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Masters/slideMaster18.xml" ContentType="application/vnd.openxmlformats-officedocument.presentationml.slideMaster+xml"/>
  <Override PartName="/ppt/slideMasters/slideMaster19.xml" ContentType="application/vnd.openxmlformats-officedocument.presentationml.slideMaster+xml"/>
  <Override PartName="/ppt/slideMasters/slideMaster20.xml" ContentType="application/vnd.openxmlformats-officedocument.presentationml.slideMaster+xml"/>
  <Override PartName="/ppt/slideMasters/slideMaster21.xml" ContentType="application/vnd.openxmlformats-officedocument.presentationml.slideMaster+xml"/>
  <Override PartName="/ppt/slideMasters/slideMaster22.xml" ContentType="application/vnd.openxmlformats-officedocument.presentationml.slideMaster+xml"/>
  <Override PartName="/ppt/slideMasters/slideMaster23.xml" ContentType="application/vnd.openxmlformats-officedocument.presentationml.slideMaster+xml"/>
  <Override PartName="/ppt/slideMasters/slideMaster24.xml" ContentType="application/vnd.openxmlformats-officedocument.presentationml.slideMaster+xml"/>
  <Override PartName="/ppt/slideMasters/slideMaster25.xml" ContentType="application/vnd.openxmlformats-officedocument.presentationml.slideMaster+xml"/>
  <Override PartName="/ppt/slideMasters/slideMaster26.xml" ContentType="application/vnd.openxmlformats-officedocument.presentationml.slideMaster+xml"/>
  <Override PartName="/ppt/slideMasters/slideMaster27.xml" ContentType="application/vnd.openxmlformats-officedocument.presentationml.slideMaster+xml"/>
  <Override PartName="/ppt/slideMasters/slideMaster28.xml" ContentType="application/vnd.openxmlformats-officedocument.presentationml.slideMaster+xml"/>
  <Override PartName="/ppt/slideMasters/slideMaster29.xml" ContentType="application/vnd.openxmlformats-officedocument.presentationml.slideMaster+xml"/>
  <Override PartName="/ppt/slideMasters/slideMaster30.xml" ContentType="application/vnd.openxmlformats-officedocument.presentationml.slideMaster+xml"/>
  <Override PartName="/ppt/slideMasters/slideMaster31.xml" ContentType="application/vnd.openxmlformats-officedocument.presentationml.slideMaster+xml"/>
  <Override PartName="/ppt/slideMasters/slideMaster32.xml" ContentType="application/vnd.openxmlformats-officedocument.presentationml.slideMaster+xml"/>
  <Override PartName="/ppt/slideMasters/slideMaster33.xml" ContentType="application/vnd.openxmlformats-officedocument.presentationml.slideMaster+xml"/>
  <Override PartName="/ppt/slideMasters/slideMaster34.xml" ContentType="application/vnd.openxmlformats-officedocument.presentationml.slideMaster+xml"/>
  <Override PartName="/ppt/slideMasters/slideMaster35.xml" ContentType="application/vnd.openxmlformats-officedocument.presentationml.slideMaster+xml"/>
  <Override PartName="/ppt/slideMasters/slideMaster36.xml" ContentType="application/vnd.openxmlformats-officedocument.presentationml.slideMaster+xml"/>
  <Override PartName="/ppt/slideMasters/slideMaster37.xml" ContentType="application/vnd.openxmlformats-officedocument.presentationml.slideMaster+xml"/>
  <Override PartName="/ppt/slideMasters/slideMaster38.xml" ContentType="application/vnd.openxmlformats-officedocument.presentationml.slideMaster+xml"/>
  <Override PartName="/ppt/slideMasters/slideMaster39.xml" ContentType="application/vnd.openxmlformats-officedocument.presentationml.slideMaster+xml"/>
  <Override PartName="/ppt/slideMasters/slideMaster40.xml" ContentType="application/vnd.openxmlformats-officedocument.presentationml.slideMaster+xml"/>
  <Override PartName="/ppt/slideMasters/slideMaster41.xml" ContentType="application/vnd.openxmlformats-officedocument.presentationml.slideMaster+xml"/>
  <Override PartName="/ppt/slideMasters/slideMaster42.xml" ContentType="application/vnd.openxmlformats-officedocument.presentationml.slideMaster+xml"/>
  <Override PartName="/ppt/slideMasters/slideMaster43.xml" ContentType="application/vnd.openxmlformats-officedocument.presentationml.slideMaster+xml"/>
  <Override PartName="/ppt/slideMasters/slideMaster44.xml" ContentType="application/vnd.openxmlformats-officedocument.presentationml.slideMaster+xml"/>
  <Override PartName="/ppt/slideMasters/slideMaster45.xml" ContentType="application/vnd.openxmlformats-officedocument.presentationml.slideMaster+xml"/>
  <Override PartName="/ppt/slideMasters/slideMaster46.xml" ContentType="application/vnd.openxmlformats-officedocument.presentationml.slideMaster+xml"/>
  <Override PartName="/ppt/slideMasters/slideMaster47.xml" ContentType="application/vnd.openxmlformats-officedocument.presentationml.slideMaster+xml"/>
  <Override PartName="/ppt/slideMasters/slideMaster48.xml" ContentType="application/vnd.openxmlformats-officedocument.presentationml.slideMaster+xml"/>
  <Override PartName="/ppt/slideMasters/slideMaster49.xml" ContentType="application/vnd.openxmlformats-officedocument.presentationml.slideMaster+xml"/>
  <Override PartName="/ppt/slideMasters/slideMaster50.xml" ContentType="application/vnd.openxmlformats-officedocument.presentationml.slideMaster+xml"/>
  <Override PartName="/ppt/slideMasters/slideMaster51.xml" ContentType="application/vnd.openxmlformats-officedocument.presentationml.slideMaster+xml"/>
  <Override PartName="/ppt/slideMasters/slideMaster52.xml" ContentType="application/vnd.openxmlformats-officedocument.presentationml.slideMaster+xml"/>
  <Override PartName="/ppt/slideMasters/slideMaster53.xml" ContentType="application/vnd.openxmlformats-officedocument.presentationml.slideMaster+xml"/>
  <Override PartName="/ppt/slideMasters/slideMaster54.xml" ContentType="application/vnd.openxmlformats-officedocument.presentationml.slideMaster+xml"/>
  <Override PartName="/ppt/slideMasters/slideMaster55.xml" ContentType="application/vnd.openxmlformats-officedocument.presentationml.slideMaster+xml"/>
  <Override PartName="/ppt/slideMasters/slideMaster56.xml" ContentType="application/vnd.openxmlformats-officedocument.presentationml.slideMaster+xml"/>
  <Override PartName="/ppt/slideMasters/slideMaster57.xml" ContentType="application/vnd.openxmlformats-officedocument.presentationml.slideMaster+xml"/>
  <Override PartName="/ppt/slideMasters/slideMaster58.xml" ContentType="application/vnd.openxmlformats-officedocument.presentationml.slideMaster+xml"/>
  <Override PartName="/ppt/slideMasters/slideMaster59.xml" ContentType="application/vnd.openxmlformats-officedocument.presentationml.slideMaster+xml"/>
  <Override PartName="/ppt/slideMasters/slideMaster60.xml" ContentType="application/vnd.openxmlformats-officedocument.presentationml.slideMaster+xml"/>
  <Override PartName="/ppt/slideMasters/slideMaster61.xml" ContentType="application/vnd.openxmlformats-officedocument.presentationml.slideMaster+xml"/>
  <Override PartName="/ppt/slideMasters/slideMaster62.xml" ContentType="application/vnd.openxmlformats-officedocument.presentationml.slideMaster+xml"/>
  <Override PartName="/ppt/slideMasters/slideMaster63.xml" ContentType="application/vnd.openxmlformats-officedocument.presentationml.slideMaster+xml"/>
  <Override PartName="/ppt/slideMasters/slideMaster64.xml" ContentType="application/vnd.openxmlformats-officedocument.presentationml.slideMaster+xml"/>
  <Override PartName="/ppt/slideMasters/slideMaster65.xml" ContentType="application/vnd.openxmlformats-officedocument.presentationml.slideMaster+xml"/>
  <Override PartName="/ppt/slideMasters/slideMaster66.xml" ContentType="application/vnd.openxmlformats-officedocument.presentationml.slideMaster+xml"/>
  <Override PartName="/ppt/slideMasters/slideMaster67.xml" ContentType="application/vnd.openxmlformats-officedocument.presentationml.slideMaster+xml"/>
  <Override PartName="/ppt/slideMasters/slideMaster68.xml" ContentType="application/vnd.openxmlformats-officedocument.presentationml.slideMaster+xml"/>
  <Override PartName="/ppt/slideMasters/slideMaster69.xml" ContentType="application/vnd.openxmlformats-officedocument.presentationml.slideMaster+xml"/>
  <Override PartName="/ppt/slideMasters/slideMaster70.xml" ContentType="application/vnd.openxmlformats-officedocument.presentationml.slideMaster+xml"/>
  <Override PartName="/ppt/slideMasters/slideMaster71.xml" ContentType="application/vnd.openxmlformats-officedocument.presentationml.slideMaster+xml"/>
  <Override PartName="/ppt/slideMasters/slideMaster72.xml" ContentType="application/vnd.openxmlformats-officedocument.presentationml.slideMaster+xml"/>
  <Override PartName="/ppt/slideMasters/slideMaster73.xml" ContentType="application/vnd.openxmlformats-officedocument.presentationml.slideMaster+xml"/>
  <Override PartName="/ppt/slideMasters/slideMaster74.xml" ContentType="application/vnd.openxmlformats-officedocument.presentationml.slideMaster+xml"/>
  <Override PartName="/ppt/slideMasters/slideMaster75.xml" ContentType="application/vnd.openxmlformats-officedocument.presentationml.slideMaster+xml"/>
  <Override PartName="/ppt/slideMasters/slideMaster76.xml" ContentType="application/vnd.openxmlformats-officedocument.presentationml.slideMaster+xml"/>
  <Override PartName="/ppt/slideMasters/slideMaster77.xml" ContentType="application/vnd.openxmlformats-officedocument.presentationml.slideMaster+xml"/>
  <Override PartName="/ppt/slideMasters/slideMaster78.xml" ContentType="application/vnd.openxmlformats-officedocument.presentationml.slideMaster+xml"/>
  <Override PartName="/ppt/slideMasters/slideMaster79.xml" ContentType="application/vnd.openxmlformats-officedocument.presentationml.slideMaster+xml"/>
  <Override PartName="/ppt/slideMasters/slideMaster80.xml" ContentType="application/vnd.openxmlformats-officedocument.presentationml.slideMaster+xml"/>
  <Override PartName="/ppt/slideMasters/slideMaster81.xml" ContentType="application/vnd.openxmlformats-officedocument.presentationml.slideMaster+xml"/>
  <Override PartName="/ppt/slideMasters/slideMaster82.xml" ContentType="application/vnd.openxmlformats-officedocument.presentationml.slideMaster+xml"/>
  <Override PartName="/ppt/slideMasters/slideMaster83.xml" ContentType="application/vnd.openxmlformats-officedocument.presentationml.slideMaster+xml"/>
  <Override PartName="/ppt/slideMasters/slideMaster84.xml" ContentType="application/vnd.openxmlformats-officedocument.presentationml.slideMaster+xml"/>
  <Override PartName="/ppt/slideMasters/slideMaster85.xml" ContentType="application/vnd.openxmlformats-officedocument.presentationml.slideMaster+xml"/>
  <Override PartName="/ppt/slideMasters/slideMaster86.xml" ContentType="application/vnd.openxmlformats-officedocument.presentationml.slideMaster+xml"/>
  <Override PartName="/ppt/slideMasters/slideMaster87.xml" ContentType="application/vnd.openxmlformats-officedocument.presentationml.slideMaster+xml"/>
  <Override PartName="/ppt/slideMasters/slideMaster88.xml" ContentType="application/vnd.openxmlformats-officedocument.presentationml.slideMaster+xml"/>
  <Override PartName="/ppt/slideMasters/slideMaster89.xml" ContentType="application/vnd.openxmlformats-officedocument.presentationml.slideMaster+xml"/>
  <Override PartName="/ppt/slideMasters/slideMaster90.xml" ContentType="application/vnd.openxmlformats-officedocument.presentationml.slideMaster+xml"/>
  <Override PartName="/ppt/slideMasters/slideMaster91.xml" ContentType="application/vnd.openxmlformats-officedocument.presentationml.slideMaster+xml"/>
  <Override PartName="/ppt/slideMasters/slideMaster92.xml" ContentType="application/vnd.openxmlformats-officedocument.presentationml.slideMaster+xml"/>
  <Override PartName="/ppt/slideMasters/slideMaster93.xml" ContentType="application/vnd.openxmlformats-officedocument.presentationml.slideMaster+xml"/>
  <Override PartName="/ppt/slideMasters/slideMaster94.xml" ContentType="application/vnd.openxmlformats-officedocument.presentationml.slideMaster+xml"/>
  <Override PartName="/ppt/slideMasters/slideMaster95.xml" ContentType="application/vnd.openxmlformats-officedocument.presentationml.slideMaster+xml"/>
  <Override PartName="/ppt/slideMasters/slideMaster96.xml" ContentType="application/vnd.openxmlformats-officedocument.presentationml.slideMaster+xml"/>
  <Override PartName="/ppt/slideMasters/slideMaster97.xml" ContentType="application/vnd.openxmlformats-officedocument.presentationml.slideMaster+xml"/>
  <Override PartName="/ppt/slideMasters/slideMaster98.xml" ContentType="application/vnd.openxmlformats-officedocument.presentationml.slideMaster+xml"/>
  <Override PartName="/ppt/slideMasters/slideMaster99.xml" ContentType="application/vnd.openxmlformats-officedocument.presentationml.slideMaster+xml"/>
  <Override PartName="/ppt/slideMasters/slideMaster100.xml" ContentType="application/vnd.openxmlformats-officedocument.presentationml.slideMaster+xml"/>
  <Override PartName="/ppt/slideMasters/slideMaster101.xml" ContentType="application/vnd.openxmlformats-officedocument.presentationml.slideMaster+xml"/>
  <Override PartName="/ppt/slideMasters/slideMaster102.xml" ContentType="application/vnd.openxmlformats-officedocument.presentationml.slideMaster+xml"/>
  <Override PartName="/ppt/slideMasters/slideMaster103.xml" ContentType="application/vnd.openxmlformats-officedocument.presentationml.slideMaster+xml"/>
  <Override PartName="/ppt/slideMasters/slideMaster104.xml" ContentType="application/vnd.openxmlformats-officedocument.presentationml.slideMaster+xml"/>
  <Override PartName="/ppt/slideMasters/slideMaster105.xml" ContentType="application/vnd.openxmlformats-officedocument.presentationml.slideMaster+xml"/>
  <Override PartName="/ppt/slideMasters/slideMaster106.xml" ContentType="application/vnd.openxmlformats-officedocument.presentationml.slideMaster+xml"/>
  <Override PartName="/ppt/slideMasters/slideMaster107.xml" ContentType="application/vnd.openxmlformats-officedocument.presentationml.slideMaster+xml"/>
  <Override PartName="/ppt/slideMasters/slideMaster108.xml" ContentType="application/vnd.openxmlformats-officedocument.presentationml.slideMaster+xml"/>
  <Override PartName="/ppt/slideMasters/slideMaster109.xml" ContentType="application/vnd.openxmlformats-officedocument.presentationml.slideMaster+xml"/>
  <Override PartName="/ppt/slideMasters/slideMaster110.xml" ContentType="application/vnd.openxmlformats-officedocument.presentationml.slideMaster+xml"/>
  <Override PartName="/ppt/slideMasters/slideMaster111.xml" ContentType="application/vnd.openxmlformats-officedocument.presentationml.slideMaster+xml"/>
  <Override PartName="/ppt/slideMasters/slideMaster112.xml" ContentType="application/vnd.openxmlformats-officedocument.presentationml.slideMaster+xml"/>
  <Override PartName="/ppt/slideMasters/slideMaster113.xml" ContentType="application/vnd.openxmlformats-officedocument.presentationml.slideMaster+xml"/>
  <Override PartName="/ppt/slideMasters/slideMaster114.xml" ContentType="application/vnd.openxmlformats-officedocument.presentationml.slideMaster+xml"/>
  <Override PartName="/ppt/slideMasters/slideMaster115.xml" ContentType="application/vnd.openxmlformats-officedocument.presentationml.slideMaster+xml"/>
  <Override PartName="/ppt/slideMasters/slideMaster116.xml" ContentType="application/vnd.openxmlformats-officedocument.presentationml.slideMaster+xml"/>
  <Override PartName="/ppt/slideMasters/slideMaster117.xml" ContentType="application/vnd.openxmlformats-officedocument.presentationml.slideMaster+xml"/>
  <Override PartName="/ppt/slideMasters/slideMaster118.xml" ContentType="application/vnd.openxmlformats-officedocument.presentationml.slideMaster+xml"/>
  <Override PartName="/ppt/slideMasters/slideMaster119.xml" ContentType="application/vnd.openxmlformats-officedocument.presentationml.slideMaster+xml"/>
  <Override PartName="/ppt/slideMasters/slideMaster120.xml" ContentType="application/vnd.openxmlformats-officedocument.presentationml.slideMaster+xml"/>
  <Override PartName="/ppt/slideMasters/slideMaster121.xml" ContentType="application/vnd.openxmlformats-officedocument.presentationml.slideMaster+xml"/>
  <Override PartName="/ppt/slideMasters/slideMaster122.xml" ContentType="application/vnd.openxmlformats-officedocument.presentationml.slideMaster+xml"/>
  <Override PartName="/ppt/slideMasters/slideMaster123.xml" ContentType="application/vnd.openxmlformats-officedocument.presentationml.slideMaster+xml"/>
  <Override PartName="/ppt/slideMasters/slideMaster124.xml" ContentType="application/vnd.openxmlformats-officedocument.presentationml.slideMaster+xml"/>
  <Override PartName="/ppt/slideMasters/slideMaster125.xml" ContentType="application/vnd.openxmlformats-officedocument.presentationml.slideMaster+xml"/>
  <Override PartName="/ppt/slideMasters/slideMaster126.xml" ContentType="application/vnd.openxmlformats-officedocument.presentationml.slideMaster+xml"/>
  <Override PartName="/ppt/slideMasters/slideMaster127.xml" ContentType="application/vnd.openxmlformats-officedocument.presentationml.slideMaster+xml"/>
  <Override PartName="/ppt/slideMasters/slideMaster128.xml" ContentType="application/vnd.openxmlformats-officedocument.presentationml.slideMaster+xml"/>
  <Override PartName="/ppt/slideMasters/slideMaster129.xml" ContentType="application/vnd.openxmlformats-officedocument.presentationml.slideMaster+xml"/>
  <Override PartName="/ppt/slideMasters/slideMaster130.xml" ContentType="application/vnd.openxmlformats-officedocument.presentationml.slideMaster+xml"/>
  <Override PartName="/ppt/slideMasters/slideMaster131.xml" ContentType="application/vnd.openxmlformats-officedocument.presentationml.slideMaster+xml"/>
  <Override PartName="/ppt/slideMasters/slideMaster132.xml" ContentType="application/vnd.openxmlformats-officedocument.presentationml.slideMaster+xml"/>
  <Override PartName="/ppt/slideMasters/slideMaster133.xml" ContentType="application/vnd.openxmlformats-officedocument.presentationml.slideMaster+xml"/>
  <Override PartName="/ppt/slideMasters/slideMaster134.xml" ContentType="application/vnd.openxmlformats-officedocument.presentationml.slideMaster+xml"/>
  <Override PartName="/ppt/slideMasters/slideMaster135.xml" ContentType="application/vnd.openxmlformats-officedocument.presentationml.slideMaster+xml"/>
  <Override PartName="/ppt/slideMasters/slideMaster136.xml" ContentType="application/vnd.openxmlformats-officedocument.presentationml.slideMaster+xml"/>
  <Override PartName="/ppt/slideMasters/slideMaster137.xml" ContentType="application/vnd.openxmlformats-officedocument.presentationml.slideMaster+xml"/>
  <Override PartName="/ppt/slideMasters/slideMaster138.xml" ContentType="application/vnd.openxmlformats-officedocument.presentationml.slideMaster+xml"/>
  <Override PartName="/ppt/slideMasters/slideMaster139.xml" ContentType="application/vnd.openxmlformats-officedocument.presentationml.slideMaster+xml"/>
  <Override PartName="/ppt/slideMasters/slideMaster140.xml" ContentType="application/vnd.openxmlformats-officedocument.presentationml.slideMaster+xml"/>
  <Override PartName="/ppt/slideMasters/slideMaster141.xml" ContentType="application/vnd.openxmlformats-officedocument.presentationml.slideMaster+xml"/>
  <Override PartName="/ppt/slideMasters/slideMaster142.xml" ContentType="application/vnd.openxmlformats-officedocument.presentationml.slideMaster+xml"/>
  <Override PartName="/ppt/slideMasters/slideMaster143.xml" ContentType="application/vnd.openxmlformats-officedocument.presentationml.slideMaster+xml"/>
  <Override PartName="/ppt/slideMasters/slideMaster144.xml" ContentType="application/vnd.openxmlformats-officedocument.presentationml.slideMaster+xml"/>
  <Override PartName="/ppt/slideMasters/slideMaster145.xml" ContentType="application/vnd.openxmlformats-officedocument.presentationml.slideMaster+xml"/>
  <Override PartName="/ppt/slideMasters/slideMaster146.xml" ContentType="application/vnd.openxmlformats-officedocument.presentationml.slideMaster+xml"/>
  <Override PartName="/ppt/slideMasters/slideMaster147.xml" ContentType="application/vnd.openxmlformats-officedocument.presentationml.slideMaster+xml"/>
  <Override PartName="/ppt/slideMasters/slideMaster148.xml" ContentType="application/vnd.openxmlformats-officedocument.presentationml.slideMaster+xml"/>
  <Override PartName="/ppt/slideMasters/slideMaster149.xml" ContentType="application/vnd.openxmlformats-officedocument.presentationml.slideMaster+xml"/>
  <Override PartName="/ppt/slideMasters/slideMaster150.xml" ContentType="application/vnd.openxmlformats-officedocument.presentationml.slideMaster+xml"/>
  <Override PartName="/ppt/slideMasters/slideMaster151.xml" ContentType="application/vnd.openxmlformats-officedocument.presentationml.slideMaster+xml"/>
  <Override PartName="/ppt/slideMasters/slideMaster152.xml" ContentType="application/vnd.openxmlformats-officedocument.presentationml.slideMaster+xml"/>
  <Override PartName="/ppt/slideMasters/slideMaster153.xml" ContentType="application/vnd.openxmlformats-officedocument.presentationml.slideMaster+xml"/>
  <Override PartName="/ppt/slideMasters/slideMaster154.xml" ContentType="application/vnd.openxmlformats-officedocument.presentationml.slideMaster+xml"/>
  <Override PartName="/ppt/slideMasters/slideMaster155.xml" ContentType="application/vnd.openxmlformats-officedocument.presentationml.slideMaster+xml"/>
  <Override PartName="/ppt/slideMasters/slideMaster156.xml" ContentType="application/vnd.openxmlformats-officedocument.presentationml.slideMaster+xml"/>
  <Override PartName="/ppt/slideMasters/slideMaster157.xml" ContentType="application/vnd.openxmlformats-officedocument.presentationml.slideMaster+xml"/>
  <Override PartName="/ppt/slideMasters/slideMaster158.xml" ContentType="application/vnd.openxmlformats-officedocument.presentationml.slideMaster+xml"/>
  <Override PartName="/ppt/slideMasters/slideMaster159.xml" ContentType="application/vnd.openxmlformats-officedocument.presentationml.slideMaster+xml"/>
  <Override PartName="/ppt/slideMasters/slideMaster160.xml" ContentType="application/vnd.openxmlformats-officedocument.presentationml.slideMaster+xml"/>
  <Override PartName="/ppt/slideMasters/slideMaster161.xml" ContentType="application/vnd.openxmlformats-officedocument.presentationml.slideMaster+xml"/>
  <Override PartName="/ppt/slideMasters/slideMaster162.xml" ContentType="application/vnd.openxmlformats-officedocument.presentationml.slideMaster+xml"/>
  <Override PartName="/ppt/slideMasters/slideMaster163.xml" ContentType="application/vnd.openxmlformats-officedocument.presentationml.slideMaster+xml"/>
  <Override PartName="/ppt/slideMasters/slideMaster164.xml" ContentType="application/vnd.openxmlformats-officedocument.presentationml.slideMaster+xml"/>
  <Override PartName="/ppt/slideMasters/slideMaster165.xml" ContentType="application/vnd.openxmlformats-officedocument.presentationml.slideMaster+xml"/>
  <Override PartName="/ppt/slideMasters/slideMaster166.xml" ContentType="application/vnd.openxmlformats-officedocument.presentationml.slideMaster+xml"/>
  <Override PartName="/ppt/slideMasters/slideMaster167.xml" ContentType="application/vnd.openxmlformats-officedocument.presentationml.slideMaster+xml"/>
  <Override PartName="/ppt/slideMasters/slideMaster168.xml" ContentType="application/vnd.openxmlformats-officedocument.presentationml.slideMaster+xml"/>
  <Override PartName="/ppt/slideMasters/slideMaster169.xml" ContentType="application/vnd.openxmlformats-officedocument.presentationml.slideMaster+xml"/>
  <Override PartName="/ppt/slideMasters/slideMaster170.xml" ContentType="application/vnd.openxmlformats-officedocument.presentationml.slideMaster+xml"/>
  <Override PartName="/ppt/slideMasters/slideMaster171.xml" ContentType="application/vnd.openxmlformats-officedocument.presentationml.slideMaster+xml"/>
  <Override PartName="/ppt/slideMasters/slideMaster172.xml" ContentType="application/vnd.openxmlformats-officedocument.presentationml.slideMaster+xml"/>
  <Override PartName="/ppt/slideMasters/slideMaster173.xml" ContentType="application/vnd.openxmlformats-officedocument.presentationml.slideMaster+xml"/>
  <Override PartName="/ppt/slideMasters/slideMaster174.xml" ContentType="application/vnd.openxmlformats-officedocument.presentationml.slideMaster+xml"/>
  <Override PartName="/ppt/slideMasters/slideMaster175.xml" ContentType="application/vnd.openxmlformats-officedocument.presentationml.slideMaster+xml"/>
  <Override PartName="/ppt/slideMasters/slideMaster176.xml" ContentType="application/vnd.openxmlformats-officedocument.presentationml.slideMaster+xml"/>
  <Override PartName="/ppt/slideMasters/slideMaster177.xml" ContentType="application/vnd.openxmlformats-officedocument.presentationml.slideMaster+xml"/>
  <Override PartName="/ppt/slideMasters/slideMaster178.xml" ContentType="application/vnd.openxmlformats-officedocument.presentationml.slideMaster+xml"/>
  <Override PartName="/ppt/slideMasters/slideMaster179.xml" ContentType="application/vnd.openxmlformats-officedocument.presentationml.slideMaster+xml"/>
  <Override PartName="/ppt/slideMasters/slideMaster180.xml" ContentType="application/vnd.openxmlformats-officedocument.presentationml.slideMaster+xml"/>
  <Override PartName="/ppt/slideMasters/slideMaster181.xml" ContentType="application/vnd.openxmlformats-officedocument.presentationml.slideMaster+xml"/>
  <Override PartName="/ppt/slideMasters/slideMaster182.xml" ContentType="application/vnd.openxmlformats-officedocument.presentationml.slideMaster+xml"/>
  <Override PartName="/ppt/slideMasters/slideMaster183.xml" ContentType="application/vnd.openxmlformats-officedocument.presentationml.slideMaster+xml"/>
  <Override PartName="/ppt/slideMasters/slideMaster184.xml" ContentType="application/vnd.openxmlformats-officedocument.presentationml.slideMaster+xml"/>
  <Override PartName="/ppt/slideMasters/slideMaster185.xml" ContentType="application/vnd.openxmlformats-officedocument.presentationml.slideMaster+xml"/>
  <Override PartName="/ppt/slideMasters/slideMaster186.xml" ContentType="application/vnd.openxmlformats-officedocument.presentationml.slideMaster+xml"/>
  <Override PartName="/ppt/slideMasters/slideMaster187.xml" ContentType="application/vnd.openxmlformats-officedocument.presentationml.slideMaster+xml"/>
  <Override PartName="/ppt/slideMasters/slideMaster188.xml" ContentType="application/vnd.openxmlformats-officedocument.presentationml.slideMaster+xml"/>
  <Override PartName="/ppt/slideMasters/slideMaster189.xml" ContentType="application/vnd.openxmlformats-officedocument.presentationml.slideMaster+xml"/>
  <Override PartName="/ppt/slideMasters/slideMaster190.xml" ContentType="application/vnd.openxmlformats-officedocument.presentationml.slideMaster+xml"/>
  <Override PartName="/ppt/slideMasters/slideMaster191.xml" ContentType="application/vnd.openxmlformats-officedocument.presentationml.slideMaster+xml"/>
  <Override PartName="/ppt/slideMasters/slideMaster192.xml" ContentType="application/vnd.openxmlformats-officedocument.presentationml.slideMaster+xml"/>
  <Override PartName="/ppt/slideMasters/slideMaster193.xml" ContentType="application/vnd.openxmlformats-officedocument.presentationml.slideMaster+xml"/>
  <Override PartName="/ppt/slideMasters/slideMaster194.xml" ContentType="application/vnd.openxmlformats-officedocument.presentationml.slideMaster+xml"/>
  <Override PartName="/ppt/slideMasters/slideMaster195.xml" ContentType="application/vnd.openxmlformats-officedocument.presentationml.slideMaster+xml"/>
  <Override PartName="/ppt/slideMasters/slideMaster196.xml" ContentType="application/vnd.openxmlformats-officedocument.presentationml.slideMaster+xml"/>
  <Override PartName="/ppt/slideMasters/slideMaster197.xml" ContentType="application/vnd.openxmlformats-officedocument.presentationml.slideMaster+xml"/>
  <Override PartName="/ppt/slideMasters/slideMaster198.xml" ContentType="application/vnd.openxmlformats-officedocument.presentationml.slideMaster+xml"/>
  <Override PartName="/ppt/slideMasters/slideMaster199.xml" ContentType="application/vnd.openxmlformats-officedocument.presentationml.slideMaster+xml"/>
  <Override PartName="/ppt/slideMasters/slideMaster200.xml" ContentType="application/vnd.openxmlformats-officedocument.presentationml.slideMaster+xml"/>
  <Override PartName="/ppt/slideMasters/slideMaster201.xml" ContentType="application/vnd.openxmlformats-officedocument.presentationml.slideMaster+xml"/>
  <Override PartName="/ppt/slideMasters/slideMaster202.xml" ContentType="application/vnd.openxmlformats-officedocument.presentationml.slideMaster+xml"/>
  <Override PartName="/ppt/slideMasters/slideMaster203.xml" ContentType="application/vnd.openxmlformats-officedocument.presentationml.slideMaster+xml"/>
  <Override PartName="/ppt/slideMasters/slideMaster204.xml" ContentType="application/vnd.openxmlformats-officedocument.presentationml.slideMaster+xml"/>
  <Override PartName="/ppt/slideMasters/slideMaster205.xml" ContentType="application/vnd.openxmlformats-officedocument.presentationml.slideMaster+xml"/>
  <Override PartName="/ppt/slideMasters/slideMaster206.xml" ContentType="application/vnd.openxmlformats-officedocument.presentationml.slideMaster+xml"/>
  <Override PartName="/ppt/slideMasters/slideMaster207.xml" ContentType="application/vnd.openxmlformats-officedocument.presentationml.slideMaster+xml"/>
  <Override PartName="/ppt/slideMasters/slideMaster208.xml" ContentType="application/vnd.openxmlformats-officedocument.presentationml.slideMaster+xml"/>
  <Override PartName="/ppt/slideMasters/slideMaster209.xml" ContentType="application/vnd.openxmlformats-officedocument.presentationml.slideMaster+xml"/>
  <Override PartName="/ppt/slideMasters/slideMaster210.xml" ContentType="application/vnd.openxmlformats-officedocument.presentationml.slideMaster+xml"/>
  <Override PartName="/ppt/slideMasters/slideMaster211.xml" ContentType="application/vnd.openxmlformats-officedocument.presentationml.slideMaster+xml"/>
  <Override PartName="/ppt/slideMasters/slideMaster212.xml" ContentType="application/vnd.openxmlformats-officedocument.presentationml.slideMaster+xml"/>
  <Override PartName="/ppt/slideMasters/slideMaster213.xml" ContentType="application/vnd.openxmlformats-officedocument.presentationml.slideMaster+xml"/>
  <Override PartName="/ppt/slideMasters/slideMaster214.xml" ContentType="application/vnd.openxmlformats-officedocument.presentationml.slideMaster+xml"/>
  <Override PartName="/ppt/slideMasters/slideMaster215.xml" ContentType="application/vnd.openxmlformats-officedocument.presentationml.slideMaster+xml"/>
  <Override PartName="/ppt/slideMasters/slideMaster216.xml" ContentType="application/vnd.openxmlformats-officedocument.presentationml.slideMaster+xml"/>
  <Override PartName="/ppt/slideMasters/slideMaster217.xml" ContentType="application/vnd.openxmlformats-officedocument.presentationml.slideMaster+xml"/>
  <Override PartName="/ppt/slideMasters/slideMaster218.xml" ContentType="application/vnd.openxmlformats-officedocument.presentationml.slideMaster+xml"/>
  <Override PartName="/ppt/slideMasters/slideMaster219.xml" ContentType="application/vnd.openxmlformats-officedocument.presentationml.slideMaster+xml"/>
  <Override PartName="/ppt/slideMasters/slideMaster220.xml" ContentType="application/vnd.openxmlformats-officedocument.presentationml.slideMaster+xml"/>
  <Override PartName="/ppt/slideMasters/slideMaster221.xml" ContentType="application/vnd.openxmlformats-officedocument.presentationml.slideMaster+xml"/>
  <Override PartName="/ppt/slideMasters/slideMaster222.xml" ContentType="application/vnd.openxmlformats-officedocument.presentationml.slideMaster+xml"/>
  <Override PartName="/ppt/slideMasters/slideMaster223.xml" ContentType="application/vnd.openxmlformats-officedocument.presentationml.slideMaster+xml"/>
  <Override PartName="/ppt/slideMasters/slideMaster224.xml" ContentType="application/vnd.openxmlformats-officedocument.presentationml.slideMaster+xml"/>
  <Override PartName="/ppt/slideMasters/slideMaster225.xml" ContentType="application/vnd.openxmlformats-officedocument.presentationml.slideMaster+xml"/>
  <Override PartName="/ppt/slideMasters/slideMaster226.xml" ContentType="application/vnd.openxmlformats-officedocument.presentationml.slideMaster+xml"/>
  <Override PartName="/ppt/slideMasters/slideMaster227.xml" ContentType="application/vnd.openxmlformats-officedocument.presentationml.slideMaster+xml"/>
  <Override PartName="/ppt/slideMasters/slideMaster228.xml" ContentType="application/vnd.openxmlformats-officedocument.presentationml.slideMaster+xml"/>
  <Override PartName="/ppt/slideMasters/slideMaster229.xml" ContentType="application/vnd.openxmlformats-officedocument.presentationml.slideMaster+xml"/>
  <Override PartName="/ppt/slideMasters/slideMaster230.xml" ContentType="application/vnd.openxmlformats-officedocument.presentationml.slideMaster+xml"/>
  <Override PartName="/ppt/slideMasters/slideMaster231.xml" ContentType="application/vnd.openxmlformats-officedocument.presentationml.slideMaster+xml"/>
  <Override PartName="/ppt/slideMasters/slideMaster232.xml" ContentType="application/vnd.openxmlformats-officedocument.presentationml.slideMaster+xml"/>
  <Override PartName="/ppt/slideMasters/slideMaster233.xml" ContentType="application/vnd.openxmlformats-officedocument.presentationml.slideMaster+xml"/>
  <Override PartName="/ppt/slideMasters/slideMaster234.xml" ContentType="application/vnd.openxmlformats-officedocument.presentationml.slideMaster+xml"/>
  <Override PartName="/ppt/slideMasters/slideMaster235.xml" ContentType="application/vnd.openxmlformats-officedocument.presentationml.slideMaster+xml"/>
  <Override PartName="/ppt/slideMasters/slideMaster236.xml" ContentType="application/vnd.openxmlformats-officedocument.presentationml.slideMaster+xml"/>
  <Override PartName="/ppt/slideMasters/slideMaster237.xml" ContentType="application/vnd.openxmlformats-officedocument.presentationml.slideMaster+xml"/>
  <Override PartName="/ppt/slideMasters/slideMaster238.xml" ContentType="application/vnd.openxmlformats-officedocument.presentationml.slideMaster+xml"/>
  <Override PartName="/ppt/slideMasters/slideMaster239.xml" ContentType="application/vnd.openxmlformats-officedocument.presentationml.slideMaster+xml"/>
  <Override PartName="/ppt/slideMasters/slideMaster240.xml" ContentType="application/vnd.openxmlformats-officedocument.presentationml.slideMaster+xml"/>
  <Override PartName="/ppt/slideMasters/slideMaster241.xml" ContentType="application/vnd.openxmlformats-officedocument.presentationml.slideMaster+xml"/>
  <Override PartName="/ppt/slideMasters/slideMaster242.xml" ContentType="application/vnd.openxmlformats-officedocument.presentationml.slideMaster+xml"/>
  <Override PartName="/ppt/slideMasters/slideMaster243.xml" ContentType="application/vnd.openxmlformats-officedocument.presentationml.slideMaster+xml"/>
  <Override PartName="/ppt/slideMasters/slideMaster244.xml" ContentType="application/vnd.openxmlformats-officedocument.presentationml.slideMaster+xml"/>
  <Override PartName="/ppt/slideMasters/slideMaster245.xml" ContentType="application/vnd.openxmlformats-officedocument.presentationml.slideMaster+xml"/>
  <Override PartName="/ppt/slideMasters/slideMaster246.xml" ContentType="application/vnd.openxmlformats-officedocument.presentationml.slideMaster+xml"/>
  <Override PartName="/ppt/slideMasters/slideMaster247.xml" ContentType="application/vnd.openxmlformats-officedocument.presentationml.slideMaster+xml"/>
  <Override PartName="/ppt/slideMasters/slideMaster248.xml" ContentType="application/vnd.openxmlformats-officedocument.presentationml.slideMaster+xml"/>
  <Override PartName="/ppt/slideMasters/slideMaster249.xml" ContentType="application/vnd.openxmlformats-officedocument.presentationml.slideMaster+xml"/>
  <Override PartName="/ppt/slideMasters/slideMaster250.xml" ContentType="application/vnd.openxmlformats-officedocument.presentationml.slideMaster+xml"/>
  <Override PartName="/ppt/slideMasters/slideMaster251.xml" ContentType="application/vnd.openxmlformats-officedocument.presentationml.slideMaster+xml"/>
  <Override PartName="/ppt/slideMasters/slideMaster252.xml" ContentType="application/vnd.openxmlformats-officedocument.presentationml.slideMaster+xml"/>
  <Override PartName="/ppt/slideMasters/slideMaster253.xml" ContentType="application/vnd.openxmlformats-officedocument.presentationml.slideMaster+xml"/>
  <Override PartName="/ppt/slideMasters/slideMaster254.xml" ContentType="application/vnd.openxmlformats-officedocument.presentationml.slideMaster+xml"/>
  <Override PartName="/ppt/slideMasters/slideMaster255.xml" ContentType="application/vnd.openxmlformats-officedocument.presentationml.slideMaster+xml"/>
  <Override PartName="/ppt/slideMasters/slideMaster256.xml" ContentType="application/vnd.openxmlformats-officedocument.presentationml.slideMaster+xml"/>
  <Override PartName="/ppt/slideMasters/slideMaster257.xml" ContentType="application/vnd.openxmlformats-officedocument.presentationml.slideMaster+xml"/>
  <Override PartName="/ppt/slideMasters/slideMaster258.xml" ContentType="application/vnd.openxmlformats-officedocument.presentationml.slideMaster+xml"/>
  <Override PartName="/ppt/slideMasters/slideMaster259.xml" ContentType="application/vnd.openxmlformats-officedocument.presentationml.slideMaster+xml"/>
  <Override PartName="/ppt/slideMasters/slideMaster260.xml" ContentType="application/vnd.openxmlformats-officedocument.presentationml.slideMaster+xml"/>
  <Override PartName="/ppt/slideMasters/slideMaster261.xml" ContentType="application/vnd.openxmlformats-officedocument.presentationml.slideMaster+xml"/>
  <Override PartName="/ppt/slideMasters/slideMaster262.xml" ContentType="application/vnd.openxmlformats-officedocument.presentationml.slideMaster+xml"/>
  <Override PartName="/ppt/slideMasters/slideMaster263.xml" ContentType="application/vnd.openxmlformats-officedocument.presentationml.slideMaster+xml"/>
  <Override PartName="/ppt/slideMasters/slideMaster264.xml" ContentType="application/vnd.openxmlformats-officedocument.presentationml.slideMaster+xml"/>
  <Override PartName="/ppt/slideMasters/slideMaster265.xml" ContentType="application/vnd.openxmlformats-officedocument.presentationml.slideMaster+xml"/>
  <Override PartName="/ppt/slideMasters/slideMaster266.xml" ContentType="application/vnd.openxmlformats-officedocument.presentationml.slideMaster+xml"/>
  <Override PartName="/ppt/slideMasters/slideMaster267.xml" ContentType="application/vnd.openxmlformats-officedocument.presentationml.slideMaster+xml"/>
  <Override PartName="/ppt/slideMasters/slideMaster268.xml" ContentType="application/vnd.openxmlformats-officedocument.presentationml.slideMaster+xml"/>
  <Override PartName="/ppt/slideMasters/slideMaster269.xml" ContentType="application/vnd.openxmlformats-officedocument.presentationml.slideMaster+xml"/>
  <Override PartName="/ppt/slideMasters/slideMaster270.xml" ContentType="application/vnd.openxmlformats-officedocument.presentationml.slideMaster+xml"/>
  <Override PartName="/ppt/slideMasters/slideMaster271.xml" ContentType="application/vnd.openxmlformats-officedocument.presentationml.slideMaster+xml"/>
  <Override PartName="/ppt/slideMasters/slideMaster272.xml" ContentType="application/vnd.openxmlformats-officedocument.presentationml.slideMaster+xml"/>
  <Override PartName="/ppt/slideMasters/slideMaster273.xml" ContentType="application/vnd.openxmlformats-officedocument.presentationml.slideMaster+xml"/>
  <Override PartName="/ppt/slideMasters/slideMaster274.xml" ContentType="application/vnd.openxmlformats-officedocument.presentationml.slideMaster+xml"/>
  <Override PartName="/ppt/slideMasters/slideMaster275.xml" ContentType="application/vnd.openxmlformats-officedocument.presentationml.slideMaster+xml"/>
  <Override PartName="/ppt/slideMasters/slideMaster276.xml" ContentType="application/vnd.openxmlformats-officedocument.presentationml.slideMaster+xml"/>
  <Override PartName="/ppt/slideMasters/slideMaster277.xml" ContentType="application/vnd.openxmlformats-officedocument.presentationml.slideMaster+xml"/>
  <Override PartName="/ppt/slideMasters/slideMaster278.xml" ContentType="application/vnd.openxmlformats-officedocument.presentationml.slideMaster+xml"/>
  <Override PartName="/ppt/slideMasters/slideMaster279.xml" ContentType="application/vnd.openxmlformats-officedocument.presentationml.slideMaster+xml"/>
  <Override PartName="/ppt/slideMasters/slideMaster280.xml" ContentType="application/vnd.openxmlformats-officedocument.presentationml.slideMaster+xml"/>
  <Override PartName="/ppt/slideMasters/slideMaster281.xml" ContentType="application/vnd.openxmlformats-officedocument.presentationml.slideMaster+xml"/>
  <Override PartName="/ppt/slideMasters/slideMaster282.xml" ContentType="application/vnd.openxmlformats-officedocument.presentationml.slideMaster+xml"/>
  <Override PartName="/ppt/slideMasters/slideMaster283.xml" ContentType="application/vnd.openxmlformats-officedocument.presentationml.slideMaster+xml"/>
  <Override PartName="/ppt/slideMasters/slideMaster284.xml" ContentType="application/vnd.openxmlformats-officedocument.presentationml.slideMaster+xml"/>
  <Override PartName="/ppt/slideMasters/slideMaster285.xml" ContentType="application/vnd.openxmlformats-officedocument.presentationml.slideMaster+xml"/>
  <Override PartName="/ppt/slideMasters/slideMaster286.xml" ContentType="application/vnd.openxmlformats-officedocument.presentationml.slideMaster+xml"/>
  <Override PartName="/ppt/slideMasters/slideMaster287.xml" ContentType="application/vnd.openxmlformats-officedocument.presentationml.slideMaster+xml"/>
  <Override PartName="/ppt/slideMasters/slideMaster288.xml" ContentType="application/vnd.openxmlformats-officedocument.presentationml.slideMaster+xml"/>
  <Override PartName="/ppt/slideMasters/slideMaster289.xml" ContentType="application/vnd.openxmlformats-officedocument.presentationml.slideMaster+xml"/>
  <Override PartName="/ppt/slideMasters/slideMaster290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6.xml" ContentType="application/vnd.openxmlformats-officedocument.theme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7.xml" ContentType="application/vnd.openxmlformats-officedocument.theme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theme/theme8.xml" ContentType="application/vnd.openxmlformats-officedocument.theme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theme/theme9.xml" ContentType="application/vnd.openxmlformats-officedocument.theme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theme/theme10.xml" ContentType="application/vnd.openxmlformats-officedocument.theme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theme/theme11.xml" ContentType="application/vnd.openxmlformats-officedocument.theme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theme/theme12.xml" ContentType="application/vnd.openxmlformats-officedocument.theme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theme/theme13.xml" ContentType="application/vnd.openxmlformats-officedocument.theme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theme/theme14.xml" ContentType="application/vnd.openxmlformats-officedocument.theme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theme/theme15.xml" ContentType="application/vnd.openxmlformats-officedocument.theme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theme/theme16.xml" ContentType="application/vnd.openxmlformats-officedocument.theme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theme/theme17.xml" ContentType="application/vnd.openxmlformats-officedocument.theme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theme/theme18.xml" ContentType="application/vnd.openxmlformats-officedocument.theme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theme/theme19.xml" ContentType="application/vnd.openxmlformats-officedocument.theme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theme/theme20.xml" ContentType="application/vnd.openxmlformats-officedocument.theme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theme/theme21.xml" ContentType="application/vnd.openxmlformats-officedocument.theme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theme/theme22.xml" ContentType="application/vnd.openxmlformats-officedocument.theme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theme/theme23.xml" ContentType="application/vnd.openxmlformats-officedocument.theme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theme/theme24.xml" ContentType="application/vnd.openxmlformats-officedocument.theme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theme/theme25.xml" ContentType="application/vnd.openxmlformats-officedocument.theme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theme/theme26.xml" ContentType="application/vnd.openxmlformats-officedocument.theme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theme/theme27.xml" ContentType="application/vnd.openxmlformats-officedocument.theme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theme/theme28.xml" ContentType="application/vnd.openxmlformats-officedocument.theme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theme/theme29.xml" ContentType="application/vnd.openxmlformats-officedocument.theme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theme/theme30.xml" ContentType="application/vnd.openxmlformats-officedocument.theme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theme/theme31.xml" ContentType="application/vnd.openxmlformats-officedocument.theme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theme/theme32.xml" ContentType="application/vnd.openxmlformats-officedocument.theme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theme/theme33.xml" ContentType="application/vnd.openxmlformats-officedocument.theme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theme/theme34.xml" ContentType="application/vnd.openxmlformats-officedocument.theme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theme/theme35.xml" ContentType="application/vnd.openxmlformats-officedocument.theme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theme/theme36.xml" ContentType="application/vnd.openxmlformats-officedocument.theme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theme/theme37.xml" ContentType="application/vnd.openxmlformats-officedocument.theme+xml"/>
  <Override PartName="/ppt/slideLayouts/slideLayout408.xml" ContentType="application/vnd.openxmlformats-officedocument.presentationml.slideLayout+xml"/>
  <Override PartName="/ppt/slideLayouts/slideLayout409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theme/theme38.xml" ContentType="application/vnd.openxmlformats-officedocument.theme+xml"/>
  <Override PartName="/ppt/slideLayouts/slideLayout419.xml" ContentType="application/vnd.openxmlformats-officedocument.presentationml.slideLayout+xml"/>
  <Override PartName="/ppt/slideLayouts/slideLayout420.xml" ContentType="application/vnd.openxmlformats-officedocument.presentationml.slideLayout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theme/theme39.xml" ContentType="application/vnd.openxmlformats-officedocument.theme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theme/theme40.xml" ContentType="application/vnd.openxmlformats-officedocument.theme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theme/theme41.xml" ContentType="application/vnd.openxmlformats-officedocument.theme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theme/theme42.xml" ContentType="application/vnd.openxmlformats-officedocument.theme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theme/theme43.xml" ContentType="application/vnd.openxmlformats-officedocument.theme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slideLayouts/slideLayout479.xml" ContentType="application/vnd.openxmlformats-officedocument.presentationml.slideLayout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theme/theme44.xml" ContentType="application/vnd.openxmlformats-officedocument.theme+xml"/>
  <Override PartName="/ppt/slideLayouts/slideLayout485.xml" ContentType="application/vnd.openxmlformats-officedocument.presentationml.slideLayout+xml"/>
  <Override PartName="/ppt/slideLayouts/slideLayout48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slideLayouts/slideLayout490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495.xml" ContentType="application/vnd.openxmlformats-officedocument.presentationml.slideLayout+xml"/>
  <Override PartName="/ppt/theme/theme45.xml" ContentType="application/vnd.openxmlformats-officedocument.theme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00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theme/theme46.xml" ContentType="application/vnd.openxmlformats-officedocument.theme+xml"/>
  <Override PartName="/ppt/slideLayouts/slideLayout507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511.xml" ContentType="application/vnd.openxmlformats-officedocument.presentationml.slideLayout+xml"/>
  <Override PartName="/ppt/slideLayouts/slideLayout512.xml" ContentType="application/vnd.openxmlformats-officedocument.presentationml.slideLayout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517.xml" ContentType="application/vnd.openxmlformats-officedocument.presentationml.slideLayout+xml"/>
  <Override PartName="/ppt/theme/theme47.xml" ContentType="application/vnd.openxmlformats-officedocument.theme+xml"/>
  <Override PartName="/ppt/slideLayouts/slideLayout518.xml" ContentType="application/vnd.openxmlformats-officedocument.presentationml.slideLayout+xml"/>
  <Override PartName="/ppt/slideLayouts/slideLayout519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Layouts/slideLayout522.xml" ContentType="application/vnd.openxmlformats-officedocument.presentationml.slideLayout+xml"/>
  <Override PartName="/ppt/slideLayouts/slideLayout523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theme/theme48.xml" ContentType="application/vnd.openxmlformats-officedocument.theme+xml"/>
  <Override PartName="/ppt/slideLayouts/slideLayout529.xml" ContentType="application/vnd.openxmlformats-officedocument.presentationml.slideLayout+xml"/>
  <Override PartName="/ppt/slideLayouts/slideLayout53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slideLayouts/slideLayout534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theme/theme49.xml" ContentType="application/vnd.openxmlformats-officedocument.theme+xml"/>
  <Override PartName="/ppt/slideLayouts/slideLayout540.xml" ContentType="application/vnd.openxmlformats-officedocument.presentationml.slideLayout+xml"/>
  <Override PartName="/ppt/slideLayouts/slideLayout541.xml" ContentType="application/vnd.openxmlformats-officedocument.presentationml.slideLayout+xml"/>
  <Override PartName="/ppt/slideLayouts/slideLayout542.xml" ContentType="application/vnd.openxmlformats-officedocument.presentationml.slideLayout+xml"/>
  <Override PartName="/ppt/slideLayouts/slideLayout543.xml" ContentType="application/vnd.openxmlformats-officedocument.presentationml.slideLayout+xml"/>
  <Override PartName="/ppt/slideLayouts/slideLayout544.xml" ContentType="application/vnd.openxmlformats-officedocument.presentationml.slideLayout+xml"/>
  <Override PartName="/ppt/slideLayouts/slideLayout545.xml" ContentType="application/vnd.openxmlformats-officedocument.presentationml.slideLayout+xml"/>
  <Override PartName="/ppt/slideLayouts/slideLayout546.xml" ContentType="application/vnd.openxmlformats-officedocument.presentationml.slideLayout+xml"/>
  <Override PartName="/ppt/slideLayouts/slideLayout547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50.xml" ContentType="application/vnd.openxmlformats-officedocument.presentationml.slideLayout+xml"/>
  <Override PartName="/ppt/theme/theme50.xml" ContentType="application/vnd.openxmlformats-officedocument.theme+xml"/>
  <Override PartName="/ppt/slideLayouts/slideLayout551.xml" ContentType="application/vnd.openxmlformats-officedocument.presentationml.slideLayout+xml"/>
  <Override PartName="/ppt/slideLayouts/slideLayout552.xml" ContentType="application/vnd.openxmlformats-officedocument.presentationml.slideLayout+xml"/>
  <Override PartName="/ppt/slideLayouts/slideLayout553.xml" ContentType="application/vnd.openxmlformats-officedocument.presentationml.slideLayout+xml"/>
  <Override PartName="/ppt/slideLayouts/slideLayout554.xml" ContentType="application/vnd.openxmlformats-officedocument.presentationml.slideLayout+xml"/>
  <Override PartName="/ppt/slideLayouts/slideLayout555.xml" ContentType="application/vnd.openxmlformats-officedocument.presentationml.slideLayout+xml"/>
  <Override PartName="/ppt/slideLayouts/slideLayout556.xml" ContentType="application/vnd.openxmlformats-officedocument.presentationml.slideLayout+xml"/>
  <Override PartName="/ppt/slideLayouts/slideLayout557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Layouts/slideLayout560.xml" ContentType="application/vnd.openxmlformats-officedocument.presentationml.slideLayout+xml"/>
  <Override PartName="/ppt/slideLayouts/slideLayout561.xml" ContentType="application/vnd.openxmlformats-officedocument.presentationml.slideLayout+xml"/>
  <Override PartName="/ppt/theme/theme51.xml" ContentType="application/vnd.openxmlformats-officedocument.theme+xml"/>
  <Override PartName="/ppt/slideLayouts/slideLayout562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564.xml" ContentType="application/vnd.openxmlformats-officedocument.presentationml.slideLayout+xml"/>
  <Override PartName="/ppt/slideLayouts/slideLayout565.xml" ContentType="application/vnd.openxmlformats-officedocument.presentationml.slideLayout+xml"/>
  <Override PartName="/ppt/slideLayouts/slideLayout566.xml" ContentType="application/vnd.openxmlformats-officedocument.presentationml.slideLayout+xml"/>
  <Override PartName="/ppt/slideLayouts/slideLayout567.xml" ContentType="application/vnd.openxmlformats-officedocument.presentationml.slideLayout+xml"/>
  <Override PartName="/ppt/slideLayouts/slideLayout568.xml" ContentType="application/vnd.openxmlformats-officedocument.presentationml.slideLayout+xml"/>
  <Override PartName="/ppt/slideLayouts/slideLayout569.xml" ContentType="application/vnd.openxmlformats-officedocument.presentationml.slideLayout+xml"/>
  <Override PartName="/ppt/slideLayouts/slideLayout570.xml" ContentType="application/vnd.openxmlformats-officedocument.presentationml.slideLayout+xml"/>
  <Override PartName="/ppt/slideLayouts/slideLayout571.xml" ContentType="application/vnd.openxmlformats-officedocument.presentationml.slideLayout+xml"/>
  <Override PartName="/ppt/slideLayouts/slideLayout572.xml" ContentType="application/vnd.openxmlformats-officedocument.presentationml.slideLayout+xml"/>
  <Override PartName="/ppt/theme/theme52.xml" ContentType="application/vnd.openxmlformats-officedocument.theme+xml"/>
  <Override PartName="/ppt/slideLayouts/slideLayout573.xml" ContentType="application/vnd.openxmlformats-officedocument.presentationml.slideLayout+xml"/>
  <Override PartName="/ppt/slideLayouts/slideLayout574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576.xml" ContentType="application/vnd.openxmlformats-officedocument.presentationml.slideLayout+xml"/>
  <Override PartName="/ppt/slideLayouts/slideLayout577.xml" ContentType="application/vnd.openxmlformats-officedocument.presentationml.slideLayout+xml"/>
  <Override PartName="/ppt/slideLayouts/slideLayout578.xml" ContentType="application/vnd.openxmlformats-officedocument.presentationml.slideLayout+xml"/>
  <Override PartName="/ppt/slideLayouts/slideLayout579.xml" ContentType="application/vnd.openxmlformats-officedocument.presentationml.slideLayout+xml"/>
  <Override PartName="/ppt/slideLayouts/slideLayout580.xml" ContentType="application/vnd.openxmlformats-officedocument.presentationml.slideLayout+xml"/>
  <Override PartName="/ppt/slideLayouts/slideLayout581.xml" ContentType="application/vnd.openxmlformats-officedocument.presentationml.slideLayout+xml"/>
  <Override PartName="/ppt/slideLayouts/slideLayout582.xml" ContentType="application/vnd.openxmlformats-officedocument.presentationml.slideLayout+xml"/>
  <Override PartName="/ppt/slideLayouts/slideLayout583.xml" ContentType="application/vnd.openxmlformats-officedocument.presentationml.slideLayout+xml"/>
  <Override PartName="/ppt/theme/theme53.xml" ContentType="application/vnd.openxmlformats-officedocument.theme+xml"/>
  <Override PartName="/ppt/slideLayouts/slideLayout584.xml" ContentType="application/vnd.openxmlformats-officedocument.presentationml.slideLayout+xml"/>
  <Override PartName="/ppt/slideLayouts/slideLayout585.xml" ContentType="application/vnd.openxmlformats-officedocument.presentationml.slideLayout+xml"/>
  <Override PartName="/ppt/slideLayouts/slideLayout586.xml" ContentType="application/vnd.openxmlformats-officedocument.presentationml.slideLayout+xml"/>
  <Override PartName="/ppt/slideLayouts/slideLayout587.xml" ContentType="application/vnd.openxmlformats-officedocument.presentationml.slideLayout+xml"/>
  <Override PartName="/ppt/slideLayouts/slideLayout588.xml" ContentType="application/vnd.openxmlformats-officedocument.presentationml.slideLayout+xml"/>
  <Override PartName="/ppt/slideLayouts/slideLayout589.xml" ContentType="application/vnd.openxmlformats-officedocument.presentationml.slideLayout+xml"/>
  <Override PartName="/ppt/slideLayouts/slideLayout590.xml" ContentType="application/vnd.openxmlformats-officedocument.presentationml.slideLayout+xml"/>
  <Override PartName="/ppt/slideLayouts/slideLayout591.xml" ContentType="application/vnd.openxmlformats-officedocument.presentationml.slideLayout+xml"/>
  <Override PartName="/ppt/slideLayouts/slideLayout592.xml" ContentType="application/vnd.openxmlformats-officedocument.presentationml.slideLayout+xml"/>
  <Override PartName="/ppt/slideLayouts/slideLayout593.xml" ContentType="application/vnd.openxmlformats-officedocument.presentationml.slideLayout+xml"/>
  <Override PartName="/ppt/slideLayouts/slideLayout594.xml" ContentType="application/vnd.openxmlformats-officedocument.presentationml.slideLayout+xml"/>
  <Override PartName="/ppt/theme/theme54.xml" ContentType="application/vnd.openxmlformats-officedocument.theme+xml"/>
  <Override PartName="/ppt/slideLayouts/slideLayout595.xml" ContentType="application/vnd.openxmlformats-officedocument.presentationml.slideLayout+xml"/>
  <Override PartName="/ppt/slideLayouts/slideLayout596.xml" ContentType="application/vnd.openxmlformats-officedocument.presentationml.slideLayout+xml"/>
  <Override PartName="/ppt/slideLayouts/slideLayout597.xml" ContentType="application/vnd.openxmlformats-officedocument.presentationml.slideLayout+xml"/>
  <Override PartName="/ppt/slideLayouts/slideLayout598.xml" ContentType="application/vnd.openxmlformats-officedocument.presentationml.slideLayout+xml"/>
  <Override PartName="/ppt/slideLayouts/slideLayout599.xml" ContentType="application/vnd.openxmlformats-officedocument.presentationml.slideLayout+xml"/>
  <Override PartName="/ppt/slideLayouts/slideLayout600.xml" ContentType="application/vnd.openxmlformats-officedocument.presentationml.slideLayout+xml"/>
  <Override PartName="/ppt/slideLayouts/slideLayout601.xml" ContentType="application/vnd.openxmlformats-officedocument.presentationml.slideLayout+xml"/>
  <Override PartName="/ppt/slideLayouts/slideLayout602.xml" ContentType="application/vnd.openxmlformats-officedocument.presentationml.slideLayout+xml"/>
  <Override PartName="/ppt/slideLayouts/slideLayout603.xml" ContentType="application/vnd.openxmlformats-officedocument.presentationml.slideLayout+xml"/>
  <Override PartName="/ppt/slideLayouts/slideLayout604.xml" ContentType="application/vnd.openxmlformats-officedocument.presentationml.slideLayout+xml"/>
  <Override PartName="/ppt/slideLayouts/slideLayout605.xml" ContentType="application/vnd.openxmlformats-officedocument.presentationml.slideLayout+xml"/>
  <Override PartName="/ppt/theme/theme55.xml" ContentType="application/vnd.openxmlformats-officedocument.theme+xml"/>
  <Override PartName="/ppt/slideLayouts/slideLayout606.xml" ContentType="application/vnd.openxmlformats-officedocument.presentationml.slideLayout+xml"/>
  <Override PartName="/ppt/slideLayouts/slideLayout607.xml" ContentType="application/vnd.openxmlformats-officedocument.presentationml.slideLayout+xml"/>
  <Override PartName="/ppt/slideLayouts/slideLayout608.xml" ContentType="application/vnd.openxmlformats-officedocument.presentationml.slideLayout+xml"/>
  <Override PartName="/ppt/slideLayouts/slideLayout609.xml" ContentType="application/vnd.openxmlformats-officedocument.presentationml.slideLayout+xml"/>
  <Override PartName="/ppt/slideLayouts/slideLayout610.xml" ContentType="application/vnd.openxmlformats-officedocument.presentationml.slideLayout+xml"/>
  <Override PartName="/ppt/slideLayouts/slideLayout611.xml" ContentType="application/vnd.openxmlformats-officedocument.presentationml.slideLayout+xml"/>
  <Override PartName="/ppt/slideLayouts/slideLayout612.xml" ContentType="application/vnd.openxmlformats-officedocument.presentationml.slideLayout+xml"/>
  <Override PartName="/ppt/slideLayouts/slideLayout613.xml" ContentType="application/vnd.openxmlformats-officedocument.presentationml.slideLayout+xml"/>
  <Override PartName="/ppt/slideLayouts/slideLayout614.xml" ContentType="application/vnd.openxmlformats-officedocument.presentationml.slideLayout+xml"/>
  <Override PartName="/ppt/slideLayouts/slideLayout615.xml" ContentType="application/vnd.openxmlformats-officedocument.presentationml.slideLayout+xml"/>
  <Override PartName="/ppt/slideLayouts/slideLayout616.xml" ContentType="application/vnd.openxmlformats-officedocument.presentationml.slideLayout+xml"/>
  <Override PartName="/ppt/theme/theme56.xml" ContentType="application/vnd.openxmlformats-officedocument.theme+xml"/>
  <Override PartName="/ppt/slideLayouts/slideLayout617.xml" ContentType="application/vnd.openxmlformats-officedocument.presentationml.slideLayout+xml"/>
  <Override PartName="/ppt/slideLayouts/slideLayout618.xml" ContentType="application/vnd.openxmlformats-officedocument.presentationml.slideLayout+xml"/>
  <Override PartName="/ppt/slideLayouts/slideLayout619.xml" ContentType="application/vnd.openxmlformats-officedocument.presentationml.slideLayout+xml"/>
  <Override PartName="/ppt/slideLayouts/slideLayout620.xml" ContentType="application/vnd.openxmlformats-officedocument.presentationml.slideLayout+xml"/>
  <Override PartName="/ppt/slideLayouts/slideLayout621.xml" ContentType="application/vnd.openxmlformats-officedocument.presentationml.slideLayout+xml"/>
  <Override PartName="/ppt/slideLayouts/slideLayout622.xml" ContentType="application/vnd.openxmlformats-officedocument.presentationml.slideLayout+xml"/>
  <Override PartName="/ppt/slideLayouts/slideLayout623.xml" ContentType="application/vnd.openxmlformats-officedocument.presentationml.slideLayout+xml"/>
  <Override PartName="/ppt/slideLayouts/slideLayout624.xml" ContentType="application/vnd.openxmlformats-officedocument.presentationml.slideLayout+xml"/>
  <Override PartName="/ppt/slideLayouts/slideLayout625.xml" ContentType="application/vnd.openxmlformats-officedocument.presentationml.slideLayout+xml"/>
  <Override PartName="/ppt/slideLayouts/slideLayout626.xml" ContentType="application/vnd.openxmlformats-officedocument.presentationml.slideLayout+xml"/>
  <Override PartName="/ppt/slideLayouts/slideLayout627.xml" ContentType="application/vnd.openxmlformats-officedocument.presentationml.slideLayout+xml"/>
  <Override PartName="/ppt/theme/theme57.xml" ContentType="application/vnd.openxmlformats-officedocument.theme+xml"/>
  <Override PartName="/ppt/slideLayouts/slideLayout628.xml" ContentType="application/vnd.openxmlformats-officedocument.presentationml.slideLayout+xml"/>
  <Override PartName="/ppt/slideLayouts/slideLayout629.xml" ContentType="application/vnd.openxmlformats-officedocument.presentationml.slideLayout+xml"/>
  <Override PartName="/ppt/slideLayouts/slideLayout630.xml" ContentType="application/vnd.openxmlformats-officedocument.presentationml.slideLayout+xml"/>
  <Override PartName="/ppt/slideLayouts/slideLayout631.xml" ContentType="application/vnd.openxmlformats-officedocument.presentationml.slideLayout+xml"/>
  <Override PartName="/ppt/slideLayouts/slideLayout632.xml" ContentType="application/vnd.openxmlformats-officedocument.presentationml.slideLayout+xml"/>
  <Override PartName="/ppt/slideLayouts/slideLayout633.xml" ContentType="application/vnd.openxmlformats-officedocument.presentationml.slideLayout+xml"/>
  <Override PartName="/ppt/slideLayouts/slideLayout634.xml" ContentType="application/vnd.openxmlformats-officedocument.presentationml.slideLayout+xml"/>
  <Override PartName="/ppt/slideLayouts/slideLayout635.xml" ContentType="application/vnd.openxmlformats-officedocument.presentationml.slideLayout+xml"/>
  <Override PartName="/ppt/slideLayouts/slideLayout636.xml" ContentType="application/vnd.openxmlformats-officedocument.presentationml.slideLayout+xml"/>
  <Override PartName="/ppt/slideLayouts/slideLayout637.xml" ContentType="application/vnd.openxmlformats-officedocument.presentationml.slideLayout+xml"/>
  <Override PartName="/ppt/slideLayouts/slideLayout638.xml" ContentType="application/vnd.openxmlformats-officedocument.presentationml.slideLayout+xml"/>
  <Override PartName="/ppt/theme/theme58.xml" ContentType="application/vnd.openxmlformats-officedocument.theme+xml"/>
  <Override PartName="/ppt/slideLayouts/slideLayout639.xml" ContentType="application/vnd.openxmlformats-officedocument.presentationml.slideLayout+xml"/>
  <Override PartName="/ppt/slideLayouts/slideLayout640.xml" ContentType="application/vnd.openxmlformats-officedocument.presentationml.slideLayout+xml"/>
  <Override PartName="/ppt/slideLayouts/slideLayout641.xml" ContentType="application/vnd.openxmlformats-officedocument.presentationml.slideLayout+xml"/>
  <Override PartName="/ppt/slideLayouts/slideLayout642.xml" ContentType="application/vnd.openxmlformats-officedocument.presentationml.slideLayout+xml"/>
  <Override PartName="/ppt/slideLayouts/slideLayout643.xml" ContentType="application/vnd.openxmlformats-officedocument.presentationml.slideLayout+xml"/>
  <Override PartName="/ppt/slideLayouts/slideLayout644.xml" ContentType="application/vnd.openxmlformats-officedocument.presentationml.slideLayout+xml"/>
  <Override PartName="/ppt/slideLayouts/slideLayout645.xml" ContentType="application/vnd.openxmlformats-officedocument.presentationml.slideLayout+xml"/>
  <Override PartName="/ppt/slideLayouts/slideLayout646.xml" ContentType="application/vnd.openxmlformats-officedocument.presentationml.slideLayout+xml"/>
  <Override PartName="/ppt/slideLayouts/slideLayout647.xml" ContentType="application/vnd.openxmlformats-officedocument.presentationml.slideLayout+xml"/>
  <Override PartName="/ppt/slideLayouts/slideLayout648.xml" ContentType="application/vnd.openxmlformats-officedocument.presentationml.slideLayout+xml"/>
  <Override PartName="/ppt/slideLayouts/slideLayout649.xml" ContentType="application/vnd.openxmlformats-officedocument.presentationml.slideLayout+xml"/>
  <Override PartName="/ppt/theme/theme59.xml" ContentType="application/vnd.openxmlformats-officedocument.theme+xml"/>
  <Override PartName="/ppt/slideLayouts/slideLayout650.xml" ContentType="application/vnd.openxmlformats-officedocument.presentationml.slideLayout+xml"/>
  <Override PartName="/ppt/slideLayouts/slideLayout651.xml" ContentType="application/vnd.openxmlformats-officedocument.presentationml.slideLayout+xml"/>
  <Override PartName="/ppt/slideLayouts/slideLayout652.xml" ContentType="application/vnd.openxmlformats-officedocument.presentationml.slideLayout+xml"/>
  <Override PartName="/ppt/slideLayouts/slideLayout653.xml" ContentType="application/vnd.openxmlformats-officedocument.presentationml.slideLayout+xml"/>
  <Override PartName="/ppt/slideLayouts/slideLayout654.xml" ContentType="application/vnd.openxmlformats-officedocument.presentationml.slideLayout+xml"/>
  <Override PartName="/ppt/slideLayouts/slideLayout655.xml" ContentType="application/vnd.openxmlformats-officedocument.presentationml.slideLayout+xml"/>
  <Override PartName="/ppt/slideLayouts/slideLayout656.xml" ContentType="application/vnd.openxmlformats-officedocument.presentationml.slideLayout+xml"/>
  <Override PartName="/ppt/slideLayouts/slideLayout657.xml" ContentType="application/vnd.openxmlformats-officedocument.presentationml.slideLayout+xml"/>
  <Override PartName="/ppt/slideLayouts/slideLayout658.xml" ContentType="application/vnd.openxmlformats-officedocument.presentationml.slideLayout+xml"/>
  <Override PartName="/ppt/slideLayouts/slideLayout659.xml" ContentType="application/vnd.openxmlformats-officedocument.presentationml.slideLayout+xml"/>
  <Override PartName="/ppt/slideLayouts/slideLayout660.xml" ContentType="application/vnd.openxmlformats-officedocument.presentationml.slideLayout+xml"/>
  <Override PartName="/ppt/theme/theme60.xml" ContentType="application/vnd.openxmlformats-officedocument.theme+xml"/>
  <Override PartName="/ppt/slideLayouts/slideLayout661.xml" ContentType="application/vnd.openxmlformats-officedocument.presentationml.slideLayout+xml"/>
  <Override PartName="/ppt/slideLayouts/slideLayout662.xml" ContentType="application/vnd.openxmlformats-officedocument.presentationml.slideLayout+xml"/>
  <Override PartName="/ppt/slideLayouts/slideLayout663.xml" ContentType="application/vnd.openxmlformats-officedocument.presentationml.slideLayout+xml"/>
  <Override PartName="/ppt/slideLayouts/slideLayout664.xml" ContentType="application/vnd.openxmlformats-officedocument.presentationml.slideLayout+xml"/>
  <Override PartName="/ppt/slideLayouts/slideLayout665.xml" ContentType="application/vnd.openxmlformats-officedocument.presentationml.slideLayout+xml"/>
  <Override PartName="/ppt/slideLayouts/slideLayout666.xml" ContentType="application/vnd.openxmlformats-officedocument.presentationml.slideLayout+xml"/>
  <Override PartName="/ppt/slideLayouts/slideLayout667.xml" ContentType="application/vnd.openxmlformats-officedocument.presentationml.slideLayout+xml"/>
  <Override PartName="/ppt/slideLayouts/slideLayout668.xml" ContentType="application/vnd.openxmlformats-officedocument.presentationml.slideLayout+xml"/>
  <Override PartName="/ppt/slideLayouts/slideLayout669.xml" ContentType="application/vnd.openxmlformats-officedocument.presentationml.slideLayout+xml"/>
  <Override PartName="/ppt/slideLayouts/slideLayout670.xml" ContentType="application/vnd.openxmlformats-officedocument.presentationml.slideLayout+xml"/>
  <Override PartName="/ppt/slideLayouts/slideLayout671.xml" ContentType="application/vnd.openxmlformats-officedocument.presentationml.slideLayout+xml"/>
  <Override PartName="/ppt/theme/theme61.xml" ContentType="application/vnd.openxmlformats-officedocument.theme+xml"/>
  <Override PartName="/ppt/slideLayouts/slideLayout672.xml" ContentType="application/vnd.openxmlformats-officedocument.presentationml.slideLayout+xml"/>
  <Override PartName="/ppt/slideLayouts/slideLayout673.xml" ContentType="application/vnd.openxmlformats-officedocument.presentationml.slideLayout+xml"/>
  <Override PartName="/ppt/slideLayouts/slideLayout674.xml" ContentType="application/vnd.openxmlformats-officedocument.presentationml.slideLayout+xml"/>
  <Override PartName="/ppt/slideLayouts/slideLayout675.xml" ContentType="application/vnd.openxmlformats-officedocument.presentationml.slideLayout+xml"/>
  <Override PartName="/ppt/slideLayouts/slideLayout676.xml" ContentType="application/vnd.openxmlformats-officedocument.presentationml.slideLayout+xml"/>
  <Override PartName="/ppt/slideLayouts/slideLayout677.xml" ContentType="application/vnd.openxmlformats-officedocument.presentationml.slideLayout+xml"/>
  <Override PartName="/ppt/slideLayouts/slideLayout678.xml" ContentType="application/vnd.openxmlformats-officedocument.presentationml.slideLayout+xml"/>
  <Override PartName="/ppt/slideLayouts/slideLayout679.xml" ContentType="application/vnd.openxmlformats-officedocument.presentationml.slideLayout+xml"/>
  <Override PartName="/ppt/slideLayouts/slideLayout680.xml" ContentType="application/vnd.openxmlformats-officedocument.presentationml.slideLayout+xml"/>
  <Override PartName="/ppt/slideLayouts/slideLayout681.xml" ContentType="application/vnd.openxmlformats-officedocument.presentationml.slideLayout+xml"/>
  <Override PartName="/ppt/slideLayouts/slideLayout682.xml" ContentType="application/vnd.openxmlformats-officedocument.presentationml.slideLayout+xml"/>
  <Override PartName="/ppt/theme/theme62.xml" ContentType="application/vnd.openxmlformats-officedocument.theme+xml"/>
  <Override PartName="/ppt/slideLayouts/slideLayout683.xml" ContentType="application/vnd.openxmlformats-officedocument.presentationml.slideLayout+xml"/>
  <Override PartName="/ppt/slideLayouts/slideLayout684.xml" ContentType="application/vnd.openxmlformats-officedocument.presentationml.slideLayout+xml"/>
  <Override PartName="/ppt/slideLayouts/slideLayout685.xml" ContentType="application/vnd.openxmlformats-officedocument.presentationml.slideLayout+xml"/>
  <Override PartName="/ppt/slideLayouts/slideLayout686.xml" ContentType="application/vnd.openxmlformats-officedocument.presentationml.slideLayout+xml"/>
  <Override PartName="/ppt/slideLayouts/slideLayout687.xml" ContentType="application/vnd.openxmlformats-officedocument.presentationml.slideLayout+xml"/>
  <Override PartName="/ppt/slideLayouts/slideLayout688.xml" ContentType="application/vnd.openxmlformats-officedocument.presentationml.slideLayout+xml"/>
  <Override PartName="/ppt/slideLayouts/slideLayout689.xml" ContentType="application/vnd.openxmlformats-officedocument.presentationml.slideLayout+xml"/>
  <Override PartName="/ppt/slideLayouts/slideLayout690.xml" ContentType="application/vnd.openxmlformats-officedocument.presentationml.slideLayout+xml"/>
  <Override PartName="/ppt/slideLayouts/slideLayout691.xml" ContentType="application/vnd.openxmlformats-officedocument.presentationml.slideLayout+xml"/>
  <Override PartName="/ppt/slideLayouts/slideLayout692.xml" ContentType="application/vnd.openxmlformats-officedocument.presentationml.slideLayout+xml"/>
  <Override PartName="/ppt/slideLayouts/slideLayout693.xml" ContentType="application/vnd.openxmlformats-officedocument.presentationml.slideLayout+xml"/>
  <Override PartName="/ppt/theme/theme63.xml" ContentType="application/vnd.openxmlformats-officedocument.theme+xml"/>
  <Override PartName="/ppt/slideLayouts/slideLayout694.xml" ContentType="application/vnd.openxmlformats-officedocument.presentationml.slideLayout+xml"/>
  <Override PartName="/ppt/slideLayouts/slideLayout695.xml" ContentType="application/vnd.openxmlformats-officedocument.presentationml.slideLayout+xml"/>
  <Override PartName="/ppt/slideLayouts/slideLayout696.xml" ContentType="application/vnd.openxmlformats-officedocument.presentationml.slideLayout+xml"/>
  <Override PartName="/ppt/slideLayouts/slideLayout697.xml" ContentType="application/vnd.openxmlformats-officedocument.presentationml.slideLayout+xml"/>
  <Override PartName="/ppt/slideLayouts/slideLayout698.xml" ContentType="application/vnd.openxmlformats-officedocument.presentationml.slideLayout+xml"/>
  <Override PartName="/ppt/slideLayouts/slideLayout699.xml" ContentType="application/vnd.openxmlformats-officedocument.presentationml.slideLayout+xml"/>
  <Override PartName="/ppt/slideLayouts/slideLayout700.xml" ContentType="application/vnd.openxmlformats-officedocument.presentationml.slideLayout+xml"/>
  <Override PartName="/ppt/slideLayouts/slideLayout701.xml" ContentType="application/vnd.openxmlformats-officedocument.presentationml.slideLayout+xml"/>
  <Override PartName="/ppt/slideLayouts/slideLayout702.xml" ContentType="application/vnd.openxmlformats-officedocument.presentationml.slideLayout+xml"/>
  <Override PartName="/ppt/slideLayouts/slideLayout703.xml" ContentType="application/vnd.openxmlformats-officedocument.presentationml.slideLayout+xml"/>
  <Override PartName="/ppt/slideLayouts/slideLayout704.xml" ContentType="application/vnd.openxmlformats-officedocument.presentationml.slideLayout+xml"/>
  <Override PartName="/ppt/theme/theme64.xml" ContentType="application/vnd.openxmlformats-officedocument.theme+xml"/>
  <Override PartName="/ppt/slideLayouts/slideLayout705.xml" ContentType="application/vnd.openxmlformats-officedocument.presentationml.slideLayout+xml"/>
  <Override PartName="/ppt/slideLayouts/slideLayout706.xml" ContentType="application/vnd.openxmlformats-officedocument.presentationml.slideLayout+xml"/>
  <Override PartName="/ppt/slideLayouts/slideLayout707.xml" ContentType="application/vnd.openxmlformats-officedocument.presentationml.slideLayout+xml"/>
  <Override PartName="/ppt/slideLayouts/slideLayout708.xml" ContentType="application/vnd.openxmlformats-officedocument.presentationml.slideLayout+xml"/>
  <Override PartName="/ppt/slideLayouts/slideLayout709.xml" ContentType="application/vnd.openxmlformats-officedocument.presentationml.slideLayout+xml"/>
  <Override PartName="/ppt/slideLayouts/slideLayout710.xml" ContentType="application/vnd.openxmlformats-officedocument.presentationml.slideLayout+xml"/>
  <Override PartName="/ppt/slideLayouts/slideLayout711.xml" ContentType="application/vnd.openxmlformats-officedocument.presentationml.slideLayout+xml"/>
  <Override PartName="/ppt/slideLayouts/slideLayout712.xml" ContentType="application/vnd.openxmlformats-officedocument.presentationml.slideLayout+xml"/>
  <Override PartName="/ppt/slideLayouts/slideLayout713.xml" ContentType="application/vnd.openxmlformats-officedocument.presentationml.slideLayout+xml"/>
  <Override PartName="/ppt/slideLayouts/slideLayout714.xml" ContentType="application/vnd.openxmlformats-officedocument.presentationml.slideLayout+xml"/>
  <Override PartName="/ppt/slideLayouts/slideLayout715.xml" ContentType="application/vnd.openxmlformats-officedocument.presentationml.slideLayout+xml"/>
  <Override PartName="/ppt/theme/theme65.xml" ContentType="application/vnd.openxmlformats-officedocument.theme+xml"/>
  <Override PartName="/ppt/slideLayouts/slideLayout716.xml" ContentType="application/vnd.openxmlformats-officedocument.presentationml.slideLayout+xml"/>
  <Override PartName="/ppt/slideLayouts/slideLayout717.xml" ContentType="application/vnd.openxmlformats-officedocument.presentationml.slideLayout+xml"/>
  <Override PartName="/ppt/slideLayouts/slideLayout718.xml" ContentType="application/vnd.openxmlformats-officedocument.presentationml.slideLayout+xml"/>
  <Override PartName="/ppt/slideLayouts/slideLayout719.xml" ContentType="application/vnd.openxmlformats-officedocument.presentationml.slideLayout+xml"/>
  <Override PartName="/ppt/slideLayouts/slideLayout720.xml" ContentType="application/vnd.openxmlformats-officedocument.presentationml.slideLayout+xml"/>
  <Override PartName="/ppt/slideLayouts/slideLayout721.xml" ContentType="application/vnd.openxmlformats-officedocument.presentationml.slideLayout+xml"/>
  <Override PartName="/ppt/slideLayouts/slideLayout722.xml" ContentType="application/vnd.openxmlformats-officedocument.presentationml.slideLayout+xml"/>
  <Override PartName="/ppt/slideLayouts/slideLayout723.xml" ContentType="application/vnd.openxmlformats-officedocument.presentationml.slideLayout+xml"/>
  <Override PartName="/ppt/slideLayouts/slideLayout724.xml" ContentType="application/vnd.openxmlformats-officedocument.presentationml.slideLayout+xml"/>
  <Override PartName="/ppt/slideLayouts/slideLayout725.xml" ContentType="application/vnd.openxmlformats-officedocument.presentationml.slideLayout+xml"/>
  <Override PartName="/ppt/slideLayouts/slideLayout726.xml" ContentType="application/vnd.openxmlformats-officedocument.presentationml.slideLayout+xml"/>
  <Override PartName="/ppt/theme/theme66.xml" ContentType="application/vnd.openxmlformats-officedocument.theme+xml"/>
  <Override PartName="/ppt/slideLayouts/slideLayout727.xml" ContentType="application/vnd.openxmlformats-officedocument.presentationml.slideLayout+xml"/>
  <Override PartName="/ppt/slideLayouts/slideLayout728.xml" ContentType="application/vnd.openxmlformats-officedocument.presentationml.slideLayout+xml"/>
  <Override PartName="/ppt/slideLayouts/slideLayout729.xml" ContentType="application/vnd.openxmlformats-officedocument.presentationml.slideLayout+xml"/>
  <Override PartName="/ppt/slideLayouts/slideLayout730.xml" ContentType="application/vnd.openxmlformats-officedocument.presentationml.slideLayout+xml"/>
  <Override PartName="/ppt/slideLayouts/slideLayout731.xml" ContentType="application/vnd.openxmlformats-officedocument.presentationml.slideLayout+xml"/>
  <Override PartName="/ppt/slideLayouts/slideLayout732.xml" ContentType="application/vnd.openxmlformats-officedocument.presentationml.slideLayout+xml"/>
  <Override PartName="/ppt/slideLayouts/slideLayout733.xml" ContentType="application/vnd.openxmlformats-officedocument.presentationml.slideLayout+xml"/>
  <Override PartName="/ppt/slideLayouts/slideLayout734.xml" ContentType="application/vnd.openxmlformats-officedocument.presentationml.slideLayout+xml"/>
  <Override PartName="/ppt/slideLayouts/slideLayout735.xml" ContentType="application/vnd.openxmlformats-officedocument.presentationml.slideLayout+xml"/>
  <Override PartName="/ppt/slideLayouts/slideLayout736.xml" ContentType="application/vnd.openxmlformats-officedocument.presentationml.slideLayout+xml"/>
  <Override PartName="/ppt/slideLayouts/slideLayout737.xml" ContentType="application/vnd.openxmlformats-officedocument.presentationml.slideLayout+xml"/>
  <Override PartName="/ppt/theme/theme67.xml" ContentType="application/vnd.openxmlformats-officedocument.theme+xml"/>
  <Override PartName="/ppt/slideLayouts/slideLayout738.xml" ContentType="application/vnd.openxmlformats-officedocument.presentationml.slideLayout+xml"/>
  <Override PartName="/ppt/slideLayouts/slideLayout739.xml" ContentType="application/vnd.openxmlformats-officedocument.presentationml.slideLayout+xml"/>
  <Override PartName="/ppt/slideLayouts/slideLayout740.xml" ContentType="application/vnd.openxmlformats-officedocument.presentationml.slideLayout+xml"/>
  <Override PartName="/ppt/slideLayouts/slideLayout741.xml" ContentType="application/vnd.openxmlformats-officedocument.presentationml.slideLayout+xml"/>
  <Override PartName="/ppt/slideLayouts/slideLayout742.xml" ContentType="application/vnd.openxmlformats-officedocument.presentationml.slideLayout+xml"/>
  <Override PartName="/ppt/slideLayouts/slideLayout743.xml" ContentType="application/vnd.openxmlformats-officedocument.presentationml.slideLayout+xml"/>
  <Override PartName="/ppt/slideLayouts/slideLayout744.xml" ContentType="application/vnd.openxmlformats-officedocument.presentationml.slideLayout+xml"/>
  <Override PartName="/ppt/slideLayouts/slideLayout745.xml" ContentType="application/vnd.openxmlformats-officedocument.presentationml.slideLayout+xml"/>
  <Override PartName="/ppt/slideLayouts/slideLayout746.xml" ContentType="application/vnd.openxmlformats-officedocument.presentationml.slideLayout+xml"/>
  <Override PartName="/ppt/slideLayouts/slideLayout747.xml" ContentType="application/vnd.openxmlformats-officedocument.presentationml.slideLayout+xml"/>
  <Override PartName="/ppt/slideLayouts/slideLayout748.xml" ContentType="application/vnd.openxmlformats-officedocument.presentationml.slideLayout+xml"/>
  <Override PartName="/ppt/theme/theme68.xml" ContentType="application/vnd.openxmlformats-officedocument.theme+xml"/>
  <Override PartName="/ppt/slideLayouts/slideLayout749.xml" ContentType="application/vnd.openxmlformats-officedocument.presentationml.slideLayout+xml"/>
  <Override PartName="/ppt/slideLayouts/slideLayout750.xml" ContentType="application/vnd.openxmlformats-officedocument.presentationml.slideLayout+xml"/>
  <Override PartName="/ppt/slideLayouts/slideLayout751.xml" ContentType="application/vnd.openxmlformats-officedocument.presentationml.slideLayout+xml"/>
  <Override PartName="/ppt/slideLayouts/slideLayout752.xml" ContentType="application/vnd.openxmlformats-officedocument.presentationml.slideLayout+xml"/>
  <Override PartName="/ppt/slideLayouts/slideLayout753.xml" ContentType="application/vnd.openxmlformats-officedocument.presentationml.slideLayout+xml"/>
  <Override PartName="/ppt/slideLayouts/slideLayout754.xml" ContentType="application/vnd.openxmlformats-officedocument.presentationml.slideLayout+xml"/>
  <Override PartName="/ppt/slideLayouts/slideLayout755.xml" ContentType="application/vnd.openxmlformats-officedocument.presentationml.slideLayout+xml"/>
  <Override PartName="/ppt/slideLayouts/slideLayout756.xml" ContentType="application/vnd.openxmlformats-officedocument.presentationml.slideLayout+xml"/>
  <Override PartName="/ppt/slideLayouts/slideLayout757.xml" ContentType="application/vnd.openxmlformats-officedocument.presentationml.slideLayout+xml"/>
  <Override PartName="/ppt/slideLayouts/slideLayout758.xml" ContentType="application/vnd.openxmlformats-officedocument.presentationml.slideLayout+xml"/>
  <Override PartName="/ppt/slideLayouts/slideLayout759.xml" ContentType="application/vnd.openxmlformats-officedocument.presentationml.slideLayout+xml"/>
  <Override PartName="/ppt/theme/theme69.xml" ContentType="application/vnd.openxmlformats-officedocument.theme+xml"/>
  <Override PartName="/ppt/slideLayouts/slideLayout760.xml" ContentType="application/vnd.openxmlformats-officedocument.presentationml.slideLayout+xml"/>
  <Override PartName="/ppt/slideLayouts/slideLayout761.xml" ContentType="application/vnd.openxmlformats-officedocument.presentationml.slideLayout+xml"/>
  <Override PartName="/ppt/slideLayouts/slideLayout762.xml" ContentType="application/vnd.openxmlformats-officedocument.presentationml.slideLayout+xml"/>
  <Override PartName="/ppt/slideLayouts/slideLayout763.xml" ContentType="application/vnd.openxmlformats-officedocument.presentationml.slideLayout+xml"/>
  <Override PartName="/ppt/slideLayouts/slideLayout764.xml" ContentType="application/vnd.openxmlformats-officedocument.presentationml.slideLayout+xml"/>
  <Override PartName="/ppt/slideLayouts/slideLayout765.xml" ContentType="application/vnd.openxmlformats-officedocument.presentationml.slideLayout+xml"/>
  <Override PartName="/ppt/slideLayouts/slideLayout766.xml" ContentType="application/vnd.openxmlformats-officedocument.presentationml.slideLayout+xml"/>
  <Override PartName="/ppt/slideLayouts/slideLayout767.xml" ContentType="application/vnd.openxmlformats-officedocument.presentationml.slideLayout+xml"/>
  <Override PartName="/ppt/slideLayouts/slideLayout768.xml" ContentType="application/vnd.openxmlformats-officedocument.presentationml.slideLayout+xml"/>
  <Override PartName="/ppt/slideLayouts/slideLayout769.xml" ContentType="application/vnd.openxmlformats-officedocument.presentationml.slideLayout+xml"/>
  <Override PartName="/ppt/slideLayouts/slideLayout770.xml" ContentType="application/vnd.openxmlformats-officedocument.presentationml.slideLayout+xml"/>
  <Override PartName="/ppt/theme/theme70.xml" ContentType="application/vnd.openxmlformats-officedocument.theme+xml"/>
  <Override PartName="/ppt/slideLayouts/slideLayout771.xml" ContentType="application/vnd.openxmlformats-officedocument.presentationml.slideLayout+xml"/>
  <Override PartName="/ppt/slideLayouts/slideLayout772.xml" ContentType="application/vnd.openxmlformats-officedocument.presentationml.slideLayout+xml"/>
  <Override PartName="/ppt/slideLayouts/slideLayout773.xml" ContentType="application/vnd.openxmlformats-officedocument.presentationml.slideLayout+xml"/>
  <Override PartName="/ppt/slideLayouts/slideLayout774.xml" ContentType="application/vnd.openxmlformats-officedocument.presentationml.slideLayout+xml"/>
  <Override PartName="/ppt/slideLayouts/slideLayout775.xml" ContentType="application/vnd.openxmlformats-officedocument.presentationml.slideLayout+xml"/>
  <Override PartName="/ppt/slideLayouts/slideLayout776.xml" ContentType="application/vnd.openxmlformats-officedocument.presentationml.slideLayout+xml"/>
  <Override PartName="/ppt/slideLayouts/slideLayout777.xml" ContentType="application/vnd.openxmlformats-officedocument.presentationml.slideLayout+xml"/>
  <Override PartName="/ppt/slideLayouts/slideLayout778.xml" ContentType="application/vnd.openxmlformats-officedocument.presentationml.slideLayout+xml"/>
  <Override PartName="/ppt/slideLayouts/slideLayout779.xml" ContentType="application/vnd.openxmlformats-officedocument.presentationml.slideLayout+xml"/>
  <Override PartName="/ppt/slideLayouts/slideLayout780.xml" ContentType="application/vnd.openxmlformats-officedocument.presentationml.slideLayout+xml"/>
  <Override PartName="/ppt/slideLayouts/slideLayout781.xml" ContentType="application/vnd.openxmlformats-officedocument.presentationml.slideLayout+xml"/>
  <Override PartName="/ppt/theme/theme71.xml" ContentType="application/vnd.openxmlformats-officedocument.theme+xml"/>
  <Override PartName="/ppt/slideLayouts/slideLayout782.xml" ContentType="application/vnd.openxmlformats-officedocument.presentationml.slideLayout+xml"/>
  <Override PartName="/ppt/slideLayouts/slideLayout783.xml" ContentType="application/vnd.openxmlformats-officedocument.presentationml.slideLayout+xml"/>
  <Override PartName="/ppt/slideLayouts/slideLayout784.xml" ContentType="application/vnd.openxmlformats-officedocument.presentationml.slideLayout+xml"/>
  <Override PartName="/ppt/slideLayouts/slideLayout785.xml" ContentType="application/vnd.openxmlformats-officedocument.presentationml.slideLayout+xml"/>
  <Override PartName="/ppt/slideLayouts/slideLayout786.xml" ContentType="application/vnd.openxmlformats-officedocument.presentationml.slideLayout+xml"/>
  <Override PartName="/ppt/slideLayouts/slideLayout787.xml" ContentType="application/vnd.openxmlformats-officedocument.presentationml.slideLayout+xml"/>
  <Override PartName="/ppt/slideLayouts/slideLayout788.xml" ContentType="application/vnd.openxmlformats-officedocument.presentationml.slideLayout+xml"/>
  <Override PartName="/ppt/slideLayouts/slideLayout789.xml" ContentType="application/vnd.openxmlformats-officedocument.presentationml.slideLayout+xml"/>
  <Override PartName="/ppt/slideLayouts/slideLayout790.xml" ContentType="application/vnd.openxmlformats-officedocument.presentationml.slideLayout+xml"/>
  <Override PartName="/ppt/slideLayouts/slideLayout791.xml" ContentType="application/vnd.openxmlformats-officedocument.presentationml.slideLayout+xml"/>
  <Override PartName="/ppt/slideLayouts/slideLayout792.xml" ContentType="application/vnd.openxmlformats-officedocument.presentationml.slideLayout+xml"/>
  <Override PartName="/ppt/theme/theme72.xml" ContentType="application/vnd.openxmlformats-officedocument.theme+xml"/>
  <Override PartName="/ppt/slideLayouts/slideLayout793.xml" ContentType="application/vnd.openxmlformats-officedocument.presentationml.slideLayout+xml"/>
  <Override PartName="/ppt/slideLayouts/slideLayout794.xml" ContentType="application/vnd.openxmlformats-officedocument.presentationml.slideLayout+xml"/>
  <Override PartName="/ppt/slideLayouts/slideLayout795.xml" ContentType="application/vnd.openxmlformats-officedocument.presentationml.slideLayout+xml"/>
  <Override PartName="/ppt/slideLayouts/slideLayout796.xml" ContentType="application/vnd.openxmlformats-officedocument.presentationml.slideLayout+xml"/>
  <Override PartName="/ppt/slideLayouts/slideLayout797.xml" ContentType="application/vnd.openxmlformats-officedocument.presentationml.slideLayout+xml"/>
  <Override PartName="/ppt/slideLayouts/slideLayout798.xml" ContentType="application/vnd.openxmlformats-officedocument.presentationml.slideLayout+xml"/>
  <Override PartName="/ppt/slideLayouts/slideLayout799.xml" ContentType="application/vnd.openxmlformats-officedocument.presentationml.slideLayout+xml"/>
  <Override PartName="/ppt/slideLayouts/slideLayout800.xml" ContentType="application/vnd.openxmlformats-officedocument.presentationml.slideLayout+xml"/>
  <Override PartName="/ppt/slideLayouts/slideLayout801.xml" ContentType="application/vnd.openxmlformats-officedocument.presentationml.slideLayout+xml"/>
  <Override PartName="/ppt/slideLayouts/slideLayout802.xml" ContentType="application/vnd.openxmlformats-officedocument.presentationml.slideLayout+xml"/>
  <Override PartName="/ppt/slideLayouts/slideLayout803.xml" ContentType="application/vnd.openxmlformats-officedocument.presentationml.slideLayout+xml"/>
  <Override PartName="/ppt/theme/theme73.xml" ContentType="application/vnd.openxmlformats-officedocument.theme+xml"/>
  <Override PartName="/ppt/slideLayouts/slideLayout804.xml" ContentType="application/vnd.openxmlformats-officedocument.presentationml.slideLayout+xml"/>
  <Override PartName="/ppt/slideLayouts/slideLayout805.xml" ContentType="application/vnd.openxmlformats-officedocument.presentationml.slideLayout+xml"/>
  <Override PartName="/ppt/slideLayouts/slideLayout806.xml" ContentType="application/vnd.openxmlformats-officedocument.presentationml.slideLayout+xml"/>
  <Override PartName="/ppt/slideLayouts/slideLayout807.xml" ContentType="application/vnd.openxmlformats-officedocument.presentationml.slideLayout+xml"/>
  <Override PartName="/ppt/slideLayouts/slideLayout808.xml" ContentType="application/vnd.openxmlformats-officedocument.presentationml.slideLayout+xml"/>
  <Override PartName="/ppt/slideLayouts/slideLayout809.xml" ContentType="application/vnd.openxmlformats-officedocument.presentationml.slideLayout+xml"/>
  <Override PartName="/ppt/slideLayouts/slideLayout810.xml" ContentType="application/vnd.openxmlformats-officedocument.presentationml.slideLayout+xml"/>
  <Override PartName="/ppt/slideLayouts/slideLayout811.xml" ContentType="application/vnd.openxmlformats-officedocument.presentationml.slideLayout+xml"/>
  <Override PartName="/ppt/slideLayouts/slideLayout812.xml" ContentType="application/vnd.openxmlformats-officedocument.presentationml.slideLayout+xml"/>
  <Override PartName="/ppt/slideLayouts/slideLayout813.xml" ContentType="application/vnd.openxmlformats-officedocument.presentationml.slideLayout+xml"/>
  <Override PartName="/ppt/slideLayouts/slideLayout814.xml" ContentType="application/vnd.openxmlformats-officedocument.presentationml.slideLayout+xml"/>
  <Override PartName="/ppt/theme/theme74.xml" ContentType="application/vnd.openxmlformats-officedocument.theme+xml"/>
  <Override PartName="/ppt/slideLayouts/slideLayout815.xml" ContentType="application/vnd.openxmlformats-officedocument.presentationml.slideLayout+xml"/>
  <Override PartName="/ppt/slideLayouts/slideLayout816.xml" ContentType="application/vnd.openxmlformats-officedocument.presentationml.slideLayout+xml"/>
  <Override PartName="/ppt/slideLayouts/slideLayout817.xml" ContentType="application/vnd.openxmlformats-officedocument.presentationml.slideLayout+xml"/>
  <Override PartName="/ppt/slideLayouts/slideLayout818.xml" ContentType="application/vnd.openxmlformats-officedocument.presentationml.slideLayout+xml"/>
  <Override PartName="/ppt/slideLayouts/slideLayout819.xml" ContentType="application/vnd.openxmlformats-officedocument.presentationml.slideLayout+xml"/>
  <Override PartName="/ppt/slideLayouts/slideLayout820.xml" ContentType="application/vnd.openxmlformats-officedocument.presentationml.slideLayout+xml"/>
  <Override PartName="/ppt/slideLayouts/slideLayout821.xml" ContentType="application/vnd.openxmlformats-officedocument.presentationml.slideLayout+xml"/>
  <Override PartName="/ppt/slideLayouts/slideLayout822.xml" ContentType="application/vnd.openxmlformats-officedocument.presentationml.slideLayout+xml"/>
  <Override PartName="/ppt/slideLayouts/slideLayout823.xml" ContentType="application/vnd.openxmlformats-officedocument.presentationml.slideLayout+xml"/>
  <Override PartName="/ppt/slideLayouts/slideLayout824.xml" ContentType="application/vnd.openxmlformats-officedocument.presentationml.slideLayout+xml"/>
  <Override PartName="/ppt/slideLayouts/slideLayout825.xml" ContentType="application/vnd.openxmlformats-officedocument.presentationml.slideLayout+xml"/>
  <Override PartName="/ppt/theme/theme75.xml" ContentType="application/vnd.openxmlformats-officedocument.theme+xml"/>
  <Override PartName="/ppt/slideLayouts/slideLayout826.xml" ContentType="application/vnd.openxmlformats-officedocument.presentationml.slideLayout+xml"/>
  <Override PartName="/ppt/slideLayouts/slideLayout827.xml" ContentType="application/vnd.openxmlformats-officedocument.presentationml.slideLayout+xml"/>
  <Override PartName="/ppt/slideLayouts/slideLayout828.xml" ContentType="application/vnd.openxmlformats-officedocument.presentationml.slideLayout+xml"/>
  <Override PartName="/ppt/slideLayouts/slideLayout829.xml" ContentType="application/vnd.openxmlformats-officedocument.presentationml.slideLayout+xml"/>
  <Override PartName="/ppt/slideLayouts/slideLayout830.xml" ContentType="application/vnd.openxmlformats-officedocument.presentationml.slideLayout+xml"/>
  <Override PartName="/ppt/slideLayouts/slideLayout831.xml" ContentType="application/vnd.openxmlformats-officedocument.presentationml.slideLayout+xml"/>
  <Override PartName="/ppt/slideLayouts/slideLayout832.xml" ContentType="application/vnd.openxmlformats-officedocument.presentationml.slideLayout+xml"/>
  <Override PartName="/ppt/slideLayouts/slideLayout833.xml" ContentType="application/vnd.openxmlformats-officedocument.presentationml.slideLayout+xml"/>
  <Override PartName="/ppt/slideLayouts/slideLayout834.xml" ContentType="application/vnd.openxmlformats-officedocument.presentationml.slideLayout+xml"/>
  <Override PartName="/ppt/slideLayouts/slideLayout835.xml" ContentType="application/vnd.openxmlformats-officedocument.presentationml.slideLayout+xml"/>
  <Override PartName="/ppt/slideLayouts/slideLayout836.xml" ContentType="application/vnd.openxmlformats-officedocument.presentationml.slideLayout+xml"/>
  <Override PartName="/ppt/theme/theme76.xml" ContentType="application/vnd.openxmlformats-officedocument.theme+xml"/>
  <Override PartName="/ppt/slideLayouts/slideLayout837.xml" ContentType="application/vnd.openxmlformats-officedocument.presentationml.slideLayout+xml"/>
  <Override PartName="/ppt/slideLayouts/slideLayout838.xml" ContentType="application/vnd.openxmlformats-officedocument.presentationml.slideLayout+xml"/>
  <Override PartName="/ppt/slideLayouts/slideLayout839.xml" ContentType="application/vnd.openxmlformats-officedocument.presentationml.slideLayout+xml"/>
  <Override PartName="/ppt/slideLayouts/slideLayout840.xml" ContentType="application/vnd.openxmlformats-officedocument.presentationml.slideLayout+xml"/>
  <Override PartName="/ppt/slideLayouts/slideLayout841.xml" ContentType="application/vnd.openxmlformats-officedocument.presentationml.slideLayout+xml"/>
  <Override PartName="/ppt/slideLayouts/slideLayout842.xml" ContentType="application/vnd.openxmlformats-officedocument.presentationml.slideLayout+xml"/>
  <Override PartName="/ppt/slideLayouts/slideLayout843.xml" ContentType="application/vnd.openxmlformats-officedocument.presentationml.slideLayout+xml"/>
  <Override PartName="/ppt/slideLayouts/slideLayout844.xml" ContentType="application/vnd.openxmlformats-officedocument.presentationml.slideLayout+xml"/>
  <Override PartName="/ppt/slideLayouts/slideLayout845.xml" ContentType="application/vnd.openxmlformats-officedocument.presentationml.slideLayout+xml"/>
  <Override PartName="/ppt/slideLayouts/slideLayout846.xml" ContentType="application/vnd.openxmlformats-officedocument.presentationml.slideLayout+xml"/>
  <Override PartName="/ppt/slideLayouts/slideLayout847.xml" ContentType="application/vnd.openxmlformats-officedocument.presentationml.slideLayout+xml"/>
  <Override PartName="/ppt/theme/theme77.xml" ContentType="application/vnd.openxmlformats-officedocument.theme+xml"/>
  <Override PartName="/ppt/slideLayouts/slideLayout848.xml" ContentType="application/vnd.openxmlformats-officedocument.presentationml.slideLayout+xml"/>
  <Override PartName="/ppt/slideLayouts/slideLayout849.xml" ContentType="application/vnd.openxmlformats-officedocument.presentationml.slideLayout+xml"/>
  <Override PartName="/ppt/slideLayouts/slideLayout850.xml" ContentType="application/vnd.openxmlformats-officedocument.presentationml.slideLayout+xml"/>
  <Override PartName="/ppt/slideLayouts/slideLayout851.xml" ContentType="application/vnd.openxmlformats-officedocument.presentationml.slideLayout+xml"/>
  <Override PartName="/ppt/slideLayouts/slideLayout852.xml" ContentType="application/vnd.openxmlformats-officedocument.presentationml.slideLayout+xml"/>
  <Override PartName="/ppt/slideLayouts/slideLayout853.xml" ContentType="application/vnd.openxmlformats-officedocument.presentationml.slideLayout+xml"/>
  <Override PartName="/ppt/slideLayouts/slideLayout854.xml" ContentType="application/vnd.openxmlformats-officedocument.presentationml.slideLayout+xml"/>
  <Override PartName="/ppt/slideLayouts/slideLayout855.xml" ContentType="application/vnd.openxmlformats-officedocument.presentationml.slideLayout+xml"/>
  <Override PartName="/ppt/slideLayouts/slideLayout856.xml" ContentType="application/vnd.openxmlformats-officedocument.presentationml.slideLayout+xml"/>
  <Override PartName="/ppt/slideLayouts/slideLayout857.xml" ContentType="application/vnd.openxmlformats-officedocument.presentationml.slideLayout+xml"/>
  <Override PartName="/ppt/slideLayouts/slideLayout858.xml" ContentType="application/vnd.openxmlformats-officedocument.presentationml.slideLayout+xml"/>
  <Override PartName="/ppt/theme/theme78.xml" ContentType="application/vnd.openxmlformats-officedocument.theme+xml"/>
  <Override PartName="/ppt/slideLayouts/slideLayout859.xml" ContentType="application/vnd.openxmlformats-officedocument.presentationml.slideLayout+xml"/>
  <Override PartName="/ppt/slideLayouts/slideLayout860.xml" ContentType="application/vnd.openxmlformats-officedocument.presentationml.slideLayout+xml"/>
  <Override PartName="/ppt/slideLayouts/slideLayout861.xml" ContentType="application/vnd.openxmlformats-officedocument.presentationml.slideLayout+xml"/>
  <Override PartName="/ppt/slideLayouts/slideLayout862.xml" ContentType="application/vnd.openxmlformats-officedocument.presentationml.slideLayout+xml"/>
  <Override PartName="/ppt/slideLayouts/slideLayout863.xml" ContentType="application/vnd.openxmlformats-officedocument.presentationml.slideLayout+xml"/>
  <Override PartName="/ppt/slideLayouts/slideLayout864.xml" ContentType="application/vnd.openxmlformats-officedocument.presentationml.slideLayout+xml"/>
  <Override PartName="/ppt/slideLayouts/slideLayout865.xml" ContentType="application/vnd.openxmlformats-officedocument.presentationml.slideLayout+xml"/>
  <Override PartName="/ppt/slideLayouts/slideLayout866.xml" ContentType="application/vnd.openxmlformats-officedocument.presentationml.slideLayout+xml"/>
  <Override PartName="/ppt/slideLayouts/slideLayout867.xml" ContentType="application/vnd.openxmlformats-officedocument.presentationml.slideLayout+xml"/>
  <Override PartName="/ppt/slideLayouts/slideLayout868.xml" ContentType="application/vnd.openxmlformats-officedocument.presentationml.slideLayout+xml"/>
  <Override PartName="/ppt/slideLayouts/slideLayout869.xml" ContentType="application/vnd.openxmlformats-officedocument.presentationml.slideLayout+xml"/>
  <Override PartName="/ppt/theme/theme79.xml" ContentType="application/vnd.openxmlformats-officedocument.theme+xml"/>
  <Override PartName="/ppt/slideLayouts/slideLayout870.xml" ContentType="application/vnd.openxmlformats-officedocument.presentationml.slideLayout+xml"/>
  <Override PartName="/ppt/slideLayouts/slideLayout871.xml" ContentType="application/vnd.openxmlformats-officedocument.presentationml.slideLayout+xml"/>
  <Override PartName="/ppt/slideLayouts/slideLayout872.xml" ContentType="application/vnd.openxmlformats-officedocument.presentationml.slideLayout+xml"/>
  <Override PartName="/ppt/slideLayouts/slideLayout873.xml" ContentType="application/vnd.openxmlformats-officedocument.presentationml.slideLayout+xml"/>
  <Override PartName="/ppt/slideLayouts/slideLayout874.xml" ContentType="application/vnd.openxmlformats-officedocument.presentationml.slideLayout+xml"/>
  <Override PartName="/ppt/slideLayouts/slideLayout875.xml" ContentType="application/vnd.openxmlformats-officedocument.presentationml.slideLayout+xml"/>
  <Override PartName="/ppt/slideLayouts/slideLayout876.xml" ContentType="application/vnd.openxmlformats-officedocument.presentationml.slideLayout+xml"/>
  <Override PartName="/ppt/slideLayouts/slideLayout877.xml" ContentType="application/vnd.openxmlformats-officedocument.presentationml.slideLayout+xml"/>
  <Override PartName="/ppt/slideLayouts/slideLayout878.xml" ContentType="application/vnd.openxmlformats-officedocument.presentationml.slideLayout+xml"/>
  <Override PartName="/ppt/slideLayouts/slideLayout879.xml" ContentType="application/vnd.openxmlformats-officedocument.presentationml.slideLayout+xml"/>
  <Override PartName="/ppt/slideLayouts/slideLayout880.xml" ContentType="application/vnd.openxmlformats-officedocument.presentationml.slideLayout+xml"/>
  <Override PartName="/ppt/theme/theme80.xml" ContentType="application/vnd.openxmlformats-officedocument.theme+xml"/>
  <Override PartName="/ppt/slideLayouts/slideLayout881.xml" ContentType="application/vnd.openxmlformats-officedocument.presentationml.slideLayout+xml"/>
  <Override PartName="/ppt/slideLayouts/slideLayout882.xml" ContentType="application/vnd.openxmlformats-officedocument.presentationml.slideLayout+xml"/>
  <Override PartName="/ppt/slideLayouts/slideLayout883.xml" ContentType="application/vnd.openxmlformats-officedocument.presentationml.slideLayout+xml"/>
  <Override PartName="/ppt/slideLayouts/slideLayout884.xml" ContentType="application/vnd.openxmlformats-officedocument.presentationml.slideLayout+xml"/>
  <Override PartName="/ppt/slideLayouts/slideLayout885.xml" ContentType="application/vnd.openxmlformats-officedocument.presentationml.slideLayout+xml"/>
  <Override PartName="/ppt/slideLayouts/slideLayout886.xml" ContentType="application/vnd.openxmlformats-officedocument.presentationml.slideLayout+xml"/>
  <Override PartName="/ppt/slideLayouts/slideLayout887.xml" ContentType="application/vnd.openxmlformats-officedocument.presentationml.slideLayout+xml"/>
  <Override PartName="/ppt/slideLayouts/slideLayout888.xml" ContentType="application/vnd.openxmlformats-officedocument.presentationml.slideLayout+xml"/>
  <Override PartName="/ppt/slideLayouts/slideLayout889.xml" ContentType="application/vnd.openxmlformats-officedocument.presentationml.slideLayout+xml"/>
  <Override PartName="/ppt/slideLayouts/slideLayout890.xml" ContentType="application/vnd.openxmlformats-officedocument.presentationml.slideLayout+xml"/>
  <Override PartName="/ppt/slideLayouts/slideLayout891.xml" ContentType="application/vnd.openxmlformats-officedocument.presentationml.slideLayout+xml"/>
  <Override PartName="/ppt/theme/theme81.xml" ContentType="application/vnd.openxmlformats-officedocument.theme+xml"/>
  <Override PartName="/ppt/slideLayouts/slideLayout892.xml" ContentType="application/vnd.openxmlformats-officedocument.presentationml.slideLayout+xml"/>
  <Override PartName="/ppt/slideLayouts/slideLayout893.xml" ContentType="application/vnd.openxmlformats-officedocument.presentationml.slideLayout+xml"/>
  <Override PartName="/ppt/slideLayouts/slideLayout894.xml" ContentType="application/vnd.openxmlformats-officedocument.presentationml.slideLayout+xml"/>
  <Override PartName="/ppt/slideLayouts/slideLayout895.xml" ContentType="application/vnd.openxmlformats-officedocument.presentationml.slideLayout+xml"/>
  <Override PartName="/ppt/slideLayouts/slideLayout896.xml" ContentType="application/vnd.openxmlformats-officedocument.presentationml.slideLayout+xml"/>
  <Override PartName="/ppt/slideLayouts/slideLayout897.xml" ContentType="application/vnd.openxmlformats-officedocument.presentationml.slideLayout+xml"/>
  <Override PartName="/ppt/slideLayouts/slideLayout898.xml" ContentType="application/vnd.openxmlformats-officedocument.presentationml.slideLayout+xml"/>
  <Override PartName="/ppt/slideLayouts/slideLayout899.xml" ContentType="application/vnd.openxmlformats-officedocument.presentationml.slideLayout+xml"/>
  <Override PartName="/ppt/slideLayouts/slideLayout900.xml" ContentType="application/vnd.openxmlformats-officedocument.presentationml.slideLayout+xml"/>
  <Override PartName="/ppt/slideLayouts/slideLayout901.xml" ContentType="application/vnd.openxmlformats-officedocument.presentationml.slideLayout+xml"/>
  <Override PartName="/ppt/slideLayouts/slideLayout902.xml" ContentType="application/vnd.openxmlformats-officedocument.presentationml.slideLayout+xml"/>
  <Override PartName="/ppt/theme/theme82.xml" ContentType="application/vnd.openxmlformats-officedocument.theme+xml"/>
  <Override PartName="/ppt/slideLayouts/slideLayout903.xml" ContentType="application/vnd.openxmlformats-officedocument.presentationml.slideLayout+xml"/>
  <Override PartName="/ppt/slideLayouts/slideLayout904.xml" ContentType="application/vnd.openxmlformats-officedocument.presentationml.slideLayout+xml"/>
  <Override PartName="/ppt/slideLayouts/slideLayout905.xml" ContentType="application/vnd.openxmlformats-officedocument.presentationml.slideLayout+xml"/>
  <Override PartName="/ppt/slideLayouts/slideLayout906.xml" ContentType="application/vnd.openxmlformats-officedocument.presentationml.slideLayout+xml"/>
  <Override PartName="/ppt/slideLayouts/slideLayout907.xml" ContentType="application/vnd.openxmlformats-officedocument.presentationml.slideLayout+xml"/>
  <Override PartName="/ppt/slideLayouts/slideLayout908.xml" ContentType="application/vnd.openxmlformats-officedocument.presentationml.slideLayout+xml"/>
  <Override PartName="/ppt/slideLayouts/slideLayout909.xml" ContentType="application/vnd.openxmlformats-officedocument.presentationml.slideLayout+xml"/>
  <Override PartName="/ppt/slideLayouts/slideLayout910.xml" ContentType="application/vnd.openxmlformats-officedocument.presentationml.slideLayout+xml"/>
  <Override PartName="/ppt/slideLayouts/slideLayout911.xml" ContentType="application/vnd.openxmlformats-officedocument.presentationml.slideLayout+xml"/>
  <Override PartName="/ppt/slideLayouts/slideLayout912.xml" ContentType="application/vnd.openxmlformats-officedocument.presentationml.slideLayout+xml"/>
  <Override PartName="/ppt/slideLayouts/slideLayout913.xml" ContentType="application/vnd.openxmlformats-officedocument.presentationml.slideLayout+xml"/>
  <Override PartName="/ppt/theme/theme83.xml" ContentType="application/vnd.openxmlformats-officedocument.theme+xml"/>
  <Override PartName="/ppt/slideLayouts/slideLayout914.xml" ContentType="application/vnd.openxmlformats-officedocument.presentationml.slideLayout+xml"/>
  <Override PartName="/ppt/slideLayouts/slideLayout915.xml" ContentType="application/vnd.openxmlformats-officedocument.presentationml.slideLayout+xml"/>
  <Override PartName="/ppt/slideLayouts/slideLayout916.xml" ContentType="application/vnd.openxmlformats-officedocument.presentationml.slideLayout+xml"/>
  <Override PartName="/ppt/slideLayouts/slideLayout917.xml" ContentType="application/vnd.openxmlformats-officedocument.presentationml.slideLayout+xml"/>
  <Override PartName="/ppt/slideLayouts/slideLayout918.xml" ContentType="application/vnd.openxmlformats-officedocument.presentationml.slideLayout+xml"/>
  <Override PartName="/ppt/slideLayouts/slideLayout919.xml" ContentType="application/vnd.openxmlformats-officedocument.presentationml.slideLayout+xml"/>
  <Override PartName="/ppt/slideLayouts/slideLayout920.xml" ContentType="application/vnd.openxmlformats-officedocument.presentationml.slideLayout+xml"/>
  <Override PartName="/ppt/slideLayouts/slideLayout921.xml" ContentType="application/vnd.openxmlformats-officedocument.presentationml.slideLayout+xml"/>
  <Override PartName="/ppt/slideLayouts/slideLayout922.xml" ContentType="application/vnd.openxmlformats-officedocument.presentationml.slideLayout+xml"/>
  <Override PartName="/ppt/slideLayouts/slideLayout923.xml" ContentType="application/vnd.openxmlformats-officedocument.presentationml.slideLayout+xml"/>
  <Override PartName="/ppt/slideLayouts/slideLayout924.xml" ContentType="application/vnd.openxmlformats-officedocument.presentationml.slideLayout+xml"/>
  <Override PartName="/ppt/theme/theme84.xml" ContentType="application/vnd.openxmlformats-officedocument.theme+xml"/>
  <Override PartName="/ppt/slideLayouts/slideLayout925.xml" ContentType="application/vnd.openxmlformats-officedocument.presentationml.slideLayout+xml"/>
  <Override PartName="/ppt/slideLayouts/slideLayout926.xml" ContentType="application/vnd.openxmlformats-officedocument.presentationml.slideLayout+xml"/>
  <Override PartName="/ppt/slideLayouts/slideLayout927.xml" ContentType="application/vnd.openxmlformats-officedocument.presentationml.slideLayout+xml"/>
  <Override PartName="/ppt/slideLayouts/slideLayout928.xml" ContentType="application/vnd.openxmlformats-officedocument.presentationml.slideLayout+xml"/>
  <Override PartName="/ppt/slideLayouts/slideLayout929.xml" ContentType="application/vnd.openxmlformats-officedocument.presentationml.slideLayout+xml"/>
  <Override PartName="/ppt/slideLayouts/slideLayout930.xml" ContentType="application/vnd.openxmlformats-officedocument.presentationml.slideLayout+xml"/>
  <Override PartName="/ppt/slideLayouts/slideLayout931.xml" ContentType="application/vnd.openxmlformats-officedocument.presentationml.slideLayout+xml"/>
  <Override PartName="/ppt/slideLayouts/slideLayout932.xml" ContentType="application/vnd.openxmlformats-officedocument.presentationml.slideLayout+xml"/>
  <Override PartName="/ppt/slideLayouts/slideLayout933.xml" ContentType="application/vnd.openxmlformats-officedocument.presentationml.slideLayout+xml"/>
  <Override PartName="/ppt/slideLayouts/slideLayout934.xml" ContentType="application/vnd.openxmlformats-officedocument.presentationml.slideLayout+xml"/>
  <Override PartName="/ppt/slideLayouts/slideLayout935.xml" ContentType="application/vnd.openxmlformats-officedocument.presentationml.slideLayout+xml"/>
  <Override PartName="/ppt/theme/theme85.xml" ContentType="application/vnd.openxmlformats-officedocument.theme+xml"/>
  <Override PartName="/ppt/slideLayouts/slideLayout936.xml" ContentType="application/vnd.openxmlformats-officedocument.presentationml.slideLayout+xml"/>
  <Override PartName="/ppt/slideLayouts/slideLayout937.xml" ContentType="application/vnd.openxmlformats-officedocument.presentationml.slideLayout+xml"/>
  <Override PartName="/ppt/slideLayouts/slideLayout938.xml" ContentType="application/vnd.openxmlformats-officedocument.presentationml.slideLayout+xml"/>
  <Override PartName="/ppt/slideLayouts/slideLayout939.xml" ContentType="application/vnd.openxmlformats-officedocument.presentationml.slideLayout+xml"/>
  <Override PartName="/ppt/slideLayouts/slideLayout940.xml" ContentType="application/vnd.openxmlformats-officedocument.presentationml.slideLayout+xml"/>
  <Override PartName="/ppt/slideLayouts/slideLayout941.xml" ContentType="application/vnd.openxmlformats-officedocument.presentationml.slideLayout+xml"/>
  <Override PartName="/ppt/slideLayouts/slideLayout942.xml" ContentType="application/vnd.openxmlformats-officedocument.presentationml.slideLayout+xml"/>
  <Override PartName="/ppt/slideLayouts/slideLayout943.xml" ContentType="application/vnd.openxmlformats-officedocument.presentationml.slideLayout+xml"/>
  <Override PartName="/ppt/slideLayouts/slideLayout944.xml" ContentType="application/vnd.openxmlformats-officedocument.presentationml.slideLayout+xml"/>
  <Override PartName="/ppt/slideLayouts/slideLayout945.xml" ContentType="application/vnd.openxmlformats-officedocument.presentationml.slideLayout+xml"/>
  <Override PartName="/ppt/slideLayouts/slideLayout946.xml" ContentType="application/vnd.openxmlformats-officedocument.presentationml.slideLayout+xml"/>
  <Override PartName="/ppt/theme/theme86.xml" ContentType="application/vnd.openxmlformats-officedocument.theme+xml"/>
  <Override PartName="/ppt/slideLayouts/slideLayout947.xml" ContentType="application/vnd.openxmlformats-officedocument.presentationml.slideLayout+xml"/>
  <Override PartName="/ppt/slideLayouts/slideLayout948.xml" ContentType="application/vnd.openxmlformats-officedocument.presentationml.slideLayout+xml"/>
  <Override PartName="/ppt/slideLayouts/slideLayout949.xml" ContentType="application/vnd.openxmlformats-officedocument.presentationml.slideLayout+xml"/>
  <Override PartName="/ppt/slideLayouts/slideLayout950.xml" ContentType="application/vnd.openxmlformats-officedocument.presentationml.slideLayout+xml"/>
  <Override PartName="/ppt/slideLayouts/slideLayout951.xml" ContentType="application/vnd.openxmlformats-officedocument.presentationml.slideLayout+xml"/>
  <Override PartName="/ppt/slideLayouts/slideLayout952.xml" ContentType="application/vnd.openxmlformats-officedocument.presentationml.slideLayout+xml"/>
  <Override PartName="/ppt/slideLayouts/slideLayout953.xml" ContentType="application/vnd.openxmlformats-officedocument.presentationml.slideLayout+xml"/>
  <Override PartName="/ppt/slideLayouts/slideLayout954.xml" ContentType="application/vnd.openxmlformats-officedocument.presentationml.slideLayout+xml"/>
  <Override PartName="/ppt/slideLayouts/slideLayout955.xml" ContentType="application/vnd.openxmlformats-officedocument.presentationml.slideLayout+xml"/>
  <Override PartName="/ppt/slideLayouts/slideLayout956.xml" ContentType="application/vnd.openxmlformats-officedocument.presentationml.slideLayout+xml"/>
  <Override PartName="/ppt/slideLayouts/slideLayout957.xml" ContentType="application/vnd.openxmlformats-officedocument.presentationml.slideLayout+xml"/>
  <Override PartName="/ppt/theme/theme87.xml" ContentType="application/vnd.openxmlformats-officedocument.theme+xml"/>
  <Override PartName="/ppt/slideLayouts/slideLayout958.xml" ContentType="application/vnd.openxmlformats-officedocument.presentationml.slideLayout+xml"/>
  <Override PartName="/ppt/slideLayouts/slideLayout959.xml" ContentType="application/vnd.openxmlformats-officedocument.presentationml.slideLayout+xml"/>
  <Override PartName="/ppt/slideLayouts/slideLayout960.xml" ContentType="application/vnd.openxmlformats-officedocument.presentationml.slideLayout+xml"/>
  <Override PartName="/ppt/slideLayouts/slideLayout961.xml" ContentType="application/vnd.openxmlformats-officedocument.presentationml.slideLayout+xml"/>
  <Override PartName="/ppt/slideLayouts/slideLayout962.xml" ContentType="application/vnd.openxmlformats-officedocument.presentationml.slideLayout+xml"/>
  <Override PartName="/ppt/slideLayouts/slideLayout963.xml" ContentType="application/vnd.openxmlformats-officedocument.presentationml.slideLayout+xml"/>
  <Override PartName="/ppt/slideLayouts/slideLayout964.xml" ContentType="application/vnd.openxmlformats-officedocument.presentationml.slideLayout+xml"/>
  <Override PartName="/ppt/slideLayouts/slideLayout965.xml" ContentType="application/vnd.openxmlformats-officedocument.presentationml.slideLayout+xml"/>
  <Override PartName="/ppt/slideLayouts/slideLayout966.xml" ContentType="application/vnd.openxmlformats-officedocument.presentationml.slideLayout+xml"/>
  <Override PartName="/ppt/slideLayouts/slideLayout967.xml" ContentType="application/vnd.openxmlformats-officedocument.presentationml.slideLayout+xml"/>
  <Override PartName="/ppt/slideLayouts/slideLayout968.xml" ContentType="application/vnd.openxmlformats-officedocument.presentationml.slideLayout+xml"/>
  <Override PartName="/ppt/theme/theme88.xml" ContentType="application/vnd.openxmlformats-officedocument.theme+xml"/>
  <Override PartName="/ppt/slideLayouts/slideLayout969.xml" ContentType="application/vnd.openxmlformats-officedocument.presentationml.slideLayout+xml"/>
  <Override PartName="/ppt/slideLayouts/slideLayout970.xml" ContentType="application/vnd.openxmlformats-officedocument.presentationml.slideLayout+xml"/>
  <Override PartName="/ppt/slideLayouts/slideLayout971.xml" ContentType="application/vnd.openxmlformats-officedocument.presentationml.slideLayout+xml"/>
  <Override PartName="/ppt/slideLayouts/slideLayout972.xml" ContentType="application/vnd.openxmlformats-officedocument.presentationml.slideLayout+xml"/>
  <Override PartName="/ppt/slideLayouts/slideLayout973.xml" ContentType="application/vnd.openxmlformats-officedocument.presentationml.slideLayout+xml"/>
  <Override PartName="/ppt/slideLayouts/slideLayout974.xml" ContentType="application/vnd.openxmlformats-officedocument.presentationml.slideLayout+xml"/>
  <Override PartName="/ppt/slideLayouts/slideLayout975.xml" ContentType="application/vnd.openxmlformats-officedocument.presentationml.slideLayout+xml"/>
  <Override PartName="/ppt/slideLayouts/slideLayout976.xml" ContentType="application/vnd.openxmlformats-officedocument.presentationml.slideLayout+xml"/>
  <Override PartName="/ppt/slideLayouts/slideLayout977.xml" ContentType="application/vnd.openxmlformats-officedocument.presentationml.slideLayout+xml"/>
  <Override PartName="/ppt/slideLayouts/slideLayout978.xml" ContentType="application/vnd.openxmlformats-officedocument.presentationml.slideLayout+xml"/>
  <Override PartName="/ppt/slideLayouts/slideLayout979.xml" ContentType="application/vnd.openxmlformats-officedocument.presentationml.slideLayout+xml"/>
  <Override PartName="/ppt/theme/theme89.xml" ContentType="application/vnd.openxmlformats-officedocument.theme+xml"/>
  <Override PartName="/ppt/slideLayouts/slideLayout980.xml" ContentType="application/vnd.openxmlformats-officedocument.presentationml.slideLayout+xml"/>
  <Override PartName="/ppt/slideLayouts/slideLayout981.xml" ContentType="application/vnd.openxmlformats-officedocument.presentationml.slideLayout+xml"/>
  <Override PartName="/ppt/slideLayouts/slideLayout982.xml" ContentType="application/vnd.openxmlformats-officedocument.presentationml.slideLayout+xml"/>
  <Override PartName="/ppt/slideLayouts/slideLayout983.xml" ContentType="application/vnd.openxmlformats-officedocument.presentationml.slideLayout+xml"/>
  <Override PartName="/ppt/slideLayouts/slideLayout984.xml" ContentType="application/vnd.openxmlformats-officedocument.presentationml.slideLayout+xml"/>
  <Override PartName="/ppt/slideLayouts/slideLayout985.xml" ContentType="application/vnd.openxmlformats-officedocument.presentationml.slideLayout+xml"/>
  <Override PartName="/ppt/slideLayouts/slideLayout986.xml" ContentType="application/vnd.openxmlformats-officedocument.presentationml.slideLayout+xml"/>
  <Override PartName="/ppt/slideLayouts/slideLayout987.xml" ContentType="application/vnd.openxmlformats-officedocument.presentationml.slideLayout+xml"/>
  <Override PartName="/ppt/slideLayouts/slideLayout988.xml" ContentType="application/vnd.openxmlformats-officedocument.presentationml.slideLayout+xml"/>
  <Override PartName="/ppt/slideLayouts/slideLayout989.xml" ContentType="application/vnd.openxmlformats-officedocument.presentationml.slideLayout+xml"/>
  <Override PartName="/ppt/slideLayouts/slideLayout990.xml" ContentType="application/vnd.openxmlformats-officedocument.presentationml.slideLayout+xml"/>
  <Override PartName="/ppt/theme/theme90.xml" ContentType="application/vnd.openxmlformats-officedocument.theme+xml"/>
  <Override PartName="/ppt/slideLayouts/slideLayout991.xml" ContentType="application/vnd.openxmlformats-officedocument.presentationml.slideLayout+xml"/>
  <Override PartName="/ppt/slideLayouts/slideLayout992.xml" ContentType="application/vnd.openxmlformats-officedocument.presentationml.slideLayout+xml"/>
  <Override PartName="/ppt/slideLayouts/slideLayout993.xml" ContentType="application/vnd.openxmlformats-officedocument.presentationml.slideLayout+xml"/>
  <Override PartName="/ppt/slideLayouts/slideLayout994.xml" ContentType="application/vnd.openxmlformats-officedocument.presentationml.slideLayout+xml"/>
  <Override PartName="/ppt/slideLayouts/slideLayout995.xml" ContentType="application/vnd.openxmlformats-officedocument.presentationml.slideLayout+xml"/>
  <Override PartName="/ppt/slideLayouts/slideLayout996.xml" ContentType="application/vnd.openxmlformats-officedocument.presentationml.slideLayout+xml"/>
  <Override PartName="/ppt/slideLayouts/slideLayout997.xml" ContentType="application/vnd.openxmlformats-officedocument.presentationml.slideLayout+xml"/>
  <Override PartName="/ppt/slideLayouts/slideLayout998.xml" ContentType="application/vnd.openxmlformats-officedocument.presentationml.slideLayout+xml"/>
  <Override PartName="/ppt/slideLayouts/slideLayout999.xml" ContentType="application/vnd.openxmlformats-officedocument.presentationml.slideLayout+xml"/>
  <Override PartName="/ppt/slideLayouts/slideLayout1000.xml" ContentType="application/vnd.openxmlformats-officedocument.presentationml.slideLayout+xml"/>
  <Override PartName="/ppt/slideLayouts/slideLayout1001.xml" ContentType="application/vnd.openxmlformats-officedocument.presentationml.slideLayout+xml"/>
  <Override PartName="/ppt/theme/theme91.xml" ContentType="application/vnd.openxmlformats-officedocument.theme+xml"/>
  <Override PartName="/ppt/slideLayouts/slideLayout1002.xml" ContentType="application/vnd.openxmlformats-officedocument.presentationml.slideLayout+xml"/>
  <Override PartName="/ppt/slideLayouts/slideLayout1003.xml" ContentType="application/vnd.openxmlformats-officedocument.presentationml.slideLayout+xml"/>
  <Override PartName="/ppt/slideLayouts/slideLayout1004.xml" ContentType="application/vnd.openxmlformats-officedocument.presentationml.slideLayout+xml"/>
  <Override PartName="/ppt/slideLayouts/slideLayout1005.xml" ContentType="application/vnd.openxmlformats-officedocument.presentationml.slideLayout+xml"/>
  <Override PartName="/ppt/slideLayouts/slideLayout1006.xml" ContentType="application/vnd.openxmlformats-officedocument.presentationml.slideLayout+xml"/>
  <Override PartName="/ppt/slideLayouts/slideLayout1007.xml" ContentType="application/vnd.openxmlformats-officedocument.presentationml.slideLayout+xml"/>
  <Override PartName="/ppt/slideLayouts/slideLayout1008.xml" ContentType="application/vnd.openxmlformats-officedocument.presentationml.slideLayout+xml"/>
  <Override PartName="/ppt/slideLayouts/slideLayout1009.xml" ContentType="application/vnd.openxmlformats-officedocument.presentationml.slideLayout+xml"/>
  <Override PartName="/ppt/slideLayouts/slideLayout1010.xml" ContentType="application/vnd.openxmlformats-officedocument.presentationml.slideLayout+xml"/>
  <Override PartName="/ppt/slideLayouts/slideLayout1011.xml" ContentType="application/vnd.openxmlformats-officedocument.presentationml.slideLayout+xml"/>
  <Override PartName="/ppt/slideLayouts/slideLayout1012.xml" ContentType="application/vnd.openxmlformats-officedocument.presentationml.slideLayout+xml"/>
  <Override PartName="/ppt/theme/theme92.xml" ContentType="application/vnd.openxmlformats-officedocument.theme+xml"/>
  <Override PartName="/ppt/slideLayouts/slideLayout1013.xml" ContentType="application/vnd.openxmlformats-officedocument.presentationml.slideLayout+xml"/>
  <Override PartName="/ppt/slideLayouts/slideLayout1014.xml" ContentType="application/vnd.openxmlformats-officedocument.presentationml.slideLayout+xml"/>
  <Override PartName="/ppt/slideLayouts/slideLayout1015.xml" ContentType="application/vnd.openxmlformats-officedocument.presentationml.slideLayout+xml"/>
  <Override PartName="/ppt/slideLayouts/slideLayout1016.xml" ContentType="application/vnd.openxmlformats-officedocument.presentationml.slideLayout+xml"/>
  <Override PartName="/ppt/slideLayouts/slideLayout1017.xml" ContentType="application/vnd.openxmlformats-officedocument.presentationml.slideLayout+xml"/>
  <Override PartName="/ppt/slideLayouts/slideLayout1018.xml" ContentType="application/vnd.openxmlformats-officedocument.presentationml.slideLayout+xml"/>
  <Override PartName="/ppt/slideLayouts/slideLayout1019.xml" ContentType="application/vnd.openxmlformats-officedocument.presentationml.slideLayout+xml"/>
  <Override PartName="/ppt/slideLayouts/slideLayout1020.xml" ContentType="application/vnd.openxmlformats-officedocument.presentationml.slideLayout+xml"/>
  <Override PartName="/ppt/slideLayouts/slideLayout1021.xml" ContentType="application/vnd.openxmlformats-officedocument.presentationml.slideLayout+xml"/>
  <Override PartName="/ppt/slideLayouts/slideLayout1022.xml" ContentType="application/vnd.openxmlformats-officedocument.presentationml.slideLayout+xml"/>
  <Override PartName="/ppt/slideLayouts/slideLayout1023.xml" ContentType="application/vnd.openxmlformats-officedocument.presentationml.slideLayout+xml"/>
  <Override PartName="/ppt/theme/theme93.xml" ContentType="application/vnd.openxmlformats-officedocument.theme+xml"/>
  <Override PartName="/ppt/slideLayouts/slideLayout1024.xml" ContentType="application/vnd.openxmlformats-officedocument.presentationml.slideLayout+xml"/>
  <Override PartName="/ppt/slideLayouts/slideLayout1025.xml" ContentType="application/vnd.openxmlformats-officedocument.presentationml.slideLayout+xml"/>
  <Override PartName="/ppt/slideLayouts/slideLayout1026.xml" ContentType="application/vnd.openxmlformats-officedocument.presentationml.slideLayout+xml"/>
  <Override PartName="/ppt/slideLayouts/slideLayout1027.xml" ContentType="application/vnd.openxmlformats-officedocument.presentationml.slideLayout+xml"/>
  <Override PartName="/ppt/slideLayouts/slideLayout1028.xml" ContentType="application/vnd.openxmlformats-officedocument.presentationml.slideLayout+xml"/>
  <Override PartName="/ppt/slideLayouts/slideLayout1029.xml" ContentType="application/vnd.openxmlformats-officedocument.presentationml.slideLayout+xml"/>
  <Override PartName="/ppt/slideLayouts/slideLayout1030.xml" ContentType="application/vnd.openxmlformats-officedocument.presentationml.slideLayout+xml"/>
  <Override PartName="/ppt/slideLayouts/slideLayout1031.xml" ContentType="application/vnd.openxmlformats-officedocument.presentationml.slideLayout+xml"/>
  <Override PartName="/ppt/slideLayouts/slideLayout1032.xml" ContentType="application/vnd.openxmlformats-officedocument.presentationml.slideLayout+xml"/>
  <Override PartName="/ppt/slideLayouts/slideLayout1033.xml" ContentType="application/vnd.openxmlformats-officedocument.presentationml.slideLayout+xml"/>
  <Override PartName="/ppt/slideLayouts/slideLayout1034.xml" ContentType="application/vnd.openxmlformats-officedocument.presentationml.slideLayout+xml"/>
  <Override PartName="/ppt/theme/theme94.xml" ContentType="application/vnd.openxmlformats-officedocument.theme+xml"/>
  <Override PartName="/ppt/slideLayouts/slideLayout1035.xml" ContentType="application/vnd.openxmlformats-officedocument.presentationml.slideLayout+xml"/>
  <Override PartName="/ppt/slideLayouts/slideLayout1036.xml" ContentType="application/vnd.openxmlformats-officedocument.presentationml.slideLayout+xml"/>
  <Override PartName="/ppt/slideLayouts/slideLayout1037.xml" ContentType="application/vnd.openxmlformats-officedocument.presentationml.slideLayout+xml"/>
  <Override PartName="/ppt/slideLayouts/slideLayout1038.xml" ContentType="application/vnd.openxmlformats-officedocument.presentationml.slideLayout+xml"/>
  <Override PartName="/ppt/slideLayouts/slideLayout1039.xml" ContentType="application/vnd.openxmlformats-officedocument.presentationml.slideLayout+xml"/>
  <Override PartName="/ppt/slideLayouts/slideLayout1040.xml" ContentType="application/vnd.openxmlformats-officedocument.presentationml.slideLayout+xml"/>
  <Override PartName="/ppt/slideLayouts/slideLayout1041.xml" ContentType="application/vnd.openxmlformats-officedocument.presentationml.slideLayout+xml"/>
  <Override PartName="/ppt/slideLayouts/slideLayout1042.xml" ContentType="application/vnd.openxmlformats-officedocument.presentationml.slideLayout+xml"/>
  <Override PartName="/ppt/slideLayouts/slideLayout1043.xml" ContentType="application/vnd.openxmlformats-officedocument.presentationml.slideLayout+xml"/>
  <Override PartName="/ppt/slideLayouts/slideLayout1044.xml" ContentType="application/vnd.openxmlformats-officedocument.presentationml.slideLayout+xml"/>
  <Override PartName="/ppt/slideLayouts/slideLayout1045.xml" ContentType="application/vnd.openxmlformats-officedocument.presentationml.slideLayout+xml"/>
  <Override PartName="/ppt/theme/theme95.xml" ContentType="application/vnd.openxmlformats-officedocument.theme+xml"/>
  <Override PartName="/ppt/slideLayouts/slideLayout1046.xml" ContentType="application/vnd.openxmlformats-officedocument.presentationml.slideLayout+xml"/>
  <Override PartName="/ppt/slideLayouts/slideLayout1047.xml" ContentType="application/vnd.openxmlformats-officedocument.presentationml.slideLayout+xml"/>
  <Override PartName="/ppt/slideLayouts/slideLayout1048.xml" ContentType="application/vnd.openxmlformats-officedocument.presentationml.slideLayout+xml"/>
  <Override PartName="/ppt/slideLayouts/slideLayout1049.xml" ContentType="application/vnd.openxmlformats-officedocument.presentationml.slideLayout+xml"/>
  <Override PartName="/ppt/slideLayouts/slideLayout1050.xml" ContentType="application/vnd.openxmlformats-officedocument.presentationml.slideLayout+xml"/>
  <Override PartName="/ppt/slideLayouts/slideLayout1051.xml" ContentType="application/vnd.openxmlformats-officedocument.presentationml.slideLayout+xml"/>
  <Override PartName="/ppt/slideLayouts/slideLayout1052.xml" ContentType="application/vnd.openxmlformats-officedocument.presentationml.slideLayout+xml"/>
  <Override PartName="/ppt/slideLayouts/slideLayout1053.xml" ContentType="application/vnd.openxmlformats-officedocument.presentationml.slideLayout+xml"/>
  <Override PartName="/ppt/slideLayouts/slideLayout1054.xml" ContentType="application/vnd.openxmlformats-officedocument.presentationml.slideLayout+xml"/>
  <Override PartName="/ppt/slideLayouts/slideLayout1055.xml" ContentType="application/vnd.openxmlformats-officedocument.presentationml.slideLayout+xml"/>
  <Override PartName="/ppt/slideLayouts/slideLayout1056.xml" ContentType="application/vnd.openxmlformats-officedocument.presentationml.slideLayout+xml"/>
  <Override PartName="/ppt/theme/theme96.xml" ContentType="application/vnd.openxmlformats-officedocument.theme+xml"/>
  <Override PartName="/ppt/slideLayouts/slideLayout1057.xml" ContentType="application/vnd.openxmlformats-officedocument.presentationml.slideLayout+xml"/>
  <Override PartName="/ppt/slideLayouts/slideLayout1058.xml" ContentType="application/vnd.openxmlformats-officedocument.presentationml.slideLayout+xml"/>
  <Override PartName="/ppt/slideLayouts/slideLayout1059.xml" ContentType="application/vnd.openxmlformats-officedocument.presentationml.slideLayout+xml"/>
  <Override PartName="/ppt/slideLayouts/slideLayout1060.xml" ContentType="application/vnd.openxmlformats-officedocument.presentationml.slideLayout+xml"/>
  <Override PartName="/ppt/slideLayouts/slideLayout1061.xml" ContentType="application/vnd.openxmlformats-officedocument.presentationml.slideLayout+xml"/>
  <Override PartName="/ppt/slideLayouts/slideLayout1062.xml" ContentType="application/vnd.openxmlformats-officedocument.presentationml.slideLayout+xml"/>
  <Override PartName="/ppt/slideLayouts/slideLayout1063.xml" ContentType="application/vnd.openxmlformats-officedocument.presentationml.slideLayout+xml"/>
  <Override PartName="/ppt/slideLayouts/slideLayout1064.xml" ContentType="application/vnd.openxmlformats-officedocument.presentationml.slideLayout+xml"/>
  <Override PartName="/ppt/slideLayouts/slideLayout1065.xml" ContentType="application/vnd.openxmlformats-officedocument.presentationml.slideLayout+xml"/>
  <Override PartName="/ppt/slideLayouts/slideLayout1066.xml" ContentType="application/vnd.openxmlformats-officedocument.presentationml.slideLayout+xml"/>
  <Override PartName="/ppt/slideLayouts/slideLayout1067.xml" ContentType="application/vnd.openxmlformats-officedocument.presentationml.slideLayout+xml"/>
  <Override PartName="/ppt/theme/theme97.xml" ContentType="application/vnd.openxmlformats-officedocument.theme+xml"/>
  <Override PartName="/ppt/slideLayouts/slideLayout1068.xml" ContentType="application/vnd.openxmlformats-officedocument.presentationml.slideLayout+xml"/>
  <Override PartName="/ppt/slideLayouts/slideLayout1069.xml" ContentType="application/vnd.openxmlformats-officedocument.presentationml.slideLayout+xml"/>
  <Override PartName="/ppt/slideLayouts/slideLayout1070.xml" ContentType="application/vnd.openxmlformats-officedocument.presentationml.slideLayout+xml"/>
  <Override PartName="/ppt/slideLayouts/slideLayout1071.xml" ContentType="application/vnd.openxmlformats-officedocument.presentationml.slideLayout+xml"/>
  <Override PartName="/ppt/slideLayouts/slideLayout1072.xml" ContentType="application/vnd.openxmlformats-officedocument.presentationml.slideLayout+xml"/>
  <Override PartName="/ppt/slideLayouts/slideLayout1073.xml" ContentType="application/vnd.openxmlformats-officedocument.presentationml.slideLayout+xml"/>
  <Override PartName="/ppt/slideLayouts/slideLayout1074.xml" ContentType="application/vnd.openxmlformats-officedocument.presentationml.slideLayout+xml"/>
  <Override PartName="/ppt/slideLayouts/slideLayout1075.xml" ContentType="application/vnd.openxmlformats-officedocument.presentationml.slideLayout+xml"/>
  <Override PartName="/ppt/slideLayouts/slideLayout1076.xml" ContentType="application/vnd.openxmlformats-officedocument.presentationml.slideLayout+xml"/>
  <Override PartName="/ppt/slideLayouts/slideLayout1077.xml" ContentType="application/vnd.openxmlformats-officedocument.presentationml.slideLayout+xml"/>
  <Override PartName="/ppt/slideLayouts/slideLayout1078.xml" ContentType="application/vnd.openxmlformats-officedocument.presentationml.slideLayout+xml"/>
  <Override PartName="/ppt/theme/theme98.xml" ContentType="application/vnd.openxmlformats-officedocument.theme+xml"/>
  <Override PartName="/ppt/slideLayouts/slideLayout1079.xml" ContentType="application/vnd.openxmlformats-officedocument.presentationml.slideLayout+xml"/>
  <Override PartName="/ppt/slideLayouts/slideLayout1080.xml" ContentType="application/vnd.openxmlformats-officedocument.presentationml.slideLayout+xml"/>
  <Override PartName="/ppt/slideLayouts/slideLayout1081.xml" ContentType="application/vnd.openxmlformats-officedocument.presentationml.slideLayout+xml"/>
  <Override PartName="/ppt/slideLayouts/slideLayout1082.xml" ContentType="application/vnd.openxmlformats-officedocument.presentationml.slideLayout+xml"/>
  <Override PartName="/ppt/slideLayouts/slideLayout1083.xml" ContentType="application/vnd.openxmlformats-officedocument.presentationml.slideLayout+xml"/>
  <Override PartName="/ppt/slideLayouts/slideLayout1084.xml" ContentType="application/vnd.openxmlformats-officedocument.presentationml.slideLayout+xml"/>
  <Override PartName="/ppt/slideLayouts/slideLayout1085.xml" ContentType="application/vnd.openxmlformats-officedocument.presentationml.slideLayout+xml"/>
  <Override PartName="/ppt/slideLayouts/slideLayout1086.xml" ContentType="application/vnd.openxmlformats-officedocument.presentationml.slideLayout+xml"/>
  <Override PartName="/ppt/slideLayouts/slideLayout1087.xml" ContentType="application/vnd.openxmlformats-officedocument.presentationml.slideLayout+xml"/>
  <Override PartName="/ppt/slideLayouts/slideLayout1088.xml" ContentType="application/vnd.openxmlformats-officedocument.presentationml.slideLayout+xml"/>
  <Override PartName="/ppt/slideLayouts/slideLayout1089.xml" ContentType="application/vnd.openxmlformats-officedocument.presentationml.slideLayout+xml"/>
  <Override PartName="/ppt/theme/theme99.xml" ContentType="application/vnd.openxmlformats-officedocument.theme+xml"/>
  <Override PartName="/ppt/slideLayouts/slideLayout1090.xml" ContentType="application/vnd.openxmlformats-officedocument.presentationml.slideLayout+xml"/>
  <Override PartName="/ppt/slideLayouts/slideLayout1091.xml" ContentType="application/vnd.openxmlformats-officedocument.presentationml.slideLayout+xml"/>
  <Override PartName="/ppt/slideLayouts/slideLayout1092.xml" ContentType="application/vnd.openxmlformats-officedocument.presentationml.slideLayout+xml"/>
  <Override PartName="/ppt/slideLayouts/slideLayout1093.xml" ContentType="application/vnd.openxmlformats-officedocument.presentationml.slideLayout+xml"/>
  <Override PartName="/ppt/slideLayouts/slideLayout1094.xml" ContentType="application/vnd.openxmlformats-officedocument.presentationml.slideLayout+xml"/>
  <Override PartName="/ppt/slideLayouts/slideLayout1095.xml" ContentType="application/vnd.openxmlformats-officedocument.presentationml.slideLayout+xml"/>
  <Override PartName="/ppt/slideLayouts/slideLayout1096.xml" ContentType="application/vnd.openxmlformats-officedocument.presentationml.slideLayout+xml"/>
  <Override PartName="/ppt/slideLayouts/slideLayout1097.xml" ContentType="application/vnd.openxmlformats-officedocument.presentationml.slideLayout+xml"/>
  <Override PartName="/ppt/slideLayouts/slideLayout1098.xml" ContentType="application/vnd.openxmlformats-officedocument.presentationml.slideLayout+xml"/>
  <Override PartName="/ppt/slideLayouts/slideLayout1099.xml" ContentType="application/vnd.openxmlformats-officedocument.presentationml.slideLayout+xml"/>
  <Override PartName="/ppt/slideLayouts/slideLayout1100.xml" ContentType="application/vnd.openxmlformats-officedocument.presentationml.slideLayout+xml"/>
  <Override PartName="/ppt/theme/theme100.xml" ContentType="application/vnd.openxmlformats-officedocument.theme+xml"/>
  <Override PartName="/ppt/slideLayouts/slideLayout1101.xml" ContentType="application/vnd.openxmlformats-officedocument.presentationml.slideLayout+xml"/>
  <Override PartName="/ppt/slideLayouts/slideLayout1102.xml" ContentType="application/vnd.openxmlformats-officedocument.presentationml.slideLayout+xml"/>
  <Override PartName="/ppt/slideLayouts/slideLayout1103.xml" ContentType="application/vnd.openxmlformats-officedocument.presentationml.slideLayout+xml"/>
  <Override PartName="/ppt/slideLayouts/slideLayout1104.xml" ContentType="application/vnd.openxmlformats-officedocument.presentationml.slideLayout+xml"/>
  <Override PartName="/ppt/slideLayouts/slideLayout1105.xml" ContentType="application/vnd.openxmlformats-officedocument.presentationml.slideLayout+xml"/>
  <Override PartName="/ppt/slideLayouts/slideLayout1106.xml" ContentType="application/vnd.openxmlformats-officedocument.presentationml.slideLayout+xml"/>
  <Override PartName="/ppt/slideLayouts/slideLayout1107.xml" ContentType="application/vnd.openxmlformats-officedocument.presentationml.slideLayout+xml"/>
  <Override PartName="/ppt/slideLayouts/slideLayout1108.xml" ContentType="application/vnd.openxmlformats-officedocument.presentationml.slideLayout+xml"/>
  <Override PartName="/ppt/slideLayouts/slideLayout1109.xml" ContentType="application/vnd.openxmlformats-officedocument.presentationml.slideLayout+xml"/>
  <Override PartName="/ppt/slideLayouts/slideLayout1110.xml" ContentType="application/vnd.openxmlformats-officedocument.presentationml.slideLayout+xml"/>
  <Override PartName="/ppt/slideLayouts/slideLayout1111.xml" ContentType="application/vnd.openxmlformats-officedocument.presentationml.slideLayout+xml"/>
  <Override PartName="/ppt/theme/theme101.xml" ContentType="application/vnd.openxmlformats-officedocument.theme+xml"/>
  <Override PartName="/ppt/slideLayouts/slideLayout1112.xml" ContentType="application/vnd.openxmlformats-officedocument.presentationml.slideLayout+xml"/>
  <Override PartName="/ppt/slideLayouts/slideLayout1113.xml" ContentType="application/vnd.openxmlformats-officedocument.presentationml.slideLayout+xml"/>
  <Override PartName="/ppt/slideLayouts/slideLayout1114.xml" ContentType="application/vnd.openxmlformats-officedocument.presentationml.slideLayout+xml"/>
  <Override PartName="/ppt/slideLayouts/slideLayout1115.xml" ContentType="application/vnd.openxmlformats-officedocument.presentationml.slideLayout+xml"/>
  <Override PartName="/ppt/slideLayouts/slideLayout1116.xml" ContentType="application/vnd.openxmlformats-officedocument.presentationml.slideLayout+xml"/>
  <Override PartName="/ppt/slideLayouts/slideLayout1117.xml" ContentType="application/vnd.openxmlformats-officedocument.presentationml.slideLayout+xml"/>
  <Override PartName="/ppt/slideLayouts/slideLayout1118.xml" ContentType="application/vnd.openxmlformats-officedocument.presentationml.slideLayout+xml"/>
  <Override PartName="/ppt/slideLayouts/slideLayout1119.xml" ContentType="application/vnd.openxmlformats-officedocument.presentationml.slideLayout+xml"/>
  <Override PartName="/ppt/slideLayouts/slideLayout1120.xml" ContentType="application/vnd.openxmlformats-officedocument.presentationml.slideLayout+xml"/>
  <Override PartName="/ppt/slideLayouts/slideLayout1121.xml" ContentType="application/vnd.openxmlformats-officedocument.presentationml.slideLayout+xml"/>
  <Override PartName="/ppt/slideLayouts/slideLayout1122.xml" ContentType="application/vnd.openxmlformats-officedocument.presentationml.slideLayout+xml"/>
  <Override PartName="/ppt/theme/theme102.xml" ContentType="application/vnd.openxmlformats-officedocument.theme+xml"/>
  <Override PartName="/ppt/slideLayouts/slideLayout1123.xml" ContentType="application/vnd.openxmlformats-officedocument.presentationml.slideLayout+xml"/>
  <Override PartName="/ppt/slideLayouts/slideLayout1124.xml" ContentType="application/vnd.openxmlformats-officedocument.presentationml.slideLayout+xml"/>
  <Override PartName="/ppt/slideLayouts/slideLayout1125.xml" ContentType="application/vnd.openxmlformats-officedocument.presentationml.slideLayout+xml"/>
  <Override PartName="/ppt/slideLayouts/slideLayout1126.xml" ContentType="application/vnd.openxmlformats-officedocument.presentationml.slideLayout+xml"/>
  <Override PartName="/ppt/slideLayouts/slideLayout1127.xml" ContentType="application/vnd.openxmlformats-officedocument.presentationml.slideLayout+xml"/>
  <Override PartName="/ppt/slideLayouts/slideLayout1128.xml" ContentType="application/vnd.openxmlformats-officedocument.presentationml.slideLayout+xml"/>
  <Override PartName="/ppt/slideLayouts/slideLayout1129.xml" ContentType="application/vnd.openxmlformats-officedocument.presentationml.slideLayout+xml"/>
  <Override PartName="/ppt/slideLayouts/slideLayout1130.xml" ContentType="application/vnd.openxmlformats-officedocument.presentationml.slideLayout+xml"/>
  <Override PartName="/ppt/slideLayouts/slideLayout1131.xml" ContentType="application/vnd.openxmlformats-officedocument.presentationml.slideLayout+xml"/>
  <Override PartName="/ppt/slideLayouts/slideLayout1132.xml" ContentType="application/vnd.openxmlformats-officedocument.presentationml.slideLayout+xml"/>
  <Override PartName="/ppt/slideLayouts/slideLayout1133.xml" ContentType="application/vnd.openxmlformats-officedocument.presentationml.slideLayout+xml"/>
  <Override PartName="/ppt/theme/theme103.xml" ContentType="application/vnd.openxmlformats-officedocument.theme+xml"/>
  <Override PartName="/ppt/slideLayouts/slideLayout1134.xml" ContentType="application/vnd.openxmlformats-officedocument.presentationml.slideLayout+xml"/>
  <Override PartName="/ppt/slideLayouts/slideLayout1135.xml" ContentType="application/vnd.openxmlformats-officedocument.presentationml.slideLayout+xml"/>
  <Override PartName="/ppt/slideLayouts/slideLayout1136.xml" ContentType="application/vnd.openxmlformats-officedocument.presentationml.slideLayout+xml"/>
  <Override PartName="/ppt/slideLayouts/slideLayout1137.xml" ContentType="application/vnd.openxmlformats-officedocument.presentationml.slideLayout+xml"/>
  <Override PartName="/ppt/slideLayouts/slideLayout1138.xml" ContentType="application/vnd.openxmlformats-officedocument.presentationml.slideLayout+xml"/>
  <Override PartName="/ppt/slideLayouts/slideLayout1139.xml" ContentType="application/vnd.openxmlformats-officedocument.presentationml.slideLayout+xml"/>
  <Override PartName="/ppt/slideLayouts/slideLayout1140.xml" ContentType="application/vnd.openxmlformats-officedocument.presentationml.slideLayout+xml"/>
  <Override PartName="/ppt/slideLayouts/slideLayout1141.xml" ContentType="application/vnd.openxmlformats-officedocument.presentationml.slideLayout+xml"/>
  <Override PartName="/ppt/slideLayouts/slideLayout1142.xml" ContentType="application/vnd.openxmlformats-officedocument.presentationml.slideLayout+xml"/>
  <Override PartName="/ppt/slideLayouts/slideLayout1143.xml" ContentType="application/vnd.openxmlformats-officedocument.presentationml.slideLayout+xml"/>
  <Override PartName="/ppt/slideLayouts/slideLayout1144.xml" ContentType="application/vnd.openxmlformats-officedocument.presentationml.slideLayout+xml"/>
  <Override PartName="/ppt/theme/theme104.xml" ContentType="application/vnd.openxmlformats-officedocument.theme+xml"/>
  <Override PartName="/ppt/slideLayouts/slideLayout1145.xml" ContentType="application/vnd.openxmlformats-officedocument.presentationml.slideLayout+xml"/>
  <Override PartName="/ppt/slideLayouts/slideLayout1146.xml" ContentType="application/vnd.openxmlformats-officedocument.presentationml.slideLayout+xml"/>
  <Override PartName="/ppt/slideLayouts/slideLayout1147.xml" ContentType="application/vnd.openxmlformats-officedocument.presentationml.slideLayout+xml"/>
  <Override PartName="/ppt/slideLayouts/slideLayout1148.xml" ContentType="application/vnd.openxmlformats-officedocument.presentationml.slideLayout+xml"/>
  <Override PartName="/ppt/slideLayouts/slideLayout1149.xml" ContentType="application/vnd.openxmlformats-officedocument.presentationml.slideLayout+xml"/>
  <Override PartName="/ppt/slideLayouts/slideLayout1150.xml" ContentType="application/vnd.openxmlformats-officedocument.presentationml.slideLayout+xml"/>
  <Override PartName="/ppt/slideLayouts/slideLayout1151.xml" ContentType="application/vnd.openxmlformats-officedocument.presentationml.slideLayout+xml"/>
  <Override PartName="/ppt/slideLayouts/slideLayout1152.xml" ContentType="application/vnd.openxmlformats-officedocument.presentationml.slideLayout+xml"/>
  <Override PartName="/ppt/slideLayouts/slideLayout1153.xml" ContentType="application/vnd.openxmlformats-officedocument.presentationml.slideLayout+xml"/>
  <Override PartName="/ppt/slideLayouts/slideLayout1154.xml" ContentType="application/vnd.openxmlformats-officedocument.presentationml.slideLayout+xml"/>
  <Override PartName="/ppt/slideLayouts/slideLayout1155.xml" ContentType="application/vnd.openxmlformats-officedocument.presentationml.slideLayout+xml"/>
  <Override PartName="/ppt/theme/theme105.xml" ContentType="application/vnd.openxmlformats-officedocument.theme+xml"/>
  <Override PartName="/ppt/slideLayouts/slideLayout1156.xml" ContentType="application/vnd.openxmlformats-officedocument.presentationml.slideLayout+xml"/>
  <Override PartName="/ppt/slideLayouts/slideLayout1157.xml" ContentType="application/vnd.openxmlformats-officedocument.presentationml.slideLayout+xml"/>
  <Override PartName="/ppt/slideLayouts/slideLayout1158.xml" ContentType="application/vnd.openxmlformats-officedocument.presentationml.slideLayout+xml"/>
  <Override PartName="/ppt/slideLayouts/slideLayout1159.xml" ContentType="application/vnd.openxmlformats-officedocument.presentationml.slideLayout+xml"/>
  <Override PartName="/ppt/slideLayouts/slideLayout1160.xml" ContentType="application/vnd.openxmlformats-officedocument.presentationml.slideLayout+xml"/>
  <Override PartName="/ppt/slideLayouts/slideLayout1161.xml" ContentType="application/vnd.openxmlformats-officedocument.presentationml.slideLayout+xml"/>
  <Override PartName="/ppt/slideLayouts/slideLayout1162.xml" ContentType="application/vnd.openxmlformats-officedocument.presentationml.slideLayout+xml"/>
  <Override PartName="/ppt/slideLayouts/slideLayout1163.xml" ContentType="application/vnd.openxmlformats-officedocument.presentationml.slideLayout+xml"/>
  <Override PartName="/ppt/slideLayouts/slideLayout1164.xml" ContentType="application/vnd.openxmlformats-officedocument.presentationml.slideLayout+xml"/>
  <Override PartName="/ppt/slideLayouts/slideLayout1165.xml" ContentType="application/vnd.openxmlformats-officedocument.presentationml.slideLayout+xml"/>
  <Override PartName="/ppt/slideLayouts/slideLayout1166.xml" ContentType="application/vnd.openxmlformats-officedocument.presentationml.slideLayout+xml"/>
  <Override PartName="/ppt/theme/theme106.xml" ContentType="application/vnd.openxmlformats-officedocument.theme+xml"/>
  <Override PartName="/ppt/slideLayouts/slideLayout1167.xml" ContentType="application/vnd.openxmlformats-officedocument.presentationml.slideLayout+xml"/>
  <Override PartName="/ppt/slideLayouts/slideLayout1168.xml" ContentType="application/vnd.openxmlformats-officedocument.presentationml.slideLayout+xml"/>
  <Override PartName="/ppt/slideLayouts/slideLayout1169.xml" ContentType="application/vnd.openxmlformats-officedocument.presentationml.slideLayout+xml"/>
  <Override PartName="/ppt/slideLayouts/slideLayout1170.xml" ContentType="application/vnd.openxmlformats-officedocument.presentationml.slideLayout+xml"/>
  <Override PartName="/ppt/slideLayouts/slideLayout1171.xml" ContentType="application/vnd.openxmlformats-officedocument.presentationml.slideLayout+xml"/>
  <Override PartName="/ppt/slideLayouts/slideLayout1172.xml" ContentType="application/vnd.openxmlformats-officedocument.presentationml.slideLayout+xml"/>
  <Override PartName="/ppt/slideLayouts/slideLayout1173.xml" ContentType="application/vnd.openxmlformats-officedocument.presentationml.slideLayout+xml"/>
  <Override PartName="/ppt/slideLayouts/slideLayout1174.xml" ContentType="application/vnd.openxmlformats-officedocument.presentationml.slideLayout+xml"/>
  <Override PartName="/ppt/slideLayouts/slideLayout1175.xml" ContentType="application/vnd.openxmlformats-officedocument.presentationml.slideLayout+xml"/>
  <Override PartName="/ppt/slideLayouts/slideLayout1176.xml" ContentType="application/vnd.openxmlformats-officedocument.presentationml.slideLayout+xml"/>
  <Override PartName="/ppt/slideLayouts/slideLayout1177.xml" ContentType="application/vnd.openxmlformats-officedocument.presentationml.slideLayout+xml"/>
  <Override PartName="/ppt/theme/theme107.xml" ContentType="application/vnd.openxmlformats-officedocument.theme+xml"/>
  <Override PartName="/ppt/slideLayouts/slideLayout1178.xml" ContentType="application/vnd.openxmlformats-officedocument.presentationml.slideLayout+xml"/>
  <Override PartName="/ppt/slideLayouts/slideLayout1179.xml" ContentType="application/vnd.openxmlformats-officedocument.presentationml.slideLayout+xml"/>
  <Override PartName="/ppt/slideLayouts/slideLayout1180.xml" ContentType="application/vnd.openxmlformats-officedocument.presentationml.slideLayout+xml"/>
  <Override PartName="/ppt/slideLayouts/slideLayout1181.xml" ContentType="application/vnd.openxmlformats-officedocument.presentationml.slideLayout+xml"/>
  <Override PartName="/ppt/slideLayouts/slideLayout1182.xml" ContentType="application/vnd.openxmlformats-officedocument.presentationml.slideLayout+xml"/>
  <Override PartName="/ppt/slideLayouts/slideLayout1183.xml" ContentType="application/vnd.openxmlformats-officedocument.presentationml.slideLayout+xml"/>
  <Override PartName="/ppt/slideLayouts/slideLayout1184.xml" ContentType="application/vnd.openxmlformats-officedocument.presentationml.slideLayout+xml"/>
  <Override PartName="/ppt/slideLayouts/slideLayout1185.xml" ContentType="application/vnd.openxmlformats-officedocument.presentationml.slideLayout+xml"/>
  <Override PartName="/ppt/slideLayouts/slideLayout1186.xml" ContentType="application/vnd.openxmlformats-officedocument.presentationml.slideLayout+xml"/>
  <Override PartName="/ppt/slideLayouts/slideLayout1187.xml" ContentType="application/vnd.openxmlformats-officedocument.presentationml.slideLayout+xml"/>
  <Override PartName="/ppt/slideLayouts/slideLayout1188.xml" ContentType="application/vnd.openxmlformats-officedocument.presentationml.slideLayout+xml"/>
  <Override PartName="/ppt/theme/theme108.xml" ContentType="application/vnd.openxmlformats-officedocument.theme+xml"/>
  <Override PartName="/ppt/slideLayouts/slideLayout1189.xml" ContentType="application/vnd.openxmlformats-officedocument.presentationml.slideLayout+xml"/>
  <Override PartName="/ppt/slideLayouts/slideLayout1190.xml" ContentType="application/vnd.openxmlformats-officedocument.presentationml.slideLayout+xml"/>
  <Override PartName="/ppt/slideLayouts/slideLayout1191.xml" ContentType="application/vnd.openxmlformats-officedocument.presentationml.slideLayout+xml"/>
  <Override PartName="/ppt/slideLayouts/slideLayout1192.xml" ContentType="application/vnd.openxmlformats-officedocument.presentationml.slideLayout+xml"/>
  <Override PartName="/ppt/slideLayouts/slideLayout1193.xml" ContentType="application/vnd.openxmlformats-officedocument.presentationml.slideLayout+xml"/>
  <Override PartName="/ppt/slideLayouts/slideLayout1194.xml" ContentType="application/vnd.openxmlformats-officedocument.presentationml.slideLayout+xml"/>
  <Override PartName="/ppt/slideLayouts/slideLayout1195.xml" ContentType="application/vnd.openxmlformats-officedocument.presentationml.slideLayout+xml"/>
  <Override PartName="/ppt/slideLayouts/slideLayout1196.xml" ContentType="application/vnd.openxmlformats-officedocument.presentationml.slideLayout+xml"/>
  <Override PartName="/ppt/slideLayouts/slideLayout1197.xml" ContentType="application/vnd.openxmlformats-officedocument.presentationml.slideLayout+xml"/>
  <Override PartName="/ppt/slideLayouts/slideLayout1198.xml" ContentType="application/vnd.openxmlformats-officedocument.presentationml.slideLayout+xml"/>
  <Override PartName="/ppt/slideLayouts/slideLayout1199.xml" ContentType="application/vnd.openxmlformats-officedocument.presentationml.slideLayout+xml"/>
  <Override PartName="/ppt/theme/theme109.xml" ContentType="application/vnd.openxmlformats-officedocument.theme+xml"/>
  <Override PartName="/ppt/slideLayouts/slideLayout1200.xml" ContentType="application/vnd.openxmlformats-officedocument.presentationml.slideLayout+xml"/>
  <Override PartName="/ppt/slideLayouts/slideLayout1201.xml" ContentType="application/vnd.openxmlformats-officedocument.presentationml.slideLayout+xml"/>
  <Override PartName="/ppt/slideLayouts/slideLayout1202.xml" ContentType="application/vnd.openxmlformats-officedocument.presentationml.slideLayout+xml"/>
  <Override PartName="/ppt/slideLayouts/slideLayout1203.xml" ContentType="application/vnd.openxmlformats-officedocument.presentationml.slideLayout+xml"/>
  <Override PartName="/ppt/slideLayouts/slideLayout1204.xml" ContentType="application/vnd.openxmlformats-officedocument.presentationml.slideLayout+xml"/>
  <Override PartName="/ppt/slideLayouts/slideLayout1205.xml" ContentType="application/vnd.openxmlformats-officedocument.presentationml.slideLayout+xml"/>
  <Override PartName="/ppt/slideLayouts/slideLayout1206.xml" ContentType="application/vnd.openxmlformats-officedocument.presentationml.slideLayout+xml"/>
  <Override PartName="/ppt/slideLayouts/slideLayout1207.xml" ContentType="application/vnd.openxmlformats-officedocument.presentationml.slideLayout+xml"/>
  <Override PartName="/ppt/slideLayouts/slideLayout1208.xml" ContentType="application/vnd.openxmlformats-officedocument.presentationml.slideLayout+xml"/>
  <Override PartName="/ppt/slideLayouts/slideLayout1209.xml" ContentType="application/vnd.openxmlformats-officedocument.presentationml.slideLayout+xml"/>
  <Override PartName="/ppt/slideLayouts/slideLayout1210.xml" ContentType="application/vnd.openxmlformats-officedocument.presentationml.slideLayout+xml"/>
  <Override PartName="/ppt/theme/theme110.xml" ContentType="application/vnd.openxmlformats-officedocument.theme+xml"/>
  <Override PartName="/ppt/slideLayouts/slideLayout1211.xml" ContentType="application/vnd.openxmlformats-officedocument.presentationml.slideLayout+xml"/>
  <Override PartName="/ppt/slideLayouts/slideLayout1212.xml" ContentType="application/vnd.openxmlformats-officedocument.presentationml.slideLayout+xml"/>
  <Override PartName="/ppt/slideLayouts/slideLayout1213.xml" ContentType="application/vnd.openxmlformats-officedocument.presentationml.slideLayout+xml"/>
  <Override PartName="/ppt/slideLayouts/slideLayout1214.xml" ContentType="application/vnd.openxmlformats-officedocument.presentationml.slideLayout+xml"/>
  <Override PartName="/ppt/slideLayouts/slideLayout1215.xml" ContentType="application/vnd.openxmlformats-officedocument.presentationml.slideLayout+xml"/>
  <Override PartName="/ppt/slideLayouts/slideLayout1216.xml" ContentType="application/vnd.openxmlformats-officedocument.presentationml.slideLayout+xml"/>
  <Override PartName="/ppt/slideLayouts/slideLayout1217.xml" ContentType="application/vnd.openxmlformats-officedocument.presentationml.slideLayout+xml"/>
  <Override PartName="/ppt/slideLayouts/slideLayout1218.xml" ContentType="application/vnd.openxmlformats-officedocument.presentationml.slideLayout+xml"/>
  <Override PartName="/ppt/slideLayouts/slideLayout1219.xml" ContentType="application/vnd.openxmlformats-officedocument.presentationml.slideLayout+xml"/>
  <Override PartName="/ppt/slideLayouts/slideLayout1220.xml" ContentType="application/vnd.openxmlformats-officedocument.presentationml.slideLayout+xml"/>
  <Override PartName="/ppt/slideLayouts/slideLayout1221.xml" ContentType="application/vnd.openxmlformats-officedocument.presentationml.slideLayout+xml"/>
  <Override PartName="/ppt/theme/theme111.xml" ContentType="application/vnd.openxmlformats-officedocument.theme+xml"/>
  <Override PartName="/ppt/slideLayouts/slideLayout1222.xml" ContentType="application/vnd.openxmlformats-officedocument.presentationml.slideLayout+xml"/>
  <Override PartName="/ppt/slideLayouts/slideLayout1223.xml" ContentType="application/vnd.openxmlformats-officedocument.presentationml.slideLayout+xml"/>
  <Override PartName="/ppt/slideLayouts/slideLayout1224.xml" ContentType="application/vnd.openxmlformats-officedocument.presentationml.slideLayout+xml"/>
  <Override PartName="/ppt/slideLayouts/slideLayout1225.xml" ContentType="application/vnd.openxmlformats-officedocument.presentationml.slideLayout+xml"/>
  <Override PartName="/ppt/slideLayouts/slideLayout1226.xml" ContentType="application/vnd.openxmlformats-officedocument.presentationml.slideLayout+xml"/>
  <Override PartName="/ppt/slideLayouts/slideLayout1227.xml" ContentType="application/vnd.openxmlformats-officedocument.presentationml.slideLayout+xml"/>
  <Override PartName="/ppt/slideLayouts/slideLayout1228.xml" ContentType="application/vnd.openxmlformats-officedocument.presentationml.slideLayout+xml"/>
  <Override PartName="/ppt/slideLayouts/slideLayout1229.xml" ContentType="application/vnd.openxmlformats-officedocument.presentationml.slideLayout+xml"/>
  <Override PartName="/ppt/slideLayouts/slideLayout1230.xml" ContentType="application/vnd.openxmlformats-officedocument.presentationml.slideLayout+xml"/>
  <Override PartName="/ppt/slideLayouts/slideLayout1231.xml" ContentType="application/vnd.openxmlformats-officedocument.presentationml.slideLayout+xml"/>
  <Override PartName="/ppt/slideLayouts/slideLayout1232.xml" ContentType="application/vnd.openxmlformats-officedocument.presentationml.slideLayout+xml"/>
  <Override PartName="/ppt/theme/theme112.xml" ContentType="application/vnd.openxmlformats-officedocument.theme+xml"/>
  <Override PartName="/ppt/slideLayouts/slideLayout1233.xml" ContentType="application/vnd.openxmlformats-officedocument.presentationml.slideLayout+xml"/>
  <Override PartName="/ppt/slideLayouts/slideLayout1234.xml" ContentType="application/vnd.openxmlformats-officedocument.presentationml.slideLayout+xml"/>
  <Override PartName="/ppt/slideLayouts/slideLayout1235.xml" ContentType="application/vnd.openxmlformats-officedocument.presentationml.slideLayout+xml"/>
  <Override PartName="/ppt/slideLayouts/slideLayout1236.xml" ContentType="application/vnd.openxmlformats-officedocument.presentationml.slideLayout+xml"/>
  <Override PartName="/ppt/slideLayouts/slideLayout1237.xml" ContentType="application/vnd.openxmlformats-officedocument.presentationml.slideLayout+xml"/>
  <Override PartName="/ppt/slideLayouts/slideLayout1238.xml" ContentType="application/vnd.openxmlformats-officedocument.presentationml.slideLayout+xml"/>
  <Override PartName="/ppt/slideLayouts/slideLayout1239.xml" ContentType="application/vnd.openxmlformats-officedocument.presentationml.slideLayout+xml"/>
  <Override PartName="/ppt/slideLayouts/slideLayout1240.xml" ContentType="application/vnd.openxmlformats-officedocument.presentationml.slideLayout+xml"/>
  <Override PartName="/ppt/slideLayouts/slideLayout1241.xml" ContentType="application/vnd.openxmlformats-officedocument.presentationml.slideLayout+xml"/>
  <Override PartName="/ppt/slideLayouts/slideLayout1242.xml" ContentType="application/vnd.openxmlformats-officedocument.presentationml.slideLayout+xml"/>
  <Override PartName="/ppt/slideLayouts/slideLayout1243.xml" ContentType="application/vnd.openxmlformats-officedocument.presentationml.slideLayout+xml"/>
  <Override PartName="/ppt/theme/theme113.xml" ContentType="application/vnd.openxmlformats-officedocument.theme+xml"/>
  <Override PartName="/ppt/slideLayouts/slideLayout1244.xml" ContentType="application/vnd.openxmlformats-officedocument.presentationml.slideLayout+xml"/>
  <Override PartName="/ppt/slideLayouts/slideLayout1245.xml" ContentType="application/vnd.openxmlformats-officedocument.presentationml.slideLayout+xml"/>
  <Override PartName="/ppt/slideLayouts/slideLayout1246.xml" ContentType="application/vnd.openxmlformats-officedocument.presentationml.slideLayout+xml"/>
  <Override PartName="/ppt/slideLayouts/slideLayout1247.xml" ContentType="application/vnd.openxmlformats-officedocument.presentationml.slideLayout+xml"/>
  <Override PartName="/ppt/slideLayouts/slideLayout1248.xml" ContentType="application/vnd.openxmlformats-officedocument.presentationml.slideLayout+xml"/>
  <Override PartName="/ppt/slideLayouts/slideLayout1249.xml" ContentType="application/vnd.openxmlformats-officedocument.presentationml.slideLayout+xml"/>
  <Override PartName="/ppt/slideLayouts/slideLayout1250.xml" ContentType="application/vnd.openxmlformats-officedocument.presentationml.slideLayout+xml"/>
  <Override PartName="/ppt/slideLayouts/slideLayout1251.xml" ContentType="application/vnd.openxmlformats-officedocument.presentationml.slideLayout+xml"/>
  <Override PartName="/ppt/slideLayouts/slideLayout1252.xml" ContentType="application/vnd.openxmlformats-officedocument.presentationml.slideLayout+xml"/>
  <Override PartName="/ppt/slideLayouts/slideLayout1253.xml" ContentType="application/vnd.openxmlformats-officedocument.presentationml.slideLayout+xml"/>
  <Override PartName="/ppt/slideLayouts/slideLayout1254.xml" ContentType="application/vnd.openxmlformats-officedocument.presentationml.slideLayout+xml"/>
  <Override PartName="/ppt/theme/theme114.xml" ContentType="application/vnd.openxmlformats-officedocument.theme+xml"/>
  <Override PartName="/ppt/slideLayouts/slideLayout1255.xml" ContentType="application/vnd.openxmlformats-officedocument.presentationml.slideLayout+xml"/>
  <Override PartName="/ppt/slideLayouts/slideLayout1256.xml" ContentType="application/vnd.openxmlformats-officedocument.presentationml.slideLayout+xml"/>
  <Override PartName="/ppt/slideLayouts/slideLayout1257.xml" ContentType="application/vnd.openxmlformats-officedocument.presentationml.slideLayout+xml"/>
  <Override PartName="/ppt/slideLayouts/slideLayout1258.xml" ContentType="application/vnd.openxmlformats-officedocument.presentationml.slideLayout+xml"/>
  <Override PartName="/ppt/slideLayouts/slideLayout1259.xml" ContentType="application/vnd.openxmlformats-officedocument.presentationml.slideLayout+xml"/>
  <Override PartName="/ppt/slideLayouts/slideLayout1260.xml" ContentType="application/vnd.openxmlformats-officedocument.presentationml.slideLayout+xml"/>
  <Override PartName="/ppt/slideLayouts/slideLayout1261.xml" ContentType="application/vnd.openxmlformats-officedocument.presentationml.slideLayout+xml"/>
  <Override PartName="/ppt/slideLayouts/slideLayout1262.xml" ContentType="application/vnd.openxmlformats-officedocument.presentationml.slideLayout+xml"/>
  <Override PartName="/ppt/slideLayouts/slideLayout1263.xml" ContentType="application/vnd.openxmlformats-officedocument.presentationml.slideLayout+xml"/>
  <Override PartName="/ppt/slideLayouts/slideLayout1264.xml" ContentType="application/vnd.openxmlformats-officedocument.presentationml.slideLayout+xml"/>
  <Override PartName="/ppt/slideLayouts/slideLayout1265.xml" ContentType="application/vnd.openxmlformats-officedocument.presentationml.slideLayout+xml"/>
  <Override PartName="/ppt/theme/theme115.xml" ContentType="application/vnd.openxmlformats-officedocument.theme+xml"/>
  <Override PartName="/ppt/slideLayouts/slideLayout1266.xml" ContentType="application/vnd.openxmlformats-officedocument.presentationml.slideLayout+xml"/>
  <Override PartName="/ppt/slideLayouts/slideLayout1267.xml" ContentType="application/vnd.openxmlformats-officedocument.presentationml.slideLayout+xml"/>
  <Override PartName="/ppt/slideLayouts/slideLayout1268.xml" ContentType="application/vnd.openxmlformats-officedocument.presentationml.slideLayout+xml"/>
  <Override PartName="/ppt/slideLayouts/slideLayout1269.xml" ContentType="application/vnd.openxmlformats-officedocument.presentationml.slideLayout+xml"/>
  <Override PartName="/ppt/slideLayouts/slideLayout1270.xml" ContentType="application/vnd.openxmlformats-officedocument.presentationml.slideLayout+xml"/>
  <Override PartName="/ppt/slideLayouts/slideLayout1271.xml" ContentType="application/vnd.openxmlformats-officedocument.presentationml.slideLayout+xml"/>
  <Override PartName="/ppt/slideLayouts/slideLayout1272.xml" ContentType="application/vnd.openxmlformats-officedocument.presentationml.slideLayout+xml"/>
  <Override PartName="/ppt/slideLayouts/slideLayout1273.xml" ContentType="application/vnd.openxmlformats-officedocument.presentationml.slideLayout+xml"/>
  <Override PartName="/ppt/slideLayouts/slideLayout1274.xml" ContentType="application/vnd.openxmlformats-officedocument.presentationml.slideLayout+xml"/>
  <Override PartName="/ppt/slideLayouts/slideLayout1275.xml" ContentType="application/vnd.openxmlformats-officedocument.presentationml.slideLayout+xml"/>
  <Override PartName="/ppt/slideLayouts/slideLayout1276.xml" ContentType="application/vnd.openxmlformats-officedocument.presentationml.slideLayout+xml"/>
  <Override PartName="/ppt/theme/theme116.xml" ContentType="application/vnd.openxmlformats-officedocument.theme+xml"/>
  <Override PartName="/ppt/slideLayouts/slideLayout1277.xml" ContentType="application/vnd.openxmlformats-officedocument.presentationml.slideLayout+xml"/>
  <Override PartName="/ppt/slideLayouts/slideLayout1278.xml" ContentType="application/vnd.openxmlformats-officedocument.presentationml.slideLayout+xml"/>
  <Override PartName="/ppt/slideLayouts/slideLayout1279.xml" ContentType="application/vnd.openxmlformats-officedocument.presentationml.slideLayout+xml"/>
  <Override PartName="/ppt/slideLayouts/slideLayout1280.xml" ContentType="application/vnd.openxmlformats-officedocument.presentationml.slideLayout+xml"/>
  <Override PartName="/ppt/slideLayouts/slideLayout1281.xml" ContentType="application/vnd.openxmlformats-officedocument.presentationml.slideLayout+xml"/>
  <Override PartName="/ppt/slideLayouts/slideLayout1282.xml" ContentType="application/vnd.openxmlformats-officedocument.presentationml.slideLayout+xml"/>
  <Override PartName="/ppt/slideLayouts/slideLayout1283.xml" ContentType="application/vnd.openxmlformats-officedocument.presentationml.slideLayout+xml"/>
  <Override PartName="/ppt/slideLayouts/slideLayout1284.xml" ContentType="application/vnd.openxmlformats-officedocument.presentationml.slideLayout+xml"/>
  <Override PartName="/ppt/slideLayouts/slideLayout1285.xml" ContentType="application/vnd.openxmlformats-officedocument.presentationml.slideLayout+xml"/>
  <Override PartName="/ppt/slideLayouts/slideLayout1286.xml" ContentType="application/vnd.openxmlformats-officedocument.presentationml.slideLayout+xml"/>
  <Override PartName="/ppt/slideLayouts/slideLayout1287.xml" ContentType="application/vnd.openxmlformats-officedocument.presentationml.slideLayout+xml"/>
  <Override PartName="/ppt/theme/theme117.xml" ContentType="application/vnd.openxmlformats-officedocument.theme+xml"/>
  <Override PartName="/ppt/slideLayouts/slideLayout1288.xml" ContentType="application/vnd.openxmlformats-officedocument.presentationml.slideLayout+xml"/>
  <Override PartName="/ppt/slideLayouts/slideLayout1289.xml" ContentType="application/vnd.openxmlformats-officedocument.presentationml.slideLayout+xml"/>
  <Override PartName="/ppt/slideLayouts/slideLayout1290.xml" ContentType="application/vnd.openxmlformats-officedocument.presentationml.slideLayout+xml"/>
  <Override PartName="/ppt/slideLayouts/slideLayout1291.xml" ContentType="application/vnd.openxmlformats-officedocument.presentationml.slideLayout+xml"/>
  <Override PartName="/ppt/slideLayouts/slideLayout1292.xml" ContentType="application/vnd.openxmlformats-officedocument.presentationml.slideLayout+xml"/>
  <Override PartName="/ppt/slideLayouts/slideLayout1293.xml" ContentType="application/vnd.openxmlformats-officedocument.presentationml.slideLayout+xml"/>
  <Override PartName="/ppt/slideLayouts/slideLayout1294.xml" ContentType="application/vnd.openxmlformats-officedocument.presentationml.slideLayout+xml"/>
  <Override PartName="/ppt/slideLayouts/slideLayout1295.xml" ContentType="application/vnd.openxmlformats-officedocument.presentationml.slideLayout+xml"/>
  <Override PartName="/ppt/slideLayouts/slideLayout1296.xml" ContentType="application/vnd.openxmlformats-officedocument.presentationml.slideLayout+xml"/>
  <Override PartName="/ppt/slideLayouts/slideLayout1297.xml" ContentType="application/vnd.openxmlformats-officedocument.presentationml.slideLayout+xml"/>
  <Override PartName="/ppt/slideLayouts/slideLayout1298.xml" ContentType="application/vnd.openxmlformats-officedocument.presentationml.slideLayout+xml"/>
  <Override PartName="/ppt/theme/theme118.xml" ContentType="application/vnd.openxmlformats-officedocument.theme+xml"/>
  <Override PartName="/ppt/slideLayouts/slideLayout1299.xml" ContentType="application/vnd.openxmlformats-officedocument.presentationml.slideLayout+xml"/>
  <Override PartName="/ppt/slideLayouts/slideLayout1300.xml" ContentType="application/vnd.openxmlformats-officedocument.presentationml.slideLayout+xml"/>
  <Override PartName="/ppt/slideLayouts/slideLayout1301.xml" ContentType="application/vnd.openxmlformats-officedocument.presentationml.slideLayout+xml"/>
  <Override PartName="/ppt/slideLayouts/slideLayout1302.xml" ContentType="application/vnd.openxmlformats-officedocument.presentationml.slideLayout+xml"/>
  <Override PartName="/ppt/slideLayouts/slideLayout1303.xml" ContentType="application/vnd.openxmlformats-officedocument.presentationml.slideLayout+xml"/>
  <Override PartName="/ppt/slideLayouts/slideLayout1304.xml" ContentType="application/vnd.openxmlformats-officedocument.presentationml.slideLayout+xml"/>
  <Override PartName="/ppt/slideLayouts/slideLayout1305.xml" ContentType="application/vnd.openxmlformats-officedocument.presentationml.slideLayout+xml"/>
  <Override PartName="/ppt/slideLayouts/slideLayout1306.xml" ContentType="application/vnd.openxmlformats-officedocument.presentationml.slideLayout+xml"/>
  <Override PartName="/ppt/slideLayouts/slideLayout1307.xml" ContentType="application/vnd.openxmlformats-officedocument.presentationml.slideLayout+xml"/>
  <Override PartName="/ppt/slideLayouts/slideLayout1308.xml" ContentType="application/vnd.openxmlformats-officedocument.presentationml.slideLayout+xml"/>
  <Override PartName="/ppt/slideLayouts/slideLayout1309.xml" ContentType="application/vnd.openxmlformats-officedocument.presentationml.slideLayout+xml"/>
  <Override PartName="/ppt/theme/theme119.xml" ContentType="application/vnd.openxmlformats-officedocument.theme+xml"/>
  <Override PartName="/ppt/slideLayouts/slideLayout1310.xml" ContentType="application/vnd.openxmlformats-officedocument.presentationml.slideLayout+xml"/>
  <Override PartName="/ppt/slideLayouts/slideLayout1311.xml" ContentType="application/vnd.openxmlformats-officedocument.presentationml.slideLayout+xml"/>
  <Override PartName="/ppt/slideLayouts/slideLayout1312.xml" ContentType="application/vnd.openxmlformats-officedocument.presentationml.slideLayout+xml"/>
  <Override PartName="/ppt/slideLayouts/slideLayout1313.xml" ContentType="application/vnd.openxmlformats-officedocument.presentationml.slideLayout+xml"/>
  <Override PartName="/ppt/slideLayouts/slideLayout1314.xml" ContentType="application/vnd.openxmlformats-officedocument.presentationml.slideLayout+xml"/>
  <Override PartName="/ppt/slideLayouts/slideLayout1315.xml" ContentType="application/vnd.openxmlformats-officedocument.presentationml.slideLayout+xml"/>
  <Override PartName="/ppt/slideLayouts/slideLayout1316.xml" ContentType="application/vnd.openxmlformats-officedocument.presentationml.slideLayout+xml"/>
  <Override PartName="/ppt/slideLayouts/slideLayout1317.xml" ContentType="application/vnd.openxmlformats-officedocument.presentationml.slideLayout+xml"/>
  <Override PartName="/ppt/slideLayouts/slideLayout1318.xml" ContentType="application/vnd.openxmlformats-officedocument.presentationml.slideLayout+xml"/>
  <Override PartName="/ppt/slideLayouts/slideLayout1319.xml" ContentType="application/vnd.openxmlformats-officedocument.presentationml.slideLayout+xml"/>
  <Override PartName="/ppt/slideLayouts/slideLayout1320.xml" ContentType="application/vnd.openxmlformats-officedocument.presentationml.slideLayout+xml"/>
  <Override PartName="/ppt/theme/theme120.xml" ContentType="application/vnd.openxmlformats-officedocument.theme+xml"/>
  <Override PartName="/ppt/slideLayouts/slideLayout1321.xml" ContentType="application/vnd.openxmlformats-officedocument.presentationml.slideLayout+xml"/>
  <Override PartName="/ppt/slideLayouts/slideLayout1322.xml" ContentType="application/vnd.openxmlformats-officedocument.presentationml.slideLayout+xml"/>
  <Override PartName="/ppt/slideLayouts/slideLayout1323.xml" ContentType="application/vnd.openxmlformats-officedocument.presentationml.slideLayout+xml"/>
  <Override PartName="/ppt/slideLayouts/slideLayout1324.xml" ContentType="application/vnd.openxmlformats-officedocument.presentationml.slideLayout+xml"/>
  <Override PartName="/ppt/slideLayouts/slideLayout1325.xml" ContentType="application/vnd.openxmlformats-officedocument.presentationml.slideLayout+xml"/>
  <Override PartName="/ppt/slideLayouts/slideLayout1326.xml" ContentType="application/vnd.openxmlformats-officedocument.presentationml.slideLayout+xml"/>
  <Override PartName="/ppt/slideLayouts/slideLayout1327.xml" ContentType="application/vnd.openxmlformats-officedocument.presentationml.slideLayout+xml"/>
  <Override PartName="/ppt/slideLayouts/slideLayout1328.xml" ContentType="application/vnd.openxmlformats-officedocument.presentationml.slideLayout+xml"/>
  <Override PartName="/ppt/slideLayouts/slideLayout1329.xml" ContentType="application/vnd.openxmlformats-officedocument.presentationml.slideLayout+xml"/>
  <Override PartName="/ppt/slideLayouts/slideLayout1330.xml" ContentType="application/vnd.openxmlformats-officedocument.presentationml.slideLayout+xml"/>
  <Override PartName="/ppt/slideLayouts/slideLayout1331.xml" ContentType="application/vnd.openxmlformats-officedocument.presentationml.slideLayout+xml"/>
  <Override PartName="/ppt/theme/theme121.xml" ContentType="application/vnd.openxmlformats-officedocument.theme+xml"/>
  <Override PartName="/ppt/slideLayouts/slideLayout1332.xml" ContentType="application/vnd.openxmlformats-officedocument.presentationml.slideLayout+xml"/>
  <Override PartName="/ppt/slideLayouts/slideLayout1333.xml" ContentType="application/vnd.openxmlformats-officedocument.presentationml.slideLayout+xml"/>
  <Override PartName="/ppt/slideLayouts/slideLayout1334.xml" ContentType="application/vnd.openxmlformats-officedocument.presentationml.slideLayout+xml"/>
  <Override PartName="/ppt/slideLayouts/slideLayout1335.xml" ContentType="application/vnd.openxmlformats-officedocument.presentationml.slideLayout+xml"/>
  <Override PartName="/ppt/slideLayouts/slideLayout1336.xml" ContentType="application/vnd.openxmlformats-officedocument.presentationml.slideLayout+xml"/>
  <Override PartName="/ppt/slideLayouts/slideLayout1337.xml" ContentType="application/vnd.openxmlformats-officedocument.presentationml.slideLayout+xml"/>
  <Override PartName="/ppt/slideLayouts/slideLayout1338.xml" ContentType="application/vnd.openxmlformats-officedocument.presentationml.slideLayout+xml"/>
  <Override PartName="/ppt/slideLayouts/slideLayout1339.xml" ContentType="application/vnd.openxmlformats-officedocument.presentationml.slideLayout+xml"/>
  <Override PartName="/ppt/slideLayouts/slideLayout1340.xml" ContentType="application/vnd.openxmlformats-officedocument.presentationml.slideLayout+xml"/>
  <Override PartName="/ppt/slideLayouts/slideLayout1341.xml" ContentType="application/vnd.openxmlformats-officedocument.presentationml.slideLayout+xml"/>
  <Override PartName="/ppt/slideLayouts/slideLayout1342.xml" ContentType="application/vnd.openxmlformats-officedocument.presentationml.slideLayout+xml"/>
  <Override PartName="/ppt/theme/theme122.xml" ContentType="application/vnd.openxmlformats-officedocument.theme+xml"/>
  <Override PartName="/ppt/slideLayouts/slideLayout1343.xml" ContentType="application/vnd.openxmlformats-officedocument.presentationml.slideLayout+xml"/>
  <Override PartName="/ppt/slideLayouts/slideLayout1344.xml" ContentType="application/vnd.openxmlformats-officedocument.presentationml.slideLayout+xml"/>
  <Override PartName="/ppt/slideLayouts/slideLayout1345.xml" ContentType="application/vnd.openxmlformats-officedocument.presentationml.slideLayout+xml"/>
  <Override PartName="/ppt/slideLayouts/slideLayout1346.xml" ContentType="application/vnd.openxmlformats-officedocument.presentationml.slideLayout+xml"/>
  <Override PartName="/ppt/slideLayouts/slideLayout1347.xml" ContentType="application/vnd.openxmlformats-officedocument.presentationml.slideLayout+xml"/>
  <Override PartName="/ppt/slideLayouts/slideLayout1348.xml" ContentType="application/vnd.openxmlformats-officedocument.presentationml.slideLayout+xml"/>
  <Override PartName="/ppt/slideLayouts/slideLayout1349.xml" ContentType="application/vnd.openxmlformats-officedocument.presentationml.slideLayout+xml"/>
  <Override PartName="/ppt/slideLayouts/slideLayout1350.xml" ContentType="application/vnd.openxmlformats-officedocument.presentationml.slideLayout+xml"/>
  <Override PartName="/ppt/slideLayouts/slideLayout1351.xml" ContentType="application/vnd.openxmlformats-officedocument.presentationml.slideLayout+xml"/>
  <Override PartName="/ppt/slideLayouts/slideLayout1352.xml" ContentType="application/vnd.openxmlformats-officedocument.presentationml.slideLayout+xml"/>
  <Override PartName="/ppt/slideLayouts/slideLayout1353.xml" ContentType="application/vnd.openxmlformats-officedocument.presentationml.slideLayout+xml"/>
  <Override PartName="/ppt/theme/theme123.xml" ContentType="application/vnd.openxmlformats-officedocument.theme+xml"/>
  <Override PartName="/ppt/slideLayouts/slideLayout1354.xml" ContentType="application/vnd.openxmlformats-officedocument.presentationml.slideLayout+xml"/>
  <Override PartName="/ppt/slideLayouts/slideLayout1355.xml" ContentType="application/vnd.openxmlformats-officedocument.presentationml.slideLayout+xml"/>
  <Override PartName="/ppt/slideLayouts/slideLayout1356.xml" ContentType="application/vnd.openxmlformats-officedocument.presentationml.slideLayout+xml"/>
  <Override PartName="/ppt/slideLayouts/slideLayout1357.xml" ContentType="application/vnd.openxmlformats-officedocument.presentationml.slideLayout+xml"/>
  <Override PartName="/ppt/slideLayouts/slideLayout1358.xml" ContentType="application/vnd.openxmlformats-officedocument.presentationml.slideLayout+xml"/>
  <Override PartName="/ppt/slideLayouts/slideLayout1359.xml" ContentType="application/vnd.openxmlformats-officedocument.presentationml.slideLayout+xml"/>
  <Override PartName="/ppt/slideLayouts/slideLayout1360.xml" ContentType="application/vnd.openxmlformats-officedocument.presentationml.slideLayout+xml"/>
  <Override PartName="/ppt/slideLayouts/slideLayout1361.xml" ContentType="application/vnd.openxmlformats-officedocument.presentationml.slideLayout+xml"/>
  <Override PartName="/ppt/slideLayouts/slideLayout1362.xml" ContentType="application/vnd.openxmlformats-officedocument.presentationml.slideLayout+xml"/>
  <Override PartName="/ppt/slideLayouts/slideLayout1363.xml" ContentType="application/vnd.openxmlformats-officedocument.presentationml.slideLayout+xml"/>
  <Override PartName="/ppt/slideLayouts/slideLayout1364.xml" ContentType="application/vnd.openxmlformats-officedocument.presentationml.slideLayout+xml"/>
  <Override PartName="/ppt/theme/theme124.xml" ContentType="application/vnd.openxmlformats-officedocument.theme+xml"/>
  <Override PartName="/ppt/slideLayouts/slideLayout1365.xml" ContentType="application/vnd.openxmlformats-officedocument.presentationml.slideLayout+xml"/>
  <Override PartName="/ppt/slideLayouts/slideLayout1366.xml" ContentType="application/vnd.openxmlformats-officedocument.presentationml.slideLayout+xml"/>
  <Override PartName="/ppt/slideLayouts/slideLayout1367.xml" ContentType="application/vnd.openxmlformats-officedocument.presentationml.slideLayout+xml"/>
  <Override PartName="/ppt/slideLayouts/slideLayout1368.xml" ContentType="application/vnd.openxmlformats-officedocument.presentationml.slideLayout+xml"/>
  <Override PartName="/ppt/slideLayouts/slideLayout1369.xml" ContentType="application/vnd.openxmlformats-officedocument.presentationml.slideLayout+xml"/>
  <Override PartName="/ppt/slideLayouts/slideLayout1370.xml" ContentType="application/vnd.openxmlformats-officedocument.presentationml.slideLayout+xml"/>
  <Override PartName="/ppt/slideLayouts/slideLayout1371.xml" ContentType="application/vnd.openxmlformats-officedocument.presentationml.slideLayout+xml"/>
  <Override PartName="/ppt/slideLayouts/slideLayout1372.xml" ContentType="application/vnd.openxmlformats-officedocument.presentationml.slideLayout+xml"/>
  <Override PartName="/ppt/slideLayouts/slideLayout1373.xml" ContentType="application/vnd.openxmlformats-officedocument.presentationml.slideLayout+xml"/>
  <Override PartName="/ppt/slideLayouts/slideLayout1374.xml" ContentType="application/vnd.openxmlformats-officedocument.presentationml.slideLayout+xml"/>
  <Override PartName="/ppt/slideLayouts/slideLayout1375.xml" ContentType="application/vnd.openxmlformats-officedocument.presentationml.slideLayout+xml"/>
  <Override PartName="/ppt/theme/theme125.xml" ContentType="application/vnd.openxmlformats-officedocument.theme+xml"/>
  <Override PartName="/ppt/slideLayouts/slideLayout1376.xml" ContentType="application/vnd.openxmlformats-officedocument.presentationml.slideLayout+xml"/>
  <Override PartName="/ppt/slideLayouts/slideLayout1377.xml" ContentType="application/vnd.openxmlformats-officedocument.presentationml.slideLayout+xml"/>
  <Override PartName="/ppt/slideLayouts/slideLayout1378.xml" ContentType="application/vnd.openxmlformats-officedocument.presentationml.slideLayout+xml"/>
  <Override PartName="/ppt/slideLayouts/slideLayout1379.xml" ContentType="application/vnd.openxmlformats-officedocument.presentationml.slideLayout+xml"/>
  <Override PartName="/ppt/slideLayouts/slideLayout1380.xml" ContentType="application/vnd.openxmlformats-officedocument.presentationml.slideLayout+xml"/>
  <Override PartName="/ppt/slideLayouts/slideLayout1381.xml" ContentType="application/vnd.openxmlformats-officedocument.presentationml.slideLayout+xml"/>
  <Override PartName="/ppt/slideLayouts/slideLayout1382.xml" ContentType="application/vnd.openxmlformats-officedocument.presentationml.slideLayout+xml"/>
  <Override PartName="/ppt/slideLayouts/slideLayout1383.xml" ContentType="application/vnd.openxmlformats-officedocument.presentationml.slideLayout+xml"/>
  <Override PartName="/ppt/slideLayouts/slideLayout1384.xml" ContentType="application/vnd.openxmlformats-officedocument.presentationml.slideLayout+xml"/>
  <Override PartName="/ppt/slideLayouts/slideLayout1385.xml" ContentType="application/vnd.openxmlformats-officedocument.presentationml.slideLayout+xml"/>
  <Override PartName="/ppt/slideLayouts/slideLayout1386.xml" ContentType="application/vnd.openxmlformats-officedocument.presentationml.slideLayout+xml"/>
  <Override PartName="/ppt/theme/theme126.xml" ContentType="application/vnd.openxmlformats-officedocument.theme+xml"/>
  <Override PartName="/ppt/slideLayouts/slideLayout1387.xml" ContentType="application/vnd.openxmlformats-officedocument.presentationml.slideLayout+xml"/>
  <Override PartName="/ppt/slideLayouts/slideLayout1388.xml" ContentType="application/vnd.openxmlformats-officedocument.presentationml.slideLayout+xml"/>
  <Override PartName="/ppt/slideLayouts/slideLayout1389.xml" ContentType="application/vnd.openxmlformats-officedocument.presentationml.slideLayout+xml"/>
  <Override PartName="/ppt/slideLayouts/slideLayout1390.xml" ContentType="application/vnd.openxmlformats-officedocument.presentationml.slideLayout+xml"/>
  <Override PartName="/ppt/slideLayouts/slideLayout1391.xml" ContentType="application/vnd.openxmlformats-officedocument.presentationml.slideLayout+xml"/>
  <Override PartName="/ppt/slideLayouts/slideLayout1392.xml" ContentType="application/vnd.openxmlformats-officedocument.presentationml.slideLayout+xml"/>
  <Override PartName="/ppt/slideLayouts/slideLayout1393.xml" ContentType="application/vnd.openxmlformats-officedocument.presentationml.slideLayout+xml"/>
  <Override PartName="/ppt/slideLayouts/slideLayout1394.xml" ContentType="application/vnd.openxmlformats-officedocument.presentationml.slideLayout+xml"/>
  <Override PartName="/ppt/slideLayouts/slideLayout1395.xml" ContentType="application/vnd.openxmlformats-officedocument.presentationml.slideLayout+xml"/>
  <Override PartName="/ppt/slideLayouts/slideLayout1396.xml" ContentType="application/vnd.openxmlformats-officedocument.presentationml.slideLayout+xml"/>
  <Override PartName="/ppt/slideLayouts/slideLayout1397.xml" ContentType="application/vnd.openxmlformats-officedocument.presentationml.slideLayout+xml"/>
  <Override PartName="/ppt/theme/theme127.xml" ContentType="application/vnd.openxmlformats-officedocument.theme+xml"/>
  <Override PartName="/ppt/slideLayouts/slideLayout1398.xml" ContentType="application/vnd.openxmlformats-officedocument.presentationml.slideLayout+xml"/>
  <Override PartName="/ppt/slideLayouts/slideLayout1399.xml" ContentType="application/vnd.openxmlformats-officedocument.presentationml.slideLayout+xml"/>
  <Override PartName="/ppt/slideLayouts/slideLayout1400.xml" ContentType="application/vnd.openxmlformats-officedocument.presentationml.slideLayout+xml"/>
  <Override PartName="/ppt/slideLayouts/slideLayout1401.xml" ContentType="application/vnd.openxmlformats-officedocument.presentationml.slideLayout+xml"/>
  <Override PartName="/ppt/slideLayouts/slideLayout1402.xml" ContentType="application/vnd.openxmlformats-officedocument.presentationml.slideLayout+xml"/>
  <Override PartName="/ppt/slideLayouts/slideLayout1403.xml" ContentType="application/vnd.openxmlformats-officedocument.presentationml.slideLayout+xml"/>
  <Override PartName="/ppt/slideLayouts/slideLayout1404.xml" ContentType="application/vnd.openxmlformats-officedocument.presentationml.slideLayout+xml"/>
  <Override PartName="/ppt/slideLayouts/slideLayout1405.xml" ContentType="application/vnd.openxmlformats-officedocument.presentationml.slideLayout+xml"/>
  <Override PartName="/ppt/slideLayouts/slideLayout1406.xml" ContentType="application/vnd.openxmlformats-officedocument.presentationml.slideLayout+xml"/>
  <Override PartName="/ppt/slideLayouts/slideLayout1407.xml" ContentType="application/vnd.openxmlformats-officedocument.presentationml.slideLayout+xml"/>
  <Override PartName="/ppt/slideLayouts/slideLayout1408.xml" ContentType="application/vnd.openxmlformats-officedocument.presentationml.slideLayout+xml"/>
  <Override PartName="/ppt/theme/theme128.xml" ContentType="application/vnd.openxmlformats-officedocument.theme+xml"/>
  <Override PartName="/ppt/slideLayouts/slideLayout1409.xml" ContentType="application/vnd.openxmlformats-officedocument.presentationml.slideLayout+xml"/>
  <Override PartName="/ppt/slideLayouts/slideLayout1410.xml" ContentType="application/vnd.openxmlformats-officedocument.presentationml.slideLayout+xml"/>
  <Override PartName="/ppt/slideLayouts/slideLayout1411.xml" ContentType="application/vnd.openxmlformats-officedocument.presentationml.slideLayout+xml"/>
  <Override PartName="/ppt/slideLayouts/slideLayout1412.xml" ContentType="application/vnd.openxmlformats-officedocument.presentationml.slideLayout+xml"/>
  <Override PartName="/ppt/slideLayouts/slideLayout1413.xml" ContentType="application/vnd.openxmlformats-officedocument.presentationml.slideLayout+xml"/>
  <Override PartName="/ppt/slideLayouts/slideLayout1414.xml" ContentType="application/vnd.openxmlformats-officedocument.presentationml.slideLayout+xml"/>
  <Override PartName="/ppt/slideLayouts/slideLayout1415.xml" ContentType="application/vnd.openxmlformats-officedocument.presentationml.slideLayout+xml"/>
  <Override PartName="/ppt/slideLayouts/slideLayout1416.xml" ContentType="application/vnd.openxmlformats-officedocument.presentationml.slideLayout+xml"/>
  <Override PartName="/ppt/slideLayouts/slideLayout1417.xml" ContentType="application/vnd.openxmlformats-officedocument.presentationml.slideLayout+xml"/>
  <Override PartName="/ppt/slideLayouts/slideLayout1418.xml" ContentType="application/vnd.openxmlformats-officedocument.presentationml.slideLayout+xml"/>
  <Override PartName="/ppt/slideLayouts/slideLayout1419.xml" ContentType="application/vnd.openxmlformats-officedocument.presentationml.slideLayout+xml"/>
  <Override PartName="/ppt/theme/theme129.xml" ContentType="application/vnd.openxmlformats-officedocument.theme+xml"/>
  <Override PartName="/ppt/slideLayouts/slideLayout1420.xml" ContentType="application/vnd.openxmlformats-officedocument.presentationml.slideLayout+xml"/>
  <Override PartName="/ppt/slideLayouts/slideLayout1421.xml" ContentType="application/vnd.openxmlformats-officedocument.presentationml.slideLayout+xml"/>
  <Override PartName="/ppt/slideLayouts/slideLayout1422.xml" ContentType="application/vnd.openxmlformats-officedocument.presentationml.slideLayout+xml"/>
  <Override PartName="/ppt/slideLayouts/slideLayout1423.xml" ContentType="application/vnd.openxmlformats-officedocument.presentationml.slideLayout+xml"/>
  <Override PartName="/ppt/slideLayouts/slideLayout1424.xml" ContentType="application/vnd.openxmlformats-officedocument.presentationml.slideLayout+xml"/>
  <Override PartName="/ppt/slideLayouts/slideLayout1425.xml" ContentType="application/vnd.openxmlformats-officedocument.presentationml.slideLayout+xml"/>
  <Override PartName="/ppt/slideLayouts/slideLayout1426.xml" ContentType="application/vnd.openxmlformats-officedocument.presentationml.slideLayout+xml"/>
  <Override PartName="/ppt/slideLayouts/slideLayout1427.xml" ContentType="application/vnd.openxmlformats-officedocument.presentationml.slideLayout+xml"/>
  <Override PartName="/ppt/slideLayouts/slideLayout1428.xml" ContentType="application/vnd.openxmlformats-officedocument.presentationml.slideLayout+xml"/>
  <Override PartName="/ppt/slideLayouts/slideLayout1429.xml" ContentType="application/vnd.openxmlformats-officedocument.presentationml.slideLayout+xml"/>
  <Override PartName="/ppt/slideLayouts/slideLayout1430.xml" ContentType="application/vnd.openxmlformats-officedocument.presentationml.slideLayout+xml"/>
  <Override PartName="/ppt/theme/theme130.xml" ContentType="application/vnd.openxmlformats-officedocument.theme+xml"/>
  <Override PartName="/ppt/slideLayouts/slideLayout1431.xml" ContentType="application/vnd.openxmlformats-officedocument.presentationml.slideLayout+xml"/>
  <Override PartName="/ppt/slideLayouts/slideLayout1432.xml" ContentType="application/vnd.openxmlformats-officedocument.presentationml.slideLayout+xml"/>
  <Override PartName="/ppt/slideLayouts/slideLayout1433.xml" ContentType="application/vnd.openxmlformats-officedocument.presentationml.slideLayout+xml"/>
  <Override PartName="/ppt/slideLayouts/slideLayout1434.xml" ContentType="application/vnd.openxmlformats-officedocument.presentationml.slideLayout+xml"/>
  <Override PartName="/ppt/slideLayouts/slideLayout1435.xml" ContentType="application/vnd.openxmlformats-officedocument.presentationml.slideLayout+xml"/>
  <Override PartName="/ppt/slideLayouts/slideLayout1436.xml" ContentType="application/vnd.openxmlformats-officedocument.presentationml.slideLayout+xml"/>
  <Override PartName="/ppt/slideLayouts/slideLayout1437.xml" ContentType="application/vnd.openxmlformats-officedocument.presentationml.slideLayout+xml"/>
  <Override PartName="/ppt/slideLayouts/slideLayout1438.xml" ContentType="application/vnd.openxmlformats-officedocument.presentationml.slideLayout+xml"/>
  <Override PartName="/ppt/slideLayouts/slideLayout1439.xml" ContentType="application/vnd.openxmlformats-officedocument.presentationml.slideLayout+xml"/>
  <Override PartName="/ppt/slideLayouts/slideLayout1440.xml" ContentType="application/vnd.openxmlformats-officedocument.presentationml.slideLayout+xml"/>
  <Override PartName="/ppt/slideLayouts/slideLayout1441.xml" ContentType="application/vnd.openxmlformats-officedocument.presentationml.slideLayout+xml"/>
  <Override PartName="/ppt/theme/theme131.xml" ContentType="application/vnd.openxmlformats-officedocument.theme+xml"/>
  <Override PartName="/ppt/slideLayouts/slideLayout1442.xml" ContentType="application/vnd.openxmlformats-officedocument.presentationml.slideLayout+xml"/>
  <Override PartName="/ppt/slideLayouts/slideLayout1443.xml" ContentType="application/vnd.openxmlformats-officedocument.presentationml.slideLayout+xml"/>
  <Override PartName="/ppt/slideLayouts/slideLayout1444.xml" ContentType="application/vnd.openxmlformats-officedocument.presentationml.slideLayout+xml"/>
  <Override PartName="/ppt/slideLayouts/slideLayout1445.xml" ContentType="application/vnd.openxmlformats-officedocument.presentationml.slideLayout+xml"/>
  <Override PartName="/ppt/slideLayouts/slideLayout1446.xml" ContentType="application/vnd.openxmlformats-officedocument.presentationml.slideLayout+xml"/>
  <Override PartName="/ppt/slideLayouts/slideLayout1447.xml" ContentType="application/vnd.openxmlformats-officedocument.presentationml.slideLayout+xml"/>
  <Override PartName="/ppt/slideLayouts/slideLayout1448.xml" ContentType="application/vnd.openxmlformats-officedocument.presentationml.slideLayout+xml"/>
  <Override PartName="/ppt/slideLayouts/slideLayout1449.xml" ContentType="application/vnd.openxmlformats-officedocument.presentationml.slideLayout+xml"/>
  <Override PartName="/ppt/slideLayouts/slideLayout1450.xml" ContentType="application/vnd.openxmlformats-officedocument.presentationml.slideLayout+xml"/>
  <Override PartName="/ppt/slideLayouts/slideLayout1451.xml" ContentType="application/vnd.openxmlformats-officedocument.presentationml.slideLayout+xml"/>
  <Override PartName="/ppt/slideLayouts/slideLayout1452.xml" ContentType="application/vnd.openxmlformats-officedocument.presentationml.slideLayout+xml"/>
  <Override PartName="/ppt/theme/theme132.xml" ContentType="application/vnd.openxmlformats-officedocument.theme+xml"/>
  <Override PartName="/ppt/slideLayouts/slideLayout1453.xml" ContentType="application/vnd.openxmlformats-officedocument.presentationml.slideLayout+xml"/>
  <Override PartName="/ppt/slideLayouts/slideLayout1454.xml" ContentType="application/vnd.openxmlformats-officedocument.presentationml.slideLayout+xml"/>
  <Override PartName="/ppt/slideLayouts/slideLayout1455.xml" ContentType="application/vnd.openxmlformats-officedocument.presentationml.slideLayout+xml"/>
  <Override PartName="/ppt/slideLayouts/slideLayout1456.xml" ContentType="application/vnd.openxmlformats-officedocument.presentationml.slideLayout+xml"/>
  <Override PartName="/ppt/slideLayouts/slideLayout1457.xml" ContentType="application/vnd.openxmlformats-officedocument.presentationml.slideLayout+xml"/>
  <Override PartName="/ppt/slideLayouts/slideLayout1458.xml" ContentType="application/vnd.openxmlformats-officedocument.presentationml.slideLayout+xml"/>
  <Override PartName="/ppt/slideLayouts/slideLayout1459.xml" ContentType="application/vnd.openxmlformats-officedocument.presentationml.slideLayout+xml"/>
  <Override PartName="/ppt/slideLayouts/slideLayout1460.xml" ContentType="application/vnd.openxmlformats-officedocument.presentationml.slideLayout+xml"/>
  <Override PartName="/ppt/slideLayouts/slideLayout1461.xml" ContentType="application/vnd.openxmlformats-officedocument.presentationml.slideLayout+xml"/>
  <Override PartName="/ppt/slideLayouts/slideLayout1462.xml" ContentType="application/vnd.openxmlformats-officedocument.presentationml.slideLayout+xml"/>
  <Override PartName="/ppt/slideLayouts/slideLayout1463.xml" ContentType="application/vnd.openxmlformats-officedocument.presentationml.slideLayout+xml"/>
  <Override PartName="/ppt/theme/theme133.xml" ContentType="application/vnd.openxmlformats-officedocument.theme+xml"/>
  <Override PartName="/ppt/slideLayouts/slideLayout1464.xml" ContentType="application/vnd.openxmlformats-officedocument.presentationml.slideLayout+xml"/>
  <Override PartName="/ppt/slideLayouts/slideLayout1465.xml" ContentType="application/vnd.openxmlformats-officedocument.presentationml.slideLayout+xml"/>
  <Override PartName="/ppt/slideLayouts/slideLayout1466.xml" ContentType="application/vnd.openxmlformats-officedocument.presentationml.slideLayout+xml"/>
  <Override PartName="/ppt/slideLayouts/slideLayout1467.xml" ContentType="application/vnd.openxmlformats-officedocument.presentationml.slideLayout+xml"/>
  <Override PartName="/ppt/slideLayouts/slideLayout1468.xml" ContentType="application/vnd.openxmlformats-officedocument.presentationml.slideLayout+xml"/>
  <Override PartName="/ppt/slideLayouts/slideLayout1469.xml" ContentType="application/vnd.openxmlformats-officedocument.presentationml.slideLayout+xml"/>
  <Override PartName="/ppt/slideLayouts/slideLayout1470.xml" ContentType="application/vnd.openxmlformats-officedocument.presentationml.slideLayout+xml"/>
  <Override PartName="/ppt/slideLayouts/slideLayout1471.xml" ContentType="application/vnd.openxmlformats-officedocument.presentationml.slideLayout+xml"/>
  <Override PartName="/ppt/slideLayouts/slideLayout1472.xml" ContentType="application/vnd.openxmlformats-officedocument.presentationml.slideLayout+xml"/>
  <Override PartName="/ppt/slideLayouts/slideLayout1473.xml" ContentType="application/vnd.openxmlformats-officedocument.presentationml.slideLayout+xml"/>
  <Override PartName="/ppt/slideLayouts/slideLayout1474.xml" ContentType="application/vnd.openxmlformats-officedocument.presentationml.slideLayout+xml"/>
  <Override PartName="/ppt/theme/theme134.xml" ContentType="application/vnd.openxmlformats-officedocument.theme+xml"/>
  <Override PartName="/ppt/slideLayouts/slideLayout1475.xml" ContentType="application/vnd.openxmlformats-officedocument.presentationml.slideLayout+xml"/>
  <Override PartName="/ppt/slideLayouts/slideLayout1476.xml" ContentType="application/vnd.openxmlformats-officedocument.presentationml.slideLayout+xml"/>
  <Override PartName="/ppt/slideLayouts/slideLayout1477.xml" ContentType="application/vnd.openxmlformats-officedocument.presentationml.slideLayout+xml"/>
  <Override PartName="/ppt/slideLayouts/slideLayout1478.xml" ContentType="application/vnd.openxmlformats-officedocument.presentationml.slideLayout+xml"/>
  <Override PartName="/ppt/slideLayouts/slideLayout1479.xml" ContentType="application/vnd.openxmlformats-officedocument.presentationml.slideLayout+xml"/>
  <Override PartName="/ppt/slideLayouts/slideLayout1480.xml" ContentType="application/vnd.openxmlformats-officedocument.presentationml.slideLayout+xml"/>
  <Override PartName="/ppt/slideLayouts/slideLayout1481.xml" ContentType="application/vnd.openxmlformats-officedocument.presentationml.slideLayout+xml"/>
  <Override PartName="/ppt/slideLayouts/slideLayout1482.xml" ContentType="application/vnd.openxmlformats-officedocument.presentationml.slideLayout+xml"/>
  <Override PartName="/ppt/slideLayouts/slideLayout1483.xml" ContentType="application/vnd.openxmlformats-officedocument.presentationml.slideLayout+xml"/>
  <Override PartName="/ppt/slideLayouts/slideLayout1484.xml" ContentType="application/vnd.openxmlformats-officedocument.presentationml.slideLayout+xml"/>
  <Override PartName="/ppt/slideLayouts/slideLayout1485.xml" ContentType="application/vnd.openxmlformats-officedocument.presentationml.slideLayout+xml"/>
  <Override PartName="/ppt/theme/theme135.xml" ContentType="application/vnd.openxmlformats-officedocument.theme+xml"/>
  <Override PartName="/ppt/slideLayouts/slideLayout1486.xml" ContentType="application/vnd.openxmlformats-officedocument.presentationml.slideLayout+xml"/>
  <Override PartName="/ppt/slideLayouts/slideLayout1487.xml" ContentType="application/vnd.openxmlformats-officedocument.presentationml.slideLayout+xml"/>
  <Override PartName="/ppt/slideLayouts/slideLayout1488.xml" ContentType="application/vnd.openxmlformats-officedocument.presentationml.slideLayout+xml"/>
  <Override PartName="/ppt/slideLayouts/slideLayout1489.xml" ContentType="application/vnd.openxmlformats-officedocument.presentationml.slideLayout+xml"/>
  <Override PartName="/ppt/slideLayouts/slideLayout1490.xml" ContentType="application/vnd.openxmlformats-officedocument.presentationml.slideLayout+xml"/>
  <Override PartName="/ppt/slideLayouts/slideLayout1491.xml" ContentType="application/vnd.openxmlformats-officedocument.presentationml.slideLayout+xml"/>
  <Override PartName="/ppt/slideLayouts/slideLayout1492.xml" ContentType="application/vnd.openxmlformats-officedocument.presentationml.slideLayout+xml"/>
  <Override PartName="/ppt/slideLayouts/slideLayout1493.xml" ContentType="application/vnd.openxmlformats-officedocument.presentationml.slideLayout+xml"/>
  <Override PartName="/ppt/slideLayouts/slideLayout1494.xml" ContentType="application/vnd.openxmlformats-officedocument.presentationml.slideLayout+xml"/>
  <Override PartName="/ppt/slideLayouts/slideLayout1495.xml" ContentType="application/vnd.openxmlformats-officedocument.presentationml.slideLayout+xml"/>
  <Override PartName="/ppt/slideLayouts/slideLayout1496.xml" ContentType="application/vnd.openxmlformats-officedocument.presentationml.slideLayout+xml"/>
  <Override PartName="/ppt/theme/theme136.xml" ContentType="application/vnd.openxmlformats-officedocument.theme+xml"/>
  <Override PartName="/ppt/slideLayouts/slideLayout1497.xml" ContentType="application/vnd.openxmlformats-officedocument.presentationml.slideLayout+xml"/>
  <Override PartName="/ppt/slideLayouts/slideLayout1498.xml" ContentType="application/vnd.openxmlformats-officedocument.presentationml.slideLayout+xml"/>
  <Override PartName="/ppt/slideLayouts/slideLayout1499.xml" ContentType="application/vnd.openxmlformats-officedocument.presentationml.slideLayout+xml"/>
  <Override PartName="/ppt/slideLayouts/slideLayout1500.xml" ContentType="application/vnd.openxmlformats-officedocument.presentationml.slideLayout+xml"/>
  <Override PartName="/ppt/slideLayouts/slideLayout1501.xml" ContentType="application/vnd.openxmlformats-officedocument.presentationml.slideLayout+xml"/>
  <Override PartName="/ppt/slideLayouts/slideLayout1502.xml" ContentType="application/vnd.openxmlformats-officedocument.presentationml.slideLayout+xml"/>
  <Override PartName="/ppt/slideLayouts/slideLayout1503.xml" ContentType="application/vnd.openxmlformats-officedocument.presentationml.slideLayout+xml"/>
  <Override PartName="/ppt/slideLayouts/slideLayout1504.xml" ContentType="application/vnd.openxmlformats-officedocument.presentationml.slideLayout+xml"/>
  <Override PartName="/ppt/slideLayouts/slideLayout1505.xml" ContentType="application/vnd.openxmlformats-officedocument.presentationml.slideLayout+xml"/>
  <Override PartName="/ppt/slideLayouts/slideLayout1506.xml" ContentType="application/vnd.openxmlformats-officedocument.presentationml.slideLayout+xml"/>
  <Override PartName="/ppt/slideLayouts/slideLayout1507.xml" ContentType="application/vnd.openxmlformats-officedocument.presentationml.slideLayout+xml"/>
  <Override PartName="/ppt/theme/theme137.xml" ContentType="application/vnd.openxmlformats-officedocument.theme+xml"/>
  <Override PartName="/ppt/slideLayouts/slideLayout1508.xml" ContentType="application/vnd.openxmlformats-officedocument.presentationml.slideLayout+xml"/>
  <Override PartName="/ppt/slideLayouts/slideLayout1509.xml" ContentType="application/vnd.openxmlformats-officedocument.presentationml.slideLayout+xml"/>
  <Override PartName="/ppt/slideLayouts/slideLayout1510.xml" ContentType="application/vnd.openxmlformats-officedocument.presentationml.slideLayout+xml"/>
  <Override PartName="/ppt/slideLayouts/slideLayout1511.xml" ContentType="application/vnd.openxmlformats-officedocument.presentationml.slideLayout+xml"/>
  <Override PartName="/ppt/slideLayouts/slideLayout1512.xml" ContentType="application/vnd.openxmlformats-officedocument.presentationml.slideLayout+xml"/>
  <Override PartName="/ppt/slideLayouts/slideLayout1513.xml" ContentType="application/vnd.openxmlformats-officedocument.presentationml.slideLayout+xml"/>
  <Override PartName="/ppt/slideLayouts/slideLayout1514.xml" ContentType="application/vnd.openxmlformats-officedocument.presentationml.slideLayout+xml"/>
  <Override PartName="/ppt/slideLayouts/slideLayout1515.xml" ContentType="application/vnd.openxmlformats-officedocument.presentationml.slideLayout+xml"/>
  <Override PartName="/ppt/slideLayouts/slideLayout1516.xml" ContentType="application/vnd.openxmlformats-officedocument.presentationml.slideLayout+xml"/>
  <Override PartName="/ppt/slideLayouts/slideLayout1517.xml" ContentType="application/vnd.openxmlformats-officedocument.presentationml.slideLayout+xml"/>
  <Override PartName="/ppt/slideLayouts/slideLayout1518.xml" ContentType="application/vnd.openxmlformats-officedocument.presentationml.slideLayout+xml"/>
  <Override PartName="/ppt/theme/theme138.xml" ContentType="application/vnd.openxmlformats-officedocument.theme+xml"/>
  <Override PartName="/ppt/slideLayouts/slideLayout1519.xml" ContentType="application/vnd.openxmlformats-officedocument.presentationml.slideLayout+xml"/>
  <Override PartName="/ppt/slideLayouts/slideLayout1520.xml" ContentType="application/vnd.openxmlformats-officedocument.presentationml.slideLayout+xml"/>
  <Override PartName="/ppt/slideLayouts/slideLayout1521.xml" ContentType="application/vnd.openxmlformats-officedocument.presentationml.slideLayout+xml"/>
  <Override PartName="/ppt/slideLayouts/slideLayout1522.xml" ContentType="application/vnd.openxmlformats-officedocument.presentationml.slideLayout+xml"/>
  <Override PartName="/ppt/slideLayouts/slideLayout1523.xml" ContentType="application/vnd.openxmlformats-officedocument.presentationml.slideLayout+xml"/>
  <Override PartName="/ppt/slideLayouts/slideLayout1524.xml" ContentType="application/vnd.openxmlformats-officedocument.presentationml.slideLayout+xml"/>
  <Override PartName="/ppt/slideLayouts/slideLayout1525.xml" ContentType="application/vnd.openxmlformats-officedocument.presentationml.slideLayout+xml"/>
  <Override PartName="/ppt/slideLayouts/slideLayout1526.xml" ContentType="application/vnd.openxmlformats-officedocument.presentationml.slideLayout+xml"/>
  <Override PartName="/ppt/slideLayouts/slideLayout1527.xml" ContentType="application/vnd.openxmlformats-officedocument.presentationml.slideLayout+xml"/>
  <Override PartName="/ppt/slideLayouts/slideLayout1528.xml" ContentType="application/vnd.openxmlformats-officedocument.presentationml.slideLayout+xml"/>
  <Override PartName="/ppt/slideLayouts/slideLayout1529.xml" ContentType="application/vnd.openxmlformats-officedocument.presentationml.slideLayout+xml"/>
  <Override PartName="/ppt/theme/theme139.xml" ContentType="application/vnd.openxmlformats-officedocument.theme+xml"/>
  <Override PartName="/ppt/slideLayouts/slideLayout1530.xml" ContentType="application/vnd.openxmlformats-officedocument.presentationml.slideLayout+xml"/>
  <Override PartName="/ppt/slideLayouts/slideLayout1531.xml" ContentType="application/vnd.openxmlformats-officedocument.presentationml.slideLayout+xml"/>
  <Override PartName="/ppt/slideLayouts/slideLayout1532.xml" ContentType="application/vnd.openxmlformats-officedocument.presentationml.slideLayout+xml"/>
  <Override PartName="/ppt/slideLayouts/slideLayout1533.xml" ContentType="application/vnd.openxmlformats-officedocument.presentationml.slideLayout+xml"/>
  <Override PartName="/ppt/slideLayouts/slideLayout1534.xml" ContentType="application/vnd.openxmlformats-officedocument.presentationml.slideLayout+xml"/>
  <Override PartName="/ppt/slideLayouts/slideLayout1535.xml" ContentType="application/vnd.openxmlformats-officedocument.presentationml.slideLayout+xml"/>
  <Override PartName="/ppt/slideLayouts/slideLayout1536.xml" ContentType="application/vnd.openxmlformats-officedocument.presentationml.slideLayout+xml"/>
  <Override PartName="/ppt/slideLayouts/slideLayout1537.xml" ContentType="application/vnd.openxmlformats-officedocument.presentationml.slideLayout+xml"/>
  <Override PartName="/ppt/slideLayouts/slideLayout1538.xml" ContentType="application/vnd.openxmlformats-officedocument.presentationml.slideLayout+xml"/>
  <Override PartName="/ppt/slideLayouts/slideLayout1539.xml" ContentType="application/vnd.openxmlformats-officedocument.presentationml.slideLayout+xml"/>
  <Override PartName="/ppt/slideLayouts/slideLayout1540.xml" ContentType="application/vnd.openxmlformats-officedocument.presentationml.slideLayout+xml"/>
  <Override PartName="/ppt/theme/theme140.xml" ContentType="application/vnd.openxmlformats-officedocument.theme+xml"/>
  <Override PartName="/ppt/slideLayouts/slideLayout1541.xml" ContentType="application/vnd.openxmlformats-officedocument.presentationml.slideLayout+xml"/>
  <Override PartName="/ppt/slideLayouts/slideLayout1542.xml" ContentType="application/vnd.openxmlformats-officedocument.presentationml.slideLayout+xml"/>
  <Override PartName="/ppt/slideLayouts/slideLayout1543.xml" ContentType="application/vnd.openxmlformats-officedocument.presentationml.slideLayout+xml"/>
  <Override PartName="/ppt/slideLayouts/slideLayout1544.xml" ContentType="application/vnd.openxmlformats-officedocument.presentationml.slideLayout+xml"/>
  <Override PartName="/ppt/slideLayouts/slideLayout1545.xml" ContentType="application/vnd.openxmlformats-officedocument.presentationml.slideLayout+xml"/>
  <Override PartName="/ppt/slideLayouts/slideLayout1546.xml" ContentType="application/vnd.openxmlformats-officedocument.presentationml.slideLayout+xml"/>
  <Override PartName="/ppt/slideLayouts/slideLayout1547.xml" ContentType="application/vnd.openxmlformats-officedocument.presentationml.slideLayout+xml"/>
  <Override PartName="/ppt/slideLayouts/slideLayout1548.xml" ContentType="application/vnd.openxmlformats-officedocument.presentationml.slideLayout+xml"/>
  <Override PartName="/ppt/slideLayouts/slideLayout1549.xml" ContentType="application/vnd.openxmlformats-officedocument.presentationml.slideLayout+xml"/>
  <Override PartName="/ppt/slideLayouts/slideLayout1550.xml" ContentType="application/vnd.openxmlformats-officedocument.presentationml.slideLayout+xml"/>
  <Override PartName="/ppt/slideLayouts/slideLayout1551.xml" ContentType="application/vnd.openxmlformats-officedocument.presentationml.slideLayout+xml"/>
  <Override PartName="/ppt/theme/theme141.xml" ContentType="application/vnd.openxmlformats-officedocument.theme+xml"/>
  <Override PartName="/ppt/slideLayouts/slideLayout1552.xml" ContentType="application/vnd.openxmlformats-officedocument.presentationml.slideLayout+xml"/>
  <Override PartName="/ppt/slideLayouts/slideLayout1553.xml" ContentType="application/vnd.openxmlformats-officedocument.presentationml.slideLayout+xml"/>
  <Override PartName="/ppt/slideLayouts/slideLayout1554.xml" ContentType="application/vnd.openxmlformats-officedocument.presentationml.slideLayout+xml"/>
  <Override PartName="/ppt/slideLayouts/slideLayout1555.xml" ContentType="application/vnd.openxmlformats-officedocument.presentationml.slideLayout+xml"/>
  <Override PartName="/ppt/slideLayouts/slideLayout1556.xml" ContentType="application/vnd.openxmlformats-officedocument.presentationml.slideLayout+xml"/>
  <Override PartName="/ppt/slideLayouts/slideLayout1557.xml" ContentType="application/vnd.openxmlformats-officedocument.presentationml.slideLayout+xml"/>
  <Override PartName="/ppt/slideLayouts/slideLayout1558.xml" ContentType="application/vnd.openxmlformats-officedocument.presentationml.slideLayout+xml"/>
  <Override PartName="/ppt/slideLayouts/slideLayout1559.xml" ContentType="application/vnd.openxmlformats-officedocument.presentationml.slideLayout+xml"/>
  <Override PartName="/ppt/slideLayouts/slideLayout1560.xml" ContentType="application/vnd.openxmlformats-officedocument.presentationml.slideLayout+xml"/>
  <Override PartName="/ppt/slideLayouts/slideLayout1561.xml" ContentType="application/vnd.openxmlformats-officedocument.presentationml.slideLayout+xml"/>
  <Override PartName="/ppt/slideLayouts/slideLayout1562.xml" ContentType="application/vnd.openxmlformats-officedocument.presentationml.slideLayout+xml"/>
  <Override PartName="/ppt/theme/theme142.xml" ContentType="application/vnd.openxmlformats-officedocument.theme+xml"/>
  <Override PartName="/ppt/slideLayouts/slideLayout1563.xml" ContentType="application/vnd.openxmlformats-officedocument.presentationml.slideLayout+xml"/>
  <Override PartName="/ppt/slideLayouts/slideLayout1564.xml" ContentType="application/vnd.openxmlformats-officedocument.presentationml.slideLayout+xml"/>
  <Override PartName="/ppt/slideLayouts/slideLayout1565.xml" ContentType="application/vnd.openxmlformats-officedocument.presentationml.slideLayout+xml"/>
  <Override PartName="/ppt/slideLayouts/slideLayout1566.xml" ContentType="application/vnd.openxmlformats-officedocument.presentationml.slideLayout+xml"/>
  <Override PartName="/ppt/slideLayouts/slideLayout1567.xml" ContentType="application/vnd.openxmlformats-officedocument.presentationml.slideLayout+xml"/>
  <Override PartName="/ppt/slideLayouts/slideLayout1568.xml" ContentType="application/vnd.openxmlformats-officedocument.presentationml.slideLayout+xml"/>
  <Override PartName="/ppt/slideLayouts/slideLayout1569.xml" ContentType="application/vnd.openxmlformats-officedocument.presentationml.slideLayout+xml"/>
  <Override PartName="/ppt/slideLayouts/slideLayout1570.xml" ContentType="application/vnd.openxmlformats-officedocument.presentationml.slideLayout+xml"/>
  <Override PartName="/ppt/slideLayouts/slideLayout1571.xml" ContentType="application/vnd.openxmlformats-officedocument.presentationml.slideLayout+xml"/>
  <Override PartName="/ppt/slideLayouts/slideLayout1572.xml" ContentType="application/vnd.openxmlformats-officedocument.presentationml.slideLayout+xml"/>
  <Override PartName="/ppt/slideLayouts/slideLayout1573.xml" ContentType="application/vnd.openxmlformats-officedocument.presentationml.slideLayout+xml"/>
  <Override PartName="/ppt/theme/theme143.xml" ContentType="application/vnd.openxmlformats-officedocument.theme+xml"/>
  <Override PartName="/ppt/slideLayouts/slideLayout1574.xml" ContentType="application/vnd.openxmlformats-officedocument.presentationml.slideLayout+xml"/>
  <Override PartName="/ppt/slideLayouts/slideLayout1575.xml" ContentType="application/vnd.openxmlformats-officedocument.presentationml.slideLayout+xml"/>
  <Override PartName="/ppt/slideLayouts/slideLayout1576.xml" ContentType="application/vnd.openxmlformats-officedocument.presentationml.slideLayout+xml"/>
  <Override PartName="/ppt/slideLayouts/slideLayout1577.xml" ContentType="application/vnd.openxmlformats-officedocument.presentationml.slideLayout+xml"/>
  <Override PartName="/ppt/slideLayouts/slideLayout1578.xml" ContentType="application/vnd.openxmlformats-officedocument.presentationml.slideLayout+xml"/>
  <Override PartName="/ppt/slideLayouts/slideLayout1579.xml" ContentType="application/vnd.openxmlformats-officedocument.presentationml.slideLayout+xml"/>
  <Override PartName="/ppt/slideLayouts/slideLayout1580.xml" ContentType="application/vnd.openxmlformats-officedocument.presentationml.slideLayout+xml"/>
  <Override PartName="/ppt/slideLayouts/slideLayout1581.xml" ContentType="application/vnd.openxmlformats-officedocument.presentationml.slideLayout+xml"/>
  <Override PartName="/ppt/slideLayouts/slideLayout1582.xml" ContentType="application/vnd.openxmlformats-officedocument.presentationml.slideLayout+xml"/>
  <Override PartName="/ppt/slideLayouts/slideLayout1583.xml" ContentType="application/vnd.openxmlformats-officedocument.presentationml.slideLayout+xml"/>
  <Override PartName="/ppt/slideLayouts/slideLayout1584.xml" ContentType="application/vnd.openxmlformats-officedocument.presentationml.slideLayout+xml"/>
  <Override PartName="/ppt/theme/theme144.xml" ContentType="application/vnd.openxmlformats-officedocument.theme+xml"/>
  <Override PartName="/ppt/slideLayouts/slideLayout1585.xml" ContentType="application/vnd.openxmlformats-officedocument.presentationml.slideLayout+xml"/>
  <Override PartName="/ppt/slideLayouts/slideLayout1586.xml" ContentType="application/vnd.openxmlformats-officedocument.presentationml.slideLayout+xml"/>
  <Override PartName="/ppt/slideLayouts/slideLayout1587.xml" ContentType="application/vnd.openxmlformats-officedocument.presentationml.slideLayout+xml"/>
  <Override PartName="/ppt/slideLayouts/slideLayout1588.xml" ContentType="application/vnd.openxmlformats-officedocument.presentationml.slideLayout+xml"/>
  <Override PartName="/ppt/slideLayouts/slideLayout1589.xml" ContentType="application/vnd.openxmlformats-officedocument.presentationml.slideLayout+xml"/>
  <Override PartName="/ppt/slideLayouts/slideLayout1590.xml" ContentType="application/vnd.openxmlformats-officedocument.presentationml.slideLayout+xml"/>
  <Override PartName="/ppt/slideLayouts/slideLayout1591.xml" ContentType="application/vnd.openxmlformats-officedocument.presentationml.slideLayout+xml"/>
  <Override PartName="/ppt/slideLayouts/slideLayout1592.xml" ContentType="application/vnd.openxmlformats-officedocument.presentationml.slideLayout+xml"/>
  <Override PartName="/ppt/slideLayouts/slideLayout1593.xml" ContentType="application/vnd.openxmlformats-officedocument.presentationml.slideLayout+xml"/>
  <Override PartName="/ppt/slideLayouts/slideLayout1594.xml" ContentType="application/vnd.openxmlformats-officedocument.presentationml.slideLayout+xml"/>
  <Override PartName="/ppt/slideLayouts/slideLayout1595.xml" ContentType="application/vnd.openxmlformats-officedocument.presentationml.slideLayout+xml"/>
  <Override PartName="/ppt/theme/theme145.xml" ContentType="application/vnd.openxmlformats-officedocument.theme+xml"/>
  <Override PartName="/ppt/slideLayouts/slideLayout1596.xml" ContentType="application/vnd.openxmlformats-officedocument.presentationml.slideLayout+xml"/>
  <Override PartName="/ppt/slideLayouts/slideLayout1597.xml" ContentType="application/vnd.openxmlformats-officedocument.presentationml.slideLayout+xml"/>
  <Override PartName="/ppt/slideLayouts/slideLayout1598.xml" ContentType="application/vnd.openxmlformats-officedocument.presentationml.slideLayout+xml"/>
  <Override PartName="/ppt/slideLayouts/slideLayout1599.xml" ContentType="application/vnd.openxmlformats-officedocument.presentationml.slideLayout+xml"/>
  <Override PartName="/ppt/slideLayouts/slideLayout1600.xml" ContentType="application/vnd.openxmlformats-officedocument.presentationml.slideLayout+xml"/>
  <Override PartName="/ppt/slideLayouts/slideLayout1601.xml" ContentType="application/vnd.openxmlformats-officedocument.presentationml.slideLayout+xml"/>
  <Override PartName="/ppt/slideLayouts/slideLayout1602.xml" ContentType="application/vnd.openxmlformats-officedocument.presentationml.slideLayout+xml"/>
  <Override PartName="/ppt/slideLayouts/slideLayout1603.xml" ContentType="application/vnd.openxmlformats-officedocument.presentationml.slideLayout+xml"/>
  <Override PartName="/ppt/slideLayouts/slideLayout1604.xml" ContentType="application/vnd.openxmlformats-officedocument.presentationml.slideLayout+xml"/>
  <Override PartName="/ppt/slideLayouts/slideLayout1605.xml" ContentType="application/vnd.openxmlformats-officedocument.presentationml.slideLayout+xml"/>
  <Override PartName="/ppt/slideLayouts/slideLayout1606.xml" ContentType="application/vnd.openxmlformats-officedocument.presentationml.slideLayout+xml"/>
  <Override PartName="/ppt/theme/theme146.xml" ContentType="application/vnd.openxmlformats-officedocument.theme+xml"/>
  <Override PartName="/ppt/slideLayouts/slideLayout1607.xml" ContentType="application/vnd.openxmlformats-officedocument.presentationml.slideLayout+xml"/>
  <Override PartName="/ppt/slideLayouts/slideLayout1608.xml" ContentType="application/vnd.openxmlformats-officedocument.presentationml.slideLayout+xml"/>
  <Override PartName="/ppt/slideLayouts/slideLayout1609.xml" ContentType="application/vnd.openxmlformats-officedocument.presentationml.slideLayout+xml"/>
  <Override PartName="/ppt/slideLayouts/slideLayout1610.xml" ContentType="application/vnd.openxmlformats-officedocument.presentationml.slideLayout+xml"/>
  <Override PartName="/ppt/slideLayouts/slideLayout1611.xml" ContentType="application/vnd.openxmlformats-officedocument.presentationml.slideLayout+xml"/>
  <Override PartName="/ppt/slideLayouts/slideLayout1612.xml" ContentType="application/vnd.openxmlformats-officedocument.presentationml.slideLayout+xml"/>
  <Override PartName="/ppt/slideLayouts/slideLayout1613.xml" ContentType="application/vnd.openxmlformats-officedocument.presentationml.slideLayout+xml"/>
  <Override PartName="/ppt/slideLayouts/slideLayout1614.xml" ContentType="application/vnd.openxmlformats-officedocument.presentationml.slideLayout+xml"/>
  <Override PartName="/ppt/slideLayouts/slideLayout1615.xml" ContentType="application/vnd.openxmlformats-officedocument.presentationml.slideLayout+xml"/>
  <Override PartName="/ppt/slideLayouts/slideLayout1616.xml" ContentType="application/vnd.openxmlformats-officedocument.presentationml.slideLayout+xml"/>
  <Override PartName="/ppt/slideLayouts/slideLayout1617.xml" ContentType="application/vnd.openxmlformats-officedocument.presentationml.slideLayout+xml"/>
  <Override PartName="/ppt/theme/theme147.xml" ContentType="application/vnd.openxmlformats-officedocument.theme+xml"/>
  <Override PartName="/ppt/slideLayouts/slideLayout1618.xml" ContentType="application/vnd.openxmlformats-officedocument.presentationml.slideLayout+xml"/>
  <Override PartName="/ppt/slideLayouts/slideLayout1619.xml" ContentType="application/vnd.openxmlformats-officedocument.presentationml.slideLayout+xml"/>
  <Override PartName="/ppt/slideLayouts/slideLayout1620.xml" ContentType="application/vnd.openxmlformats-officedocument.presentationml.slideLayout+xml"/>
  <Override PartName="/ppt/slideLayouts/slideLayout1621.xml" ContentType="application/vnd.openxmlformats-officedocument.presentationml.slideLayout+xml"/>
  <Override PartName="/ppt/slideLayouts/slideLayout1622.xml" ContentType="application/vnd.openxmlformats-officedocument.presentationml.slideLayout+xml"/>
  <Override PartName="/ppt/slideLayouts/slideLayout1623.xml" ContentType="application/vnd.openxmlformats-officedocument.presentationml.slideLayout+xml"/>
  <Override PartName="/ppt/slideLayouts/slideLayout1624.xml" ContentType="application/vnd.openxmlformats-officedocument.presentationml.slideLayout+xml"/>
  <Override PartName="/ppt/slideLayouts/slideLayout1625.xml" ContentType="application/vnd.openxmlformats-officedocument.presentationml.slideLayout+xml"/>
  <Override PartName="/ppt/slideLayouts/slideLayout1626.xml" ContentType="application/vnd.openxmlformats-officedocument.presentationml.slideLayout+xml"/>
  <Override PartName="/ppt/slideLayouts/slideLayout1627.xml" ContentType="application/vnd.openxmlformats-officedocument.presentationml.slideLayout+xml"/>
  <Override PartName="/ppt/slideLayouts/slideLayout1628.xml" ContentType="application/vnd.openxmlformats-officedocument.presentationml.slideLayout+xml"/>
  <Override PartName="/ppt/theme/theme148.xml" ContentType="application/vnd.openxmlformats-officedocument.theme+xml"/>
  <Override PartName="/ppt/slideLayouts/slideLayout1629.xml" ContentType="application/vnd.openxmlformats-officedocument.presentationml.slideLayout+xml"/>
  <Override PartName="/ppt/slideLayouts/slideLayout1630.xml" ContentType="application/vnd.openxmlformats-officedocument.presentationml.slideLayout+xml"/>
  <Override PartName="/ppt/slideLayouts/slideLayout1631.xml" ContentType="application/vnd.openxmlformats-officedocument.presentationml.slideLayout+xml"/>
  <Override PartName="/ppt/slideLayouts/slideLayout1632.xml" ContentType="application/vnd.openxmlformats-officedocument.presentationml.slideLayout+xml"/>
  <Override PartName="/ppt/slideLayouts/slideLayout1633.xml" ContentType="application/vnd.openxmlformats-officedocument.presentationml.slideLayout+xml"/>
  <Override PartName="/ppt/slideLayouts/slideLayout1634.xml" ContentType="application/vnd.openxmlformats-officedocument.presentationml.slideLayout+xml"/>
  <Override PartName="/ppt/slideLayouts/slideLayout1635.xml" ContentType="application/vnd.openxmlformats-officedocument.presentationml.slideLayout+xml"/>
  <Override PartName="/ppt/slideLayouts/slideLayout1636.xml" ContentType="application/vnd.openxmlformats-officedocument.presentationml.slideLayout+xml"/>
  <Override PartName="/ppt/slideLayouts/slideLayout1637.xml" ContentType="application/vnd.openxmlformats-officedocument.presentationml.slideLayout+xml"/>
  <Override PartName="/ppt/slideLayouts/slideLayout1638.xml" ContentType="application/vnd.openxmlformats-officedocument.presentationml.slideLayout+xml"/>
  <Override PartName="/ppt/slideLayouts/slideLayout1639.xml" ContentType="application/vnd.openxmlformats-officedocument.presentationml.slideLayout+xml"/>
  <Override PartName="/ppt/theme/theme149.xml" ContentType="application/vnd.openxmlformats-officedocument.theme+xml"/>
  <Override PartName="/ppt/slideLayouts/slideLayout1640.xml" ContentType="application/vnd.openxmlformats-officedocument.presentationml.slideLayout+xml"/>
  <Override PartName="/ppt/slideLayouts/slideLayout1641.xml" ContentType="application/vnd.openxmlformats-officedocument.presentationml.slideLayout+xml"/>
  <Override PartName="/ppt/slideLayouts/slideLayout1642.xml" ContentType="application/vnd.openxmlformats-officedocument.presentationml.slideLayout+xml"/>
  <Override PartName="/ppt/slideLayouts/slideLayout1643.xml" ContentType="application/vnd.openxmlformats-officedocument.presentationml.slideLayout+xml"/>
  <Override PartName="/ppt/slideLayouts/slideLayout1644.xml" ContentType="application/vnd.openxmlformats-officedocument.presentationml.slideLayout+xml"/>
  <Override PartName="/ppt/slideLayouts/slideLayout1645.xml" ContentType="application/vnd.openxmlformats-officedocument.presentationml.slideLayout+xml"/>
  <Override PartName="/ppt/slideLayouts/slideLayout1646.xml" ContentType="application/vnd.openxmlformats-officedocument.presentationml.slideLayout+xml"/>
  <Override PartName="/ppt/slideLayouts/slideLayout1647.xml" ContentType="application/vnd.openxmlformats-officedocument.presentationml.slideLayout+xml"/>
  <Override PartName="/ppt/slideLayouts/slideLayout1648.xml" ContentType="application/vnd.openxmlformats-officedocument.presentationml.slideLayout+xml"/>
  <Override PartName="/ppt/slideLayouts/slideLayout1649.xml" ContentType="application/vnd.openxmlformats-officedocument.presentationml.slideLayout+xml"/>
  <Override PartName="/ppt/slideLayouts/slideLayout1650.xml" ContentType="application/vnd.openxmlformats-officedocument.presentationml.slideLayout+xml"/>
  <Override PartName="/ppt/theme/theme150.xml" ContentType="application/vnd.openxmlformats-officedocument.theme+xml"/>
  <Override PartName="/ppt/slideLayouts/slideLayout1651.xml" ContentType="application/vnd.openxmlformats-officedocument.presentationml.slideLayout+xml"/>
  <Override PartName="/ppt/slideLayouts/slideLayout1652.xml" ContentType="application/vnd.openxmlformats-officedocument.presentationml.slideLayout+xml"/>
  <Override PartName="/ppt/slideLayouts/slideLayout1653.xml" ContentType="application/vnd.openxmlformats-officedocument.presentationml.slideLayout+xml"/>
  <Override PartName="/ppt/slideLayouts/slideLayout1654.xml" ContentType="application/vnd.openxmlformats-officedocument.presentationml.slideLayout+xml"/>
  <Override PartName="/ppt/slideLayouts/slideLayout1655.xml" ContentType="application/vnd.openxmlformats-officedocument.presentationml.slideLayout+xml"/>
  <Override PartName="/ppt/slideLayouts/slideLayout1656.xml" ContentType="application/vnd.openxmlformats-officedocument.presentationml.slideLayout+xml"/>
  <Override PartName="/ppt/slideLayouts/slideLayout1657.xml" ContentType="application/vnd.openxmlformats-officedocument.presentationml.slideLayout+xml"/>
  <Override PartName="/ppt/slideLayouts/slideLayout1658.xml" ContentType="application/vnd.openxmlformats-officedocument.presentationml.slideLayout+xml"/>
  <Override PartName="/ppt/slideLayouts/slideLayout1659.xml" ContentType="application/vnd.openxmlformats-officedocument.presentationml.slideLayout+xml"/>
  <Override PartName="/ppt/slideLayouts/slideLayout1660.xml" ContentType="application/vnd.openxmlformats-officedocument.presentationml.slideLayout+xml"/>
  <Override PartName="/ppt/slideLayouts/slideLayout1661.xml" ContentType="application/vnd.openxmlformats-officedocument.presentationml.slideLayout+xml"/>
  <Override PartName="/ppt/theme/theme151.xml" ContentType="application/vnd.openxmlformats-officedocument.theme+xml"/>
  <Override PartName="/ppt/slideLayouts/slideLayout1662.xml" ContentType="application/vnd.openxmlformats-officedocument.presentationml.slideLayout+xml"/>
  <Override PartName="/ppt/slideLayouts/slideLayout1663.xml" ContentType="application/vnd.openxmlformats-officedocument.presentationml.slideLayout+xml"/>
  <Override PartName="/ppt/slideLayouts/slideLayout1664.xml" ContentType="application/vnd.openxmlformats-officedocument.presentationml.slideLayout+xml"/>
  <Override PartName="/ppt/slideLayouts/slideLayout1665.xml" ContentType="application/vnd.openxmlformats-officedocument.presentationml.slideLayout+xml"/>
  <Override PartName="/ppt/slideLayouts/slideLayout1666.xml" ContentType="application/vnd.openxmlformats-officedocument.presentationml.slideLayout+xml"/>
  <Override PartName="/ppt/slideLayouts/slideLayout1667.xml" ContentType="application/vnd.openxmlformats-officedocument.presentationml.slideLayout+xml"/>
  <Override PartName="/ppt/slideLayouts/slideLayout1668.xml" ContentType="application/vnd.openxmlformats-officedocument.presentationml.slideLayout+xml"/>
  <Override PartName="/ppt/slideLayouts/slideLayout1669.xml" ContentType="application/vnd.openxmlformats-officedocument.presentationml.slideLayout+xml"/>
  <Override PartName="/ppt/slideLayouts/slideLayout1670.xml" ContentType="application/vnd.openxmlformats-officedocument.presentationml.slideLayout+xml"/>
  <Override PartName="/ppt/slideLayouts/slideLayout1671.xml" ContentType="application/vnd.openxmlformats-officedocument.presentationml.slideLayout+xml"/>
  <Override PartName="/ppt/slideLayouts/slideLayout1672.xml" ContentType="application/vnd.openxmlformats-officedocument.presentationml.slideLayout+xml"/>
  <Override PartName="/ppt/theme/theme152.xml" ContentType="application/vnd.openxmlformats-officedocument.theme+xml"/>
  <Override PartName="/ppt/slideLayouts/slideLayout1673.xml" ContentType="application/vnd.openxmlformats-officedocument.presentationml.slideLayout+xml"/>
  <Override PartName="/ppt/slideLayouts/slideLayout1674.xml" ContentType="application/vnd.openxmlformats-officedocument.presentationml.slideLayout+xml"/>
  <Override PartName="/ppt/slideLayouts/slideLayout1675.xml" ContentType="application/vnd.openxmlformats-officedocument.presentationml.slideLayout+xml"/>
  <Override PartName="/ppt/slideLayouts/slideLayout1676.xml" ContentType="application/vnd.openxmlformats-officedocument.presentationml.slideLayout+xml"/>
  <Override PartName="/ppt/slideLayouts/slideLayout1677.xml" ContentType="application/vnd.openxmlformats-officedocument.presentationml.slideLayout+xml"/>
  <Override PartName="/ppt/slideLayouts/slideLayout1678.xml" ContentType="application/vnd.openxmlformats-officedocument.presentationml.slideLayout+xml"/>
  <Override PartName="/ppt/slideLayouts/slideLayout1679.xml" ContentType="application/vnd.openxmlformats-officedocument.presentationml.slideLayout+xml"/>
  <Override PartName="/ppt/slideLayouts/slideLayout1680.xml" ContentType="application/vnd.openxmlformats-officedocument.presentationml.slideLayout+xml"/>
  <Override PartName="/ppt/slideLayouts/slideLayout1681.xml" ContentType="application/vnd.openxmlformats-officedocument.presentationml.slideLayout+xml"/>
  <Override PartName="/ppt/slideLayouts/slideLayout1682.xml" ContentType="application/vnd.openxmlformats-officedocument.presentationml.slideLayout+xml"/>
  <Override PartName="/ppt/slideLayouts/slideLayout1683.xml" ContentType="application/vnd.openxmlformats-officedocument.presentationml.slideLayout+xml"/>
  <Override PartName="/ppt/theme/theme153.xml" ContentType="application/vnd.openxmlformats-officedocument.theme+xml"/>
  <Override PartName="/ppt/slideLayouts/slideLayout1684.xml" ContentType="application/vnd.openxmlformats-officedocument.presentationml.slideLayout+xml"/>
  <Override PartName="/ppt/slideLayouts/slideLayout1685.xml" ContentType="application/vnd.openxmlformats-officedocument.presentationml.slideLayout+xml"/>
  <Override PartName="/ppt/slideLayouts/slideLayout1686.xml" ContentType="application/vnd.openxmlformats-officedocument.presentationml.slideLayout+xml"/>
  <Override PartName="/ppt/slideLayouts/slideLayout1687.xml" ContentType="application/vnd.openxmlformats-officedocument.presentationml.slideLayout+xml"/>
  <Override PartName="/ppt/slideLayouts/slideLayout1688.xml" ContentType="application/vnd.openxmlformats-officedocument.presentationml.slideLayout+xml"/>
  <Override PartName="/ppt/slideLayouts/slideLayout1689.xml" ContentType="application/vnd.openxmlformats-officedocument.presentationml.slideLayout+xml"/>
  <Override PartName="/ppt/slideLayouts/slideLayout1690.xml" ContentType="application/vnd.openxmlformats-officedocument.presentationml.slideLayout+xml"/>
  <Override PartName="/ppt/slideLayouts/slideLayout1691.xml" ContentType="application/vnd.openxmlformats-officedocument.presentationml.slideLayout+xml"/>
  <Override PartName="/ppt/slideLayouts/slideLayout1692.xml" ContentType="application/vnd.openxmlformats-officedocument.presentationml.slideLayout+xml"/>
  <Override PartName="/ppt/slideLayouts/slideLayout1693.xml" ContentType="application/vnd.openxmlformats-officedocument.presentationml.slideLayout+xml"/>
  <Override PartName="/ppt/slideLayouts/slideLayout1694.xml" ContentType="application/vnd.openxmlformats-officedocument.presentationml.slideLayout+xml"/>
  <Override PartName="/ppt/theme/theme154.xml" ContentType="application/vnd.openxmlformats-officedocument.theme+xml"/>
  <Override PartName="/ppt/slideLayouts/slideLayout1695.xml" ContentType="application/vnd.openxmlformats-officedocument.presentationml.slideLayout+xml"/>
  <Override PartName="/ppt/slideLayouts/slideLayout1696.xml" ContentType="application/vnd.openxmlformats-officedocument.presentationml.slideLayout+xml"/>
  <Override PartName="/ppt/slideLayouts/slideLayout1697.xml" ContentType="application/vnd.openxmlformats-officedocument.presentationml.slideLayout+xml"/>
  <Override PartName="/ppt/slideLayouts/slideLayout1698.xml" ContentType="application/vnd.openxmlformats-officedocument.presentationml.slideLayout+xml"/>
  <Override PartName="/ppt/slideLayouts/slideLayout1699.xml" ContentType="application/vnd.openxmlformats-officedocument.presentationml.slideLayout+xml"/>
  <Override PartName="/ppt/slideLayouts/slideLayout1700.xml" ContentType="application/vnd.openxmlformats-officedocument.presentationml.slideLayout+xml"/>
  <Override PartName="/ppt/slideLayouts/slideLayout1701.xml" ContentType="application/vnd.openxmlformats-officedocument.presentationml.slideLayout+xml"/>
  <Override PartName="/ppt/slideLayouts/slideLayout1702.xml" ContentType="application/vnd.openxmlformats-officedocument.presentationml.slideLayout+xml"/>
  <Override PartName="/ppt/slideLayouts/slideLayout1703.xml" ContentType="application/vnd.openxmlformats-officedocument.presentationml.slideLayout+xml"/>
  <Override PartName="/ppt/slideLayouts/slideLayout1704.xml" ContentType="application/vnd.openxmlformats-officedocument.presentationml.slideLayout+xml"/>
  <Override PartName="/ppt/slideLayouts/slideLayout1705.xml" ContentType="application/vnd.openxmlformats-officedocument.presentationml.slideLayout+xml"/>
  <Override PartName="/ppt/theme/theme155.xml" ContentType="application/vnd.openxmlformats-officedocument.theme+xml"/>
  <Override PartName="/ppt/slideLayouts/slideLayout1706.xml" ContentType="application/vnd.openxmlformats-officedocument.presentationml.slideLayout+xml"/>
  <Override PartName="/ppt/slideLayouts/slideLayout1707.xml" ContentType="application/vnd.openxmlformats-officedocument.presentationml.slideLayout+xml"/>
  <Override PartName="/ppt/slideLayouts/slideLayout1708.xml" ContentType="application/vnd.openxmlformats-officedocument.presentationml.slideLayout+xml"/>
  <Override PartName="/ppt/slideLayouts/slideLayout1709.xml" ContentType="application/vnd.openxmlformats-officedocument.presentationml.slideLayout+xml"/>
  <Override PartName="/ppt/slideLayouts/slideLayout1710.xml" ContentType="application/vnd.openxmlformats-officedocument.presentationml.slideLayout+xml"/>
  <Override PartName="/ppt/slideLayouts/slideLayout1711.xml" ContentType="application/vnd.openxmlformats-officedocument.presentationml.slideLayout+xml"/>
  <Override PartName="/ppt/slideLayouts/slideLayout1712.xml" ContentType="application/vnd.openxmlformats-officedocument.presentationml.slideLayout+xml"/>
  <Override PartName="/ppt/slideLayouts/slideLayout1713.xml" ContentType="application/vnd.openxmlformats-officedocument.presentationml.slideLayout+xml"/>
  <Override PartName="/ppt/slideLayouts/slideLayout1714.xml" ContentType="application/vnd.openxmlformats-officedocument.presentationml.slideLayout+xml"/>
  <Override PartName="/ppt/slideLayouts/slideLayout1715.xml" ContentType="application/vnd.openxmlformats-officedocument.presentationml.slideLayout+xml"/>
  <Override PartName="/ppt/slideLayouts/slideLayout1716.xml" ContentType="application/vnd.openxmlformats-officedocument.presentationml.slideLayout+xml"/>
  <Override PartName="/ppt/theme/theme156.xml" ContentType="application/vnd.openxmlformats-officedocument.theme+xml"/>
  <Override PartName="/ppt/slideLayouts/slideLayout1717.xml" ContentType="application/vnd.openxmlformats-officedocument.presentationml.slideLayout+xml"/>
  <Override PartName="/ppt/slideLayouts/slideLayout1718.xml" ContentType="application/vnd.openxmlformats-officedocument.presentationml.slideLayout+xml"/>
  <Override PartName="/ppt/slideLayouts/slideLayout1719.xml" ContentType="application/vnd.openxmlformats-officedocument.presentationml.slideLayout+xml"/>
  <Override PartName="/ppt/slideLayouts/slideLayout1720.xml" ContentType="application/vnd.openxmlformats-officedocument.presentationml.slideLayout+xml"/>
  <Override PartName="/ppt/slideLayouts/slideLayout1721.xml" ContentType="application/vnd.openxmlformats-officedocument.presentationml.slideLayout+xml"/>
  <Override PartName="/ppt/slideLayouts/slideLayout1722.xml" ContentType="application/vnd.openxmlformats-officedocument.presentationml.slideLayout+xml"/>
  <Override PartName="/ppt/slideLayouts/slideLayout1723.xml" ContentType="application/vnd.openxmlformats-officedocument.presentationml.slideLayout+xml"/>
  <Override PartName="/ppt/slideLayouts/slideLayout1724.xml" ContentType="application/vnd.openxmlformats-officedocument.presentationml.slideLayout+xml"/>
  <Override PartName="/ppt/slideLayouts/slideLayout1725.xml" ContentType="application/vnd.openxmlformats-officedocument.presentationml.slideLayout+xml"/>
  <Override PartName="/ppt/slideLayouts/slideLayout1726.xml" ContentType="application/vnd.openxmlformats-officedocument.presentationml.slideLayout+xml"/>
  <Override PartName="/ppt/slideLayouts/slideLayout1727.xml" ContentType="application/vnd.openxmlformats-officedocument.presentationml.slideLayout+xml"/>
  <Override PartName="/ppt/theme/theme157.xml" ContentType="application/vnd.openxmlformats-officedocument.theme+xml"/>
  <Override PartName="/ppt/slideLayouts/slideLayout1728.xml" ContentType="application/vnd.openxmlformats-officedocument.presentationml.slideLayout+xml"/>
  <Override PartName="/ppt/slideLayouts/slideLayout1729.xml" ContentType="application/vnd.openxmlformats-officedocument.presentationml.slideLayout+xml"/>
  <Override PartName="/ppt/slideLayouts/slideLayout1730.xml" ContentType="application/vnd.openxmlformats-officedocument.presentationml.slideLayout+xml"/>
  <Override PartName="/ppt/slideLayouts/slideLayout1731.xml" ContentType="application/vnd.openxmlformats-officedocument.presentationml.slideLayout+xml"/>
  <Override PartName="/ppt/slideLayouts/slideLayout1732.xml" ContentType="application/vnd.openxmlformats-officedocument.presentationml.slideLayout+xml"/>
  <Override PartName="/ppt/slideLayouts/slideLayout1733.xml" ContentType="application/vnd.openxmlformats-officedocument.presentationml.slideLayout+xml"/>
  <Override PartName="/ppt/slideLayouts/slideLayout1734.xml" ContentType="application/vnd.openxmlformats-officedocument.presentationml.slideLayout+xml"/>
  <Override PartName="/ppt/slideLayouts/slideLayout1735.xml" ContentType="application/vnd.openxmlformats-officedocument.presentationml.slideLayout+xml"/>
  <Override PartName="/ppt/slideLayouts/slideLayout1736.xml" ContentType="application/vnd.openxmlformats-officedocument.presentationml.slideLayout+xml"/>
  <Override PartName="/ppt/slideLayouts/slideLayout1737.xml" ContentType="application/vnd.openxmlformats-officedocument.presentationml.slideLayout+xml"/>
  <Override PartName="/ppt/slideLayouts/slideLayout1738.xml" ContentType="application/vnd.openxmlformats-officedocument.presentationml.slideLayout+xml"/>
  <Override PartName="/ppt/theme/theme158.xml" ContentType="application/vnd.openxmlformats-officedocument.theme+xml"/>
  <Override PartName="/ppt/slideLayouts/slideLayout1739.xml" ContentType="application/vnd.openxmlformats-officedocument.presentationml.slideLayout+xml"/>
  <Override PartName="/ppt/slideLayouts/slideLayout1740.xml" ContentType="application/vnd.openxmlformats-officedocument.presentationml.slideLayout+xml"/>
  <Override PartName="/ppt/slideLayouts/slideLayout1741.xml" ContentType="application/vnd.openxmlformats-officedocument.presentationml.slideLayout+xml"/>
  <Override PartName="/ppt/slideLayouts/slideLayout1742.xml" ContentType="application/vnd.openxmlformats-officedocument.presentationml.slideLayout+xml"/>
  <Override PartName="/ppt/slideLayouts/slideLayout1743.xml" ContentType="application/vnd.openxmlformats-officedocument.presentationml.slideLayout+xml"/>
  <Override PartName="/ppt/slideLayouts/slideLayout1744.xml" ContentType="application/vnd.openxmlformats-officedocument.presentationml.slideLayout+xml"/>
  <Override PartName="/ppt/slideLayouts/slideLayout1745.xml" ContentType="application/vnd.openxmlformats-officedocument.presentationml.slideLayout+xml"/>
  <Override PartName="/ppt/slideLayouts/slideLayout1746.xml" ContentType="application/vnd.openxmlformats-officedocument.presentationml.slideLayout+xml"/>
  <Override PartName="/ppt/slideLayouts/slideLayout1747.xml" ContentType="application/vnd.openxmlformats-officedocument.presentationml.slideLayout+xml"/>
  <Override PartName="/ppt/slideLayouts/slideLayout1748.xml" ContentType="application/vnd.openxmlformats-officedocument.presentationml.slideLayout+xml"/>
  <Override PartName="/ppt/slideLayouts/slideLayout1749.xml" ContentType="application/vnd.openxmlformats-officedocument.presentationml.slideLayout+xml"/>
  <Override PartName="/ppt/theme/theme159.xml" ContentType="application/vnd.openxmlformats-officedocument.theme+xml"/>
  <Override PartName="/ppt/slideLayouts/slideLayout1750.xml" ContentType="application/vnd.openxmlformats-officedocument.presentationml.slideLayout+xml"/>
  <Override PartName="/ppt/slideLayouts/slideLayout1751.xml" ContentType="application/vnd.openxmlformats-officedocument.presentationml.slideLayout+xml"/>
  <Override PartName="/ppt/slideLayouts/slideLayout1752.xml" ContentType="application/vnd.openxmlformats-officedocument.presentationml.slideLayout+xml"/>
  <Override PartName="/ppt/slideLayouts/slideLayout1753.xml" ContentType="application/vnd.openxmlformats-officedocument.presentationml.slideLayout+xml"/>
  <Override PartName="/ppt/slideLayouts/slideLayout1754.xml" ContentType="application/vnd.openxmlformats-officedocument.presentationml.slideLayout+xml"/>
  <Override PartName="/ppt/slideLayouts/slideLayout1755.xml" ContentType="application/vnd.openxmlformats-officedocument.presentationml.slideLayout+xml"/>
  <Override PartName="/ppt/slideLayouts/slideLayout1756.xml" ContentType="application/vnd.openxmlformats-officedocument.presentationml.slideLayout+xml"/>
  <Override PartName="/ppt/slideLayouts/slideLayout1757.xml" ContentType="application/vnd.openxmlformats-officedocument.presentationml.slideLayout+xml"/>
  <Override PartName="/ppt/slideLayouts/slideLayout1758.xml" ContentType="application/vnd.openxmlformats-officedocument.presentationml.slideLayout+xml"/>
  <Override PartName="/ppt/slideLayouts/slideLayout1759.xml" ContentType="application/vnd.openxmlformats-officedocument.presentationml.slideLayout+xml"/>
  <Override PartName="/ppt/slideLayouts/slideLayout1760.xml" ContentType="application/vnd.openxmlformats-officedocument.presentationml.slideLayout+xml"/>
  <Override PartName="/ppt/theme/theme160.xml" ContentType="application/vnd.openxmlformats-officedocument.theme+xml"/>
  <Override PartName="/ppt/slideLayouts/slideLayout1761.xml" ContentType="application/vnd.openxmlformats-officedocument.presentationml.slideLayout+xml"/>
  <Override PartName="/ppt/slideLayouts/slideLayout1762.xml" ContentType="application/vnd.openxmlformats-officedocument.presentationml.slideLayout+xml"/>
  <Override PartName="/ppt/slideLayouts/slideLayout1763.xml" ContentType="application/vnd.openxmlformats-officedocument.presentationml.slideLayout+xml"/>
  <Override PartName="/ppt/slideLayouts/slideLayout1764.xml" ContentType="application/vnd.openxmlformats-officedocument.presentationml.slideLayout+xml"/>
  <Override PartName="/ppt/slideLayouts/slideLayout1765.xml" ContentType="application/vnd.openxmlformats-officedocument.presentationml.slideLayout+xml"/>
  <Override PartName="/ppt/slideLayouts/slideLayout1766.xml" ContentType="application/vnd.openxmlformats-officedocument.presentationml.slideLayout+xml"/>
  <Override PartName="/ppt/slideLayouts/slideLayout1767.xml" ContentType="application/vnd.openxmlformats-officedocument.presentationml.slideLayout+xml"/>
  <Override PartName="/ppt/slideLayouts/slideLayout1768.xml" ContentType="application/vnd.openxmlformats-officedocument.presentationml.slideLayout+xml"/>
  <Override PartName="/ppt/slideLayouts/slideLayout1769.xml" ContentType="application/vnd.openxmlformats-officedocument.presentationml.slideLayout+xml"/>
  <Override PartName="/ppt/slideLayouts/slideLayout1770.xml" ContentType="application/vnd.openxmlformats-officedocument.presentationml.slideLayout+xml"/>
  <Override PartName="/ppt/slideLayouts/slideLayout1771.xml" ContentType="application/vnd.openxmlformats-officedocument.presentationml.slideLayout+xml"/>
  <Override PartName="/ppt/theme/theme161.xml" ContentType="application/vnd.openxmlformats-officedocument.theme+xml"/>
  <Override PartName="/ppt/slideLayouts/slideLayout1772.xml" ContentType="application/vnd.openxmlformats-officedocument.presentationml.slideLayout+xml"/>
  <Override PartName="/ppt/slideLayouts/slideLayout1773.xml" ContentType="application/vnd.openxmlformats-officedocument.presentationml.slideLayout+xml"/>
  <Override PartName="/ppt/slideLayouts/slideLayout1774.xml" ContentType="application/vnd.openxmlformats-officedocument.presentationml.slideLayout+xml"/>
  <Override PartName="/ppt/slideLayouts/slideLayout1775.xml" ContentType="application/vnd.openxmlformats-officedocument.presentationml.slideLayout+xml"/>
  <Override PartName="/ppt/slideLayouts/slideLayout1776.xml" ContentType="application/vnd.openxmlformats-officedocument.presentationml.slideLayout+xml"/>
  <Override PartName="/ppt/slideLayouts/slideLayout1777.xml" ContentType="application/vnd.openxmlformats-officedocument.presentationml.slideLayout+xml"/>
  <Override PartName="/ppt/slideLayouts/slideLayout1778.xml" ContentType="application/vnd.openxmlformats-officedocument.presentationml.slideLayout+xml"/>
  <Override PartName="/ppt/slideLayouts/slideLayout1779.xml" ContentType="application/vnd.openxmlformats-officedocument.presentationml.slideLayout+xml"/>
  <Override PartName="/ppt/slideLayouts/slideLayout1780.xml" ContentType="application/vnd.openxmlformats-officedocument.presentationml.slideLayout+xml"/>
  <Override PartName="/ppt/slideLayouts/slideLayout1781.xml" ContentType="application/vnd.openxmlformats-officedocument.presentationml.slideLayout+xml"/>
  <Override PartName="/ppt/slideLayouts/slideLayout1782.xml" ContentType="application/vnd.openxmlformats-officedocument.presentationml.slideLayout+xml"/>
  <Override PartName="/ppt/theme/theme162.xml" ContentType="application/vnd.openxmlformats-officedocument.theme+xml"/>
  <Override PartName="/ppt/slideLayouts/slideLayout1783.xml" ContentType="application/vnd.openxmlformats-officedocument.presentationml.slideLayout+xml"/>
  <Override PartName="/ppt/slideLayouts/slideLayout1784.xml" ContentType="application/vnd.openxmlformats-officedocument.presentationml.slideLayout+xml"/>
  <Override PartName="/ppt/slideLayouts/slideLayout1785.xml" ContentType="application/vnd.openxmlformats-officedocument.presentationml.slideLayout+xml"/>
  <Override PartName="/ppt/slideLayouts/slideLayout1786.xml" ContentType="application/vnd.openxmlformats-officedocument.presentationml.slideLayout+xml"/>
  <Override PartName="/ppt/slideLayouts/slideLayout1787.xml" ContentType="application/vnd.openxmlformats-officedocument.presentationml.slideLayout+xml"/>
  <Override PartName="/ppt/slideLayouts/slideLayout1788.xml" ContentType="application/vnd.openxmlformats-officedocument.presentationml.slideLayout+xml"/>
  <Override PartName="/ppt/slideLayouts/slideLayout1789.xml" ContentType="application/vnd.openxmlformats-officedocument.presentationml.slideLayout+xml"/>
  <Override PartName="/ppt/slideLayouts/slideLayout1790.xml" ContentType="application/vnd.openxmlformats-officedocument.presentationml.slideLayout+xml"/>
  <Override PartName="/ppt/slideLayouts/slideLayout1791.xml" ContentType="application/vnd.openxmlformats-officedocument.presentationml.slideLayout+xml"/>
  <Override PartName="/ppt/slideLayouts/slideLayout1792.xml" ContentType="application/vnd.openxmlformats-officedocument.presentationml.slideLayout+xml"/>
  <Override PartName="/ppt/slideLayouts/slideLayout1793.xml" ContentType="application/vnd.openxmlformats-officedocument.presentationml.slideLayout+xml"/>
  <Override PartName="/ppt/theme/theme163.xml" ContentType="application/vnd.openxmlformats-officedocument.theme+xml"/>
  <Override PartName="/ppt/slideLayouts/slideLayout1794.xml" ContentType="application/vnd.openxmlformats-officedocument.presentationml.slideLayout+xml"/>
  <Override PartName="/ppt/slideLayouts/slideLayout1795.xml" ContentType="application/vnd.openxmlformats-officedocument.presentationml.slideLayout+xml"/>
  <Override PartName="/ppt/slideLayouts/slideLayout1796.xml" ContentType="application/vnd.openxmlformats-officedocument.presentationml.slideLayout+xml"/>
  <Override PartName="/ppt/slideLayouts/slideLayout1797.xml" ContentType="application/vnd.openxmlformats-officedocument.presentationml.slideLayout+xml"/>
  <Override PartName="/ppt/slideLayouts/slideLayout1798.xml" ContentType="application/vnd.openxmlformats-officedocument.presentationml.slideLayout+xml"/>
  <Override PartName="/ppt/slideLayouts/slideLayout1799.xml" ContentType="application/vnd.openxmlformats-officedocument.presentationml.slideLayout+xml"/>
  <Override PartName="/ppt/slideLayouts/slideLayout1800.xml" ContentType="application/vnd.openxmlformats-officedocument.presentationml.slideLayout+xml"/>
  <Override PartName="/ppt/slideLayouts/slideLayout1801.xml" ContentType="application/vnd.openxmlformats-officedocument.presentationml.slideLayout+xml"/>
  <Override PartName="/ppt/slideLayouts/slideLayout1802.xml" ContentType="application/vnd.openxmlformats-officedocument.presentationml.slideLayout+xml"/>
  <Override PartName="/ppt/slideLayouts/slideLayout1803.xml" ContentType="application/vnd.openxmlformats-officedocument.presentationml.slideLayout+xml"/>
  <Override PartName="/ppt/slideLayouts/slideLayout1804.xml" ContentType="application/vnd.openxmlformats-officedocument.presentationml.slideLayout+xml"/>
  <Override PartName="/ppt/theme/theme164.xml" ContentType="application/vnd.openxmlformats-officedocument.theme+xml"/>
  <Override PartName="/ppt/slideLayouts/slideLayout1805.xml" ContentType="application/vnd.openxmlformats-officedocument.presentationml.slideLayout+xml"/>
  <Override PartName="/ppt/slideLayouts/slideLayout1806.xml" ContentType="application/vnd.openxmlformats-officedocument.presentationml.slideLayout+xml"/>
  <Override PartName="/ppt/slideLayouts/slideLayout1807.xml" ContentType="application/vnd.openxmlformats-officedocument.presentationml.slideLayout+xml"/>
  <Override PartName="/ppt/slideLayouts/slideLayout1808.xml" ContentType="application/vnd.openxmlformats-officedocument.presentationml.slideLayout+xml"/>
  <Override PartName="/ppt/slideLayouts/slideLayout1809.xml" ContentType="application/vnd.openxmlformats-officedocument.presentationml.slideLayout+xml"/>
  <Override PartName="/ppt/slideLayouts/slideLayout1810.xml" ContentType="application/vnd.openxmlformats-officedocument.presentationml.slideLayout+xml"/>
  <Override PartName="/ppt/slideLayouts/slideLayout1811.xml" ContentType="application/vnd.openxmlformats-officedocument.presentationml.slideLayout+xml"/>
  <Override PartName="/ppt/slideLayouts/slideLayout1812.xml" ContentType="application/vnd.openxmlformats-officedocument.presentationml.slideLayout+xml"/>
  <Override PartName="/ppt/slideLayouts/slideLayout1813.xml" ContentType="application/vnd.openxmlformats-officedocument.presentationml.slideLayout+xml"/>
  <Override PartName="/ppt/slideLayouts/slideLayout1814.xml" ContentType="application/vnd.openxmlformats-officedocument.presentationml.slideLayout+xml"/>
  <Override PartName="/ppt/slideLayouts/slideLayout1815.xml" ContentType="application/vnd.openxmlformats-officedocument.presentationml.slideLayout+xml"/>
  <Override PartName="/ppt/theme/theme165.xml" ContentType="application/vnd.openxmlformats-officedocument.theme+xml"/>
  <Override PartName="/ppt/slideLayouts/slideLayout1816.xml" ContentType="application/vnd.openxmlformats-officedocument.presentationml.slideLayout+xml"/>
  <Override PartName="/ppt/slideLayouts/slideLayout1817.xml" ContentType="application/vnd.openxmlformats-officedocument.presentationml.slideLayout+xml"/>
  <Override PartName="/ppt/slideLayouts/slideLayout1818.xml" ContentType="application/vnd.openxmlformats-officedocument.presentationml.slideLayout+xml"/>
  <Override PartName="/ppt/slideLayouts/slideLayout1819.xml" ContentType="application/vnd.openxmlformats-officedocument.presentationml.slideLayout+xml"/>
  <Override PartName="/ppt/slideLayouts/slideLayout1820.xml" ContentType="application/vnd.openxmlformats-officedocument.presentationml.slideLayout+xml"/>
  <Override PartName="/ppt/slideLayouts/slideLayout1821.xml" ContentType="application/vnd.openxmlformats-officedocument.presentationml.slideLayout+xml"/>
  <Override PartName="/ppt/slideLayouts/slideLayout1822.xml" ContentType="application/vnd.openxmlformats-officedocument.presentationml.slideLayout+xml"/>
  <Override PartName="/ppt/slideLayouts/slideLayout1823.xml" ContentType="application/vnd.openxmlformats-officedocument.presentationml.slideLayout+xml"/>
  <Override PartName="/ppt/slideLayouts/slideLayout1824.xml" ContentType="application/vnd.openxmlformats-officedocument.presentationml.slideLayout+xml"/>
  <Override PartName="/ppt/slideLayouts/slideLayout1825.xml" ContentType="application/vnd.openxmlformats-officedocument.presentationml.slideLayout+xml"/>
  <Override PartName="/ppt/slideLayouts/slideLayout1826.xml" ContentType="application/vnd.openxmlformats-officedocument.presentationml.slideLayout+xml"/>
  <Override PartName="/ppt/theme/theme166.xml" ContentType="application/vnd.openxmlformats-officedocument.theme+xml"/>
  <Override PartName="/ppt/slideLayouts/slideLayout1827.xml" ContentType="application/vnd.openxmlformats-officedocument.presentationml.slideLayout+xml"/>
  <Override PartName="/ppt/slideLayouts/slideLayout1828.xml" ContentType="application/vnd.openxmlformats-officedocument.presentationml.slideLayout+xml"/>
  <Override PartName="/ppt/slideLayouts/slideLayout1829.xml" ContentType="application/vnd.openxmlformats-officedocument.presentationml.slideLayout+xml"/>
  <Override PartName="/ppt/slideLayouts/slideLayout1830.xml" ContentType="application/vnd.openxmlformats-officedocument.presentationml.slideLayout+xml"/>
  <Override PartName="/ppt/slideLayouts/slideLayout1831.xml" ContentType="application/vnd.openxmlformats-officedocument.presentationml.slideLayout+xml"/>
  <Override PartName="/ppt/slideLayouts/slideLayout1832.xml" ContentType="application/vnd.openxmlformats-officedocument.presentationml.slideLayout+xml"/>
  <Override PartName="/ppt/slideLayouts/slideLayout1833.xml" ContentType="application/vnd.openxmlformats-officedocument.presentationml.slideLayout+xml"/>
  <Override PartName="/ppt/slideLayouts/slideLayout1834.xml" ContentType="application/vnd.openxmlformats-officedocument.presentationml.slideLayout+xml"/>
  <Override PartName="/ppt/slideLayouts/slideLayout1835.xml" ContentType="application/vnd.openxmlformats-officedocument.presentationml.slideLayout+xml"/>
  <Override PartName="/ppt/slideLayouts/slideLayout1836.xml" ContentType="application/vnd.openxmlformats-officedocument.presentationml.slideLayout+xml"/>
  <Override PartName="/ppt/slideLayouts/slideLayout1837.xml" ContentType="application/vnd.openxmlformats-officedocument.presentationml.slideLayout+xml"/>
  <Override PartName="/ppt/theme/theme167.xml" ContentType="application/vnd.openxmlformats-officedocument.theme+xml"/>
  <Override PartName="/ppt/slideLayouts/slideLayout1838.xml" ContentType="application/vnd.openxmlformats-officedocument.presentationml.slideLayout+xml"/>
  <Override PartName="/ppt/slideLayouts/slideLayout1839.xml" ContentType="application/vnd.openxmlformats-officedocument.presentationml.slideLayout+xml"/>
  <Override PartName="/ppt/slideLayouts/slideLayout1840.xml" ContentType="application/vnd.openxmlformats-officedocument.presentationml.slideLayout+xml"/>
  <Override PartName="/ppt/slideLayouts/slideLayout1841.xml" ContentType="application/vnd.openxmlformats-officedocument.presentationml.slideLayout+xml"/>
  <Override PartName="/ppt/slideLayouts/slideLayout1842.xml" ContentType="application/vnd.openxmlformats-officedocument.presentationml.slideLayout+xml"/>
  <Override PartName="/ppt/slideLayouts/slideLayout1843.xml" ContentType="application/vnd.openxmlformats-officedocument.presentationml.slideLayout+xml"/>
  <Override PartName="/ppt/slideLayouts/slideLayout1844.xml" ContentType="application/vnd.openxmlformats-officedocument.presentationml.slideLayout+xml"/>
  <Override PartName="/ppt/slideLayouts/slideLayout1845.xml" ContentType="application/vnd.openxmlformats-officedocument.presentationml.slideLayout+xml"/>
  <Override PartName="/ppt/slideLayouts/slideLayout1846.xml" ContentType="application/vnd.openxmlformats-officedocument.presentationml.slideLayout+xml"/>
  <Override PartName="/ppt/slideLayouts/slideLayout1847.xml" ContentType="application/vnd.openxmlformats-officedocument.presentationml.slideLayout+xml"/>
  <Override PartName="/ppt/slideLayouts/slideLayout1848.xml" ContentType="application/vnd.openxmlformats-officedocument.presentationml.slideLayout+xml"/>
  <Override PartName="/ppt/theme/theme168.xml" ContentType="application/vnd.openxmlformats-officedocument.theme+xml"/>
  <Override PartName="/ppt/slideLayouts/slideLayout1849.xml" ContentType="application/vnd.openxmlformats-officedocument.presentationml.slideLayout+xml"/>
  <Override PartName="/ppt/slideLayouts/slideLayout1850.xml" ContentType="application/vnd.openxmlformats-officedocument.presentationml.slideLayout+xml"/>
  <Override PartName="/ppt/slideLayouts/slideLayout1851.xml" ContentType="application/vnd.openxmlformats-officedocument.presentationml.slideLayout+xml"/>
  <Override PartName="/ppt/slideLayouts/slideLayout1852.xml" ContentType="application/vnd.openxmlformats-officedocument.presentationml.slideLayout+xml"/>
  <Override PartName="/ppt/slideLayouts/slideLayout1853.xml" ContentType="application/vnd.openxmlformats-officedocument.presentationml.slideLayout+xml"/>
  <Override PartName="/ppt/slideLayouts/slideLayout1854.xml" ContentType="application/vnd.openxmlformats-officedocument.presentationml.slideLayout+xml"/>
  <Override PartName="/ppt/slideLayouts/slideLayout1855.xml" ContentType="application/vnd.openxmlformats-officedocument.presentationml.slideLayout+xml"/>
  <Override PartName="/ppt/slideLayouts/slideLayout1856.xml" ContentType="application/vnd.openxmlformats-officedocument.presentationml.slideLayout+xml"/>
  <Override PartName="/ppt/slideLayouts/slideLayout1857.xml" ContentType="application/vnd.openxmlformats-officedocument.presentationml.slideLayout+xml"/>
  <Override PartName="/ppt/slideLayouts/slideLayout1858.xml" ContentType="application/vnd.openxmlformats-officedocument.presentationml.slideLayout+xml"/>
  <Override PartName="/ppt/slideLayouts/slideLayout1859.xml" ContentType="application/vnd.openxmlformats-officedocument.presentationml.slideLayout+xml"/>
  <Override PartName="/ppt/theme/theme169.xml" ContentType="application/vnd.openxmlformats-officedocument.theme+xml"/>
  <Override PartName="/ppt/slideLayouts/slideLayout1860.xml" ContentType="application/vnd.openxmlformats-officedocument.presentationml.slideLayout+xml"/>
  <Override PartName="/ppt/slideLayouts/slideLayout1861.xml" ContentType="application/vnd.openxmlformats-officedocument.presentationml.slideLayout+xml"/>
  <Override PartName="/ppt/slideLayouts/slideLayout1862.xml" ContentType="application/vnd.openxmlformats-officedocument.presentationml.slideLayout+xml"/>
  <Override PartName="/ppt/slideLayouts/slideLayout1863.xml" ContentType="application/vnd.openxmlformats-officedocument.presentationml.slideLayout+xml"/>
  <Override PartName="/ppt/slideLayouts/slideLayout1864.xml" ContentType="application/vnd.openxmlformats-officedocument.presentationml.slideLayout+xml"/>
  <Override PartName="/ppt/slideLayouts/slideLayout1865.xml" ContentType="application/vnd.openxmlformats-officedocument.presentationml.slideLayout+xml"/>
  <Override PartName="/ppt/slideLayouts/slideLayout1866.xml" ContentType="application/vnd.openxmlformats-officedocument.presentationml.slideLayout+xml"/>
  <Override PartName="/ppt/slideLayouts/slideLayout1867.xml" ContentType="application/vnd.openxmlformats-officedocument.presentationml.slideLayout+xml"/>
  <Override PartName="/ppt/slideLayouts/slideLayout1868.xml" ContentType="application/vnd.openxmlformats-officedocument.presentationml.slideLayout+xml"/>
  <Override PartName="/ppt/slideLayouts/slideLayout1869.xml" ContentType="application/vnd.openxmlformats-officedocument.presentationml.slideLayout+xml"/>
  <Override PartName="/ppt/slideLayouts/slideLayout1870.xml" ContentType="application/vnd.openxmlformats-officedocument.presentationml.slideLayout+xml"/>
  <Override PartName="/ppt/theme/theme170.xml" ContentType="application/vnd.openxmlformats-officedocument.theme+xml"/>
  <Override PartName="/ppt/slideLayouts/slideLayout1871.xml" ContentType="application/vnd.openxmlformats-officedocument.presentationml.slideLayout+xml"/>
  <Override PartName="/ppt/slideLayouts/slideLayout1872.xml" ContentType="application/vnd.openxmlformats-officedocument.presentationml.slideLayout+xml"/>
  <Override PartName="/ppt/slideLayouts/slideLayout1873.xml" ContentType="application/vnd.openxmlformats-officedocument.presentationml.slideLayout+xml"/>
  <Override PartName="/ppt/slideLayouts/slideLayout1874.xml" ContentType="application/vnd.openxmlformats-officedocument.presentationml.slideLayout+xml"/>
  <Override PartName="/ppt/slideLayouts/slideLayout1875.xml" ContentType="application/vnd.openxmlformats-officedocument.presentationml.slideLayout+xml"/>
  <Override PartName="/ppt/slideLayouts/slideLayout1876.xml" ContentType="application/vnd.openxmlformats-officedocument.presentationml.slideLayout+xml"/>
  <Override PartName="/ppt/slideLayouts/slideLayout1877.xml" ContentType="application/vnd.openxmlformats-officedocument.presentationml.slideLayout+xml"/>
  <Override PartName="/ppt/slideLayouts/slideLayout1878.xml" ContentType="application/vnd.openxmlformats-officedocument.presentationml.slideLayout+xml"/>
  <Override PartName="/ppt/slideLayouts/slideLayout1879.xml" ContentType="application/vnd.openxmlformats-officedocument.presentationml.slideLayout+xml"/>
  <Override PartName="/ppt/slideLayouts/slideLayout1880.xml" ContentType="application/vnd.openxmlformats-officedocument.presentationml.slideLayout+xml"/>
  <Override PartName="/ppt/slideLayouts/slideLayout1881.xml" ContentType="application/vnd.openxmlformats-officedocument.presentationml.slideLayout+xml"/>
  <Override PartName="/ppt/theme/theme171.xml" ContentType="application/vnd.openxmlformats-officedocument.theme+xml"/>
  <Override PartName="/ppt/slideLayouts/slideLayout1882.xml" ContentType="application/vnd.openxmlformats-officedocument.presentationml.slideLayout+xml"/>
  <Override PartName="/ppt/slideLayouts/slideLayout1883.xml" ContentType="application/vnd.openxmlformats-officedocument.presentationml.slideLayout+xml"/>
  <Override PartName="/ppt/slideLayouts/slideLayout1884.xml" ContentType="application/vnd.openxmlformats-officedocument.presentationml.slideLayout+xml"/>
  <Override PartName="/ppt/slideLayouts/slideLayout1885.xml" ContentType="application/vnd.openxmlformats-officedocument.presentationml.slideLayout+xml"/>
  <Override PartName="/ppt/slideLayouts/slideLayout1886.xml" ContentType="application/vnd.openxmlformats-officedocument.presentationml.slideLayout+xml"/>
  <Override PartName="/ppt/slideLayouts/slideLayout1887.xml" ContentType="application/vnd.openxmlformats-officedocument.presentationml.slideLayout+xml"/>
  <Override PartName="/ppt/slideLayouts/slideLayout1888.xml" ContentType="application/vnd.openxmlformats-officedocument.presentationml.slideLayout+xml"/>
  <Override PartName="/ppt/slideLayouts/slideLayout1889.xml" ContentType="application/vnd.openxmlformats-officedocument.presentationml.slideLayout+xml"/>
  <Override PartName="/ppt/slideLayouts/slideLayout1890.xml" ContentType="application/vnd.openxmlformats-officedocument.presentationml.slideLayout+xml"/>
  <Override PartName="/ppt/slideLayouts/slideLayout1891.xml" ContentType="application/vnd.openxmlformats-officedocument.presentationml.slideLayout+xml"/>
  <Override PartName="/ppt/slideLayouts/slideLayout1892.xml" ContentType="application/vnd.openxmlformats-officedocument.presentationml.slideLayout+xml"/>
  <Override PartName="/ppt/theme/theme172.xml" ContentType="application/vnd.openxmlformats-officedocument.theme+xml"/>
  <Override PartName="/ppt/slideLayouts/slideLayout1893.xml" ContentType="application/vnd.openxmlformats-officedocument.presentationml.slideLayout+xml"/>
  <Override PartName="/ppt/slideLayouts/slideLayout1894.xml" ContentType="application/vnd.openxmlformats-officedocument.presentationml.slideLayout+xml"/>
  <Override PartName="/ppt/slideLayouts/slideLayout1895.xml" ContentType="application/vnd.openxmlformats-officedocument.presentationml.slideLayout+xml"/>
  <Override PartName="/ppt/slideLayouts/slideLayout1896.xml" ContentType="application/vnd.openxmlformats-officedocument.presentationml.slideLayout+xml"/>
  <Override PartName="/ppt/slideLayouts/slideLayout1897.xml" ContentType="application/vnd.openxmlformats-officedocument.presentationml.slideLayout+xml"/>
  <Override PartName="/ppt/slideLayouts/slideLayout1898.xml" ContentType="application/vnd.openxmlformats-officedocument.presentationml.slideLayout+xml"/>
  <Override PartName="/ppt/slideLayouts/slideLayout1899.xml" ContentType="application/vnd.openxmlformats-officedocument.presentationml.slideLayout+xml"/>
  <Override PartName="/ppt/slideLayouts/slideLayout1900.xml" ContentType="application/vnd.openxmlformats-officedocument.presentationml.slideLayout+xml"/>
  <Override PartName="/ppt/slideLayouts/slideLayout1901.xml" ContentType="application/vnd.openxmlformats-officedocument.presentationml.slideLayout+xml"/>
  <Override PartName="/ppt/slideLayouts/slideLayout1902.xml" ContentType="application/vnd.openxmlformats-officedocument.presentationml.slideLayout+xml"/>
  <Override PartName="/ppt/slideLayouts/slideLayout1903.xml" ContentType="application/vnd.openxmlformats-officedocument.presentationml.slideLayout+xml"/>
  <Override PartName="/ppt/theme/theme173.xml" ContentType="application/vnd.openxmlformats-officedocument.theme+xml"/>
  <Override PartName="/ppt/slideLayouts/slideLayout1904.xml" ContentType="application/vnd.openxmlformats-officedocument.presentationml.slideLayout+xml"/>
  <Override PartName="/ppt/slideLayouts/slideLayout1905.xml" ContentType="application/vnd.openxmlformats-officedocument.presentationml.slideLayout+xml"/>
  <Override PartName="/ppt/slideLayouts/slideLayout1906.xml" ContentType="application/vnd.openxmlformats-officedocument.presentationml.slideLayout+xml"/>
  <Override PartName="/ppt/slideLayouts/slideLayout1907.xml" ContentType="application/vnd.openxmlformats-officedocument.presentationml.slideLayout+xml"/>
  <Override PartName="/ppt/slideLayouts/slideLayout1908.xml" ContentType="application/vnd.openxmlformats-officedocument.presentationml.slideLayout+xml"/>
  <Override PartName="/ppt/slideLayouts/slideLayout1909.xml" ContentType="application/vnd.openxmlformats-officedocument.presentationml.slideLayout+xml"/>
  <Override PartName="/ppt/slideLayouts/slideLayout1910.xml" ContentType="application/vnd.openxmlformats-officedocument.presentationml.slideLayout+xml"/>
  <Override PartName="/ppt/slideLayouts/slideLayout1911.xml" ContentType="application/vnd.openxmlformats-officedocument.presentationml.slideLayout+xml"/>
  <Override PartName="/ppt/slideLayouts/slideLayout1912.xml" ContentType="application/vnd.openxmlformats-officedocument.presentationml.slideLayout+xml"/>
  <Override PartName="/ppt/slideLayouts/slideLayout1913.xml" ContentType="application/vnd.openxmlformats-officedocument.presentationml.slideLayout+xml"/>
  <Override PartName="/ppt/slideLayouts/slideLayout1914.xml" ContentType="application/vnd.openxmlformats-officedocument.presentationml.slideLayout+xml"/>
  <Override PartName="/ppt/theme/theme174.xml" ContentType="application/vnd.openxmlformats-officedocument.theme+xml"/>
  <Override PartName="/ppt/slideLayouts/slideLayout1915.xml" ContentType="application/vnd.openxmlformats-officedocument.presentationml.slideLayout+xml"/>
  <Override PartName="/ppt/slideLayouts/slideLayout1916.xml" ContentType="application/vnd.openxmlformats-officedocument.presentationml.slideLayout+xml"/>
  <Override PartName="/ppt/slideLayouts/slideLayout1917.xml" ContentType="application/vnd.openxmlformats-officedocument.presentationml.slideLayout+xml"/>
  <Override PartName="/ppt/slideLayouts/slideLayout1918.xml" ContentType="application/vnd.openxmlformats-officedocument.presentationml.slideLayout+xml"/>
  <Override PartName="/ppt/slideLayouts/slideLayout1919.xml" ContentType="application/vnd.openxmlformats-officedocument.presentationml.slideLayout+xml"/>
  <Override PartName="/ppt/slideLayouts/slideLayout1920.xml" ContentType="application/vnd.openxmlformats-officedocument.presentationml.slideLayout+xml"/>
  <Override PartName="/ppt/slideLayouts/slideLayout1921.xml" ContentType="application/vnd.openxmlformats-officedocument.presentationml.slideLayout+xml"/>
  <Override PartName="/ppt/slideLayouts/slideLayout1922.xml" ContentType="application/vnd.openxmlformats-officedocument.presentationml.slideLayout+xml"/>
  <Override PartName="/ppt/slideLayouts/slideLayout1923.xml" ContentType="application/vnd.openxmlformats-officedocument.presentationml.slideLayout+xml"/>
  <Override PartName="/ppt/slideLayouts/slideLayout1924.xml" ContentType="application/vnd.openxmlformats-officedocument.presentationml.slideLayout+xml"/>
  <Override PartName="/ppt/slideLayouts/slideLayout1925.xml" ContentType="application/vnd.openxmlformats-officedocument.presentationml.slideLayout+xml"/>
  <Override PartName="/ppt/theme/theme175.xml" ContentType="application/vnd.openxmlformats-officedocument.theme+xml"/>
  <Override PartName="/ppt/slideLayouts/slideLayout1926.xml" ContentType="application/vnd.openxmlformats-officedocument.presentationml.slideLayout+xml"/>
  <Override PartName="/ppt/slideLayouts/slideLayout1927.xml" ContentType="application/vnd.openxmlformats-officedocument.presentationml.slideLayout+xml"/>
  <Override PartName="/ppt/slideLayouts/slideLayout1928.xml" ContentType="application/vnd.openxmlformats-officedocument.presentationml.slideLayout+xml"/>
  <Override PartName="/ppt/slideLayouts/slideLayout1929.xml" ContentType="application/vnd.openxmlformats-officedocument.presentationml.slideLayout+xml"/>
  <Override PartName="/ppt/slideLayouts/slideLayout1930.xml" ContentType="application/vnd.openxmlformats-officedocument.presentationml.slideLayout+xml"/>
  <Override PartName="/ppt/slideLayouts/slideLayout1931.xml" ContentType="application/vnd.openxmlformats-officedocument.presentationml.slideLayout+xml"/>
  <Override PartName="/ppt/slideLayouts/slideLayout1932.xml" ContentType="application/vnd.openxmlformats-officedocument.presentationml.slideLayout+xml"/>
  <Override PartName="/ppt/slideLayouts/slideLayout1933.xml" ContentType="application/vnd.openxmlformats-officedocument.presentationml.slideLayout+xml"/>
  <Override PartName="/ppt/slideLayouts/slideLayout1934.xml" ContentType="application/vnd.openxmlformats-officedocument.presentationml.slideLayout+xml"/>
  <Override PartName="/ppt/slideLayouts/slideLayout1935.xml" ContentType="application/vnd.openxmlformats-officedocument.presentationml.slideLayout+xml"/>
  <Override PartName="/ppt/slideLayouts/slideLayout1936.xml" ContentType="application/vnd.openxmlformats-officedocument.presentationml.slideLayout+xml"/>
  <Override PartName="/ppt/theme/theme176.xml" ContentType="application/vnd.openxmlformats-officedocument.theme+xml"/>
  <Override PartName="/ppt/slideLayouts/slideLayout1937.xml" ContentType="application/vnd.openxmlformats-officedocument.presentationml.slideLayout+xml"/>
  <Override PartName="/ppt/slideLayouts/slideLayout1938.xml" ContentType="application/vnd.openxmlformats-officedocument.presentationml.slideLayout+xml"/>
  <Override PartName="/ppt/slideLayouts/slideLayout1939.xml" ContentType="application/vnd.openxmlformats-officedocument.presentationml.slideLayout+xml"/>
  <Override PartName="/ppt/slideLayouts/slideLayout1940.xml" ContentType="application/vnd.openxmlformats-officedocument.presentationml.slideLayout+xml"/>
  <Override PartName="/ppt/slideLayouts/slideLayout1941.xml" ContentType="application/vnd.openxmlformats-officedocument.presentationml.slideLayout+xml"/>
  <Override PartName="/ppt/slideLayouts/slideLayout1942.xml" ContentType="application/vnd.openxmlformats-officedocument.presentationml.slideLayout+xml"/>
  <Override PartName="/ppt/slideLayouts/slideLayout1943.xml" ContentType="application/vnd.openxmlformats-officedocument.presentationml.slideLayout+xml"/>
  <Override PartName="/ppt/slideLayouts/slideLayout1944.xml" ContentType="application/vnd.openxmlformats-officedocument.presentationml.slideLayout+xml"/>
  <Override PartName="/ppt/slideLayouts/slideLayout1945.xml" ContentType="application/vnd.openxmlformats-officedocument.presentationml.slideLayout+xml"/>
  <Override PartName="/ppt/slideLayouts/slideLayout1946.xml" ContentType="application/vnd.openxmlformats-officedocument.presentationml.slideLayout+xml"/>
  <Override PartName="/ppt/slideLayouts/slideLayout1947.xml" ContentType="application/vnd.openxmlformats-officedocument.presentationml.slideLayout+xml"/>
  <Override PartName="/ppt/theme/theme177.xml" ContentType="application/vnd.openxmlformats-officedocument.theme+xml"/>
  <Override PartName="/ppt/slideLayouts/slideLayout1948.xml" ContentType="application/vnd.openxmlformats-officedocument.presentationml.slideLayout+xml"/>
  <Override PartName="/ppt/slideLayouts/slideLayout1949.xml" ContentType="application/vnd.openxmlformats-officedocument.presentationml.slideLayout+xml"/>
  <Override PartName="/ppt/slideLayouts/slideLayout1950.xml" ContentType="application/vnd.openxmlformats-officedocument.presentationml.slideLayout+xml"/>
  <Override PartName="/ppt/slideLayouts/slideLayout1951.xml" ContentType="application/vnd.openxmlformats-officedocument.presentationml.slideLayout+xml"/>
  <Override PartName="/ppt/slideLayouts/slideLayout1952.xml" ContentType="application/vnd.openxmlformats-officedocument.presentationml.slideLayout+xml"/>
  <Override PartName="/ppt/slideLayouts/slideLayout1953.xml" ContentType="application/vnd.openxmlformats-officedocument.presentationml.slideLayout+xml"/>
  <Override PartName="/ppt/slideLayouts/slideLayout1954.xml" ContentType="application/vnd.openxmlformats-officedocument.presentationml.slideLayout+xml"/>
  <Override PartName="/ppt/slideLayouts/slideLayout1955.xml" ContentType="application/vnd.openxmlformats-officedocument.presentationml.slideLayout+xml"/>
  <Override PartName="/ppt/slideLayouts/slideLayout1956.xml" ContentType="application/vnd.openxmlformats-officedocument.presentationml.slideLayout+xml"/>
  <Override PartName="/ppt/slideLayouts/slideLayout1957.xml" ContentType="application/vnd.openxmlformats-officedocument.presentationml.slideLayout+xml"/>
  <Override PartName="/ppt/slideLayouts/slideLayout1958.xml" ContentType="application/vnd.openxmlformats-officedocument.presentationml.slideLayout+xml"/>
  <Override PartName="/ppt/theme/theme178.xml" ContentType="application/vnd.openxmlformats-officedocument.theme+xml"/>
  <Override PartName="/ppt/slideLayouts/slideLayout1959.xml" ContentType="application/vnd.openxmlformats-officedocument.presentationml.slideLayout+xml"/>
  <Override PartName="/ppt/slideLayouts/slideLayout1960.xml" ContentType="application/vnd.openxmlformats-officedocument.presentationml.slideLayout+xml"/>
  <Override PartName="/ppt/slideLayouts/slideLayout1961.xml" ContentType="application/vnd.openxmlformats-officedocument.presentationml.slideLayout+xml"/>
  <Override PartName="/ppt/slideLayouts/slideLayout1962.xml" ContentType="application/vnd.openxmlformats-officedocument.presentationml.slideLayout+xml"/>
  <Override PartName="/ppt/slideLayouts/slideLayout1963.xml" ContentType="application/vnd.openxmlformats-officedocument.presentationml.slideLayout+xml"/>
  <Override PartName="/ppt/slideLayouts/slideLayout1964.xml" ContentType="application/vnd.openxmlformats-officedocument.presentationml.slideLayout+xml"/>
  <Override PartName="/ppt/slideLayouts/slideLayout1965.xml" ContentType="application/vnd.openxmlformats-officedocument.presentationml.slideLayout+xml"/>
  <Override PartName="/ppt/slideLayouts/slideLayout1966.xml" ContentType="application/vnd.openxmlformats-officedocument.presentationml.slideLayout+xml"/>
  <Override PartName="/ppt/slideLayouts/slideLayout1967.xml" ContentType="application/vnd.openxmlformats-officedocument.presentationml.slideLayout+xml"/>
  <Override PartName="/ppt/slideLayouts/slideLayout1968.xml" ContentType="application/vnd.openxmlformats-officedocument.presentationml.slideLayout+xml"/>
  <Override PartName="/ppt/slideLayouts/slideLayout1969.xml" ContentType="application/vnd.openxmlformats-officedocument.presentationml.slideLayout+xml"/>
  <Override PartName="/ppt/theme/theme179.xml" ContentType="application/vnd.openxmlformats-officedocument.theme+xml"/>
  <Override PartName="/ppt/slideLayouts/slideLayout1970.xml" ContentType="application/vnd.openxmlformats-officedocument.presentationml.slideLayout+xml"/>
  <Override PartName="/ppt/slideLayouts/slideLayout1971.xml" ContentType="application/vnd.openxmlformats-officedocument.presentationml.slideLayout+xml"/>
  <Override PartName="/ppt/slideLayouts/slideLayout1972.xml" ContentType="application/vnd.openxmlformats-officedocument.presentationml.slideLayout+xml"/>
  <Override PartName="/ppt/slideLayouts/slideLayout1973.xml" ContentType="application/vnd.openxmlformats-officedocument.presentationml.slideLayout+xml"/>
  <Override PartName="/ppt/slideLayouts/slideLayout1974.xml" ContentType="application/vnd.openxmlformats-officedocument.presentationml.slideLayout+xml"/>
  <Override PartName="/ppt/slideLayouts/slideLayout1975.xml" ContentType="application/vnd.openxmlformats-officedocument.presentationml.slideLayout+xml"/>
  <Override PartName="/ppt/slideLayouts/slideLayout1976.xml" ContentType="application/vnd.openxmlformats-officedocument.presentationml.slideLayout+xml"/>
  <Override PartName="/ppt/slideLayouts/slideLayout1977.xml" ContentType="application/vnd.openxmlformats-officedocument.presentationml.slideLayout+xml"/>
  <Override PartName="/ppt/slideLayouts/slideLayout1978.xml" ContentType="application/vnd.openxmlformats-officedocument.presentationml.slideLayout+xml"/>
  <Override PartName="/ppt/slideLayouts/slideLayout1979.xml" ContentType="application/vnd.openxmlformats-officedocument.presentationml.slideLayout+xml"/>
  <Override PartName="/ppt/slideLayouts/slideLayout1980.xml" ContentType="application/vnd.openxmlformats-officedocument.presentationml.slideLayout+xml"/>
  <Override PartName="/ppt/theme/theme180.xml" ContentType="application/vnd.openxmlformats-officedocument.theme+xml"/>
  <Override PartName="/ppt/slideLayouts/slideLayout1981.xml" ContentType="application/vnd.openxmlformats-officedocument.presentationml.slideLayout+xml"/>
  <Override PartName="/ppt/slideLayouts/slideLayout1982.xml" ContentType="application/vnd.openxmlformats-officedocument.presentationml.slideLayout+xml"/>
  <Override PartName="/ppt/slideLayouts/slideLayout1983.xml" ContentType="application/vnd.openxmlformats-officedocument.presentationml.slideLayout+xml"/>
  <Override PartName="/ppt/slideLayouts/slideLayout1984.xml" ContentType="application/vnd.openxmlformats-officedocument.presentationml.slideLayout+xml"/>
  <Override PartName="/ppt/slideLayouts/slideLayout1985.xml" ContentType="application/vnd.openxmlformats-officedocument.presentationml.slideLayout+xml"/>
  <Override PartName="/ppt/slideLayouts/slideLayout1986.xml" ContentType="application/vnd.openxmlformats-officedocument.presentationml.slideLayout+xml"/>
  <Override PartName="/ppt/slideLayouts/slideLayout1987.xml" ContentType="application/vnd.openxmlformats-officedocument.presentationml.slideLayout+xml"/>
  <Override PartName="/ppt/slideLayouts/slideLayout1988.xml" ContentType="application/vnd.openxmlformats-officedocument.presentationml.slideLayout+xml"/>
  <Override PartName="/ppt/slideLayouts/slideLayout1989.xml" ContentType="application/vnd.openxmlformats-officedocument.presentationml.slideLayout+xml"/>
  <Override PartName="/ppt/slideLayouts/slideLayout1990.xml" ContentType="application/vnd.openxmlformats-officedocument.presentationml.slideLayout+xml"/>
  <Override PartName="/ppt/slideLayouts/slideLayout1991.xml" ContentType="application/vnd.openxmlformats-officedocument.presentationml.slideLayout+xml"/>
  <Override PartName="/ppt/theme/theme181.xml" ContentType="application/vnd.openxmlformats-officedocument.theme+xml"/>
  <Override PartName="/ppt/slideLayouts/slideLayout1992.xml" ContentType="application/vnd.openxmlformats-officedocument.presentationml.slideLayout+xml"/>
  <Override PartName="/ppt/slideLayouts/slideLayout1993.xml" ContentType="application/vnd.openxmlformats-officedocument.presentationml.slideLayout+xml"/>
  <Override PartName="/ppt/slideLayouts/slideLayout1994.xml" ContentType="application/vnd.openxmlformats-officedocument.presentationml.slideLayout+xml"/>
  <Override PartName="/ppt/slideLayouts/slideLayout1995.xml" ContentType="application/vnd.openxmlformats-officedocument.presentationml.slideLayout+xml"/>
  <Override PartName="/ppt/slideLayouts/slideLayout1996.xml" ContentType="application/vnd.openxmlformats-officedocument.presentationml.slideLayout+xml"/>
  <Override PartName="/ppt/slideLayouts/slideLayout1997.xml" ContentType="application/vnd.openxmlformats-officedocument.presentationml.slideLayout+xml"/>
  <Override PartName="/ppt/slideLayouts/slideLayout1998.xml" ContentType="application/vnd.openxmlformats-officedocument.presentationml.slideLayout+xml"/>
  <Override PartName="/ppt/slideLayouts/slideLayout1999.xml" ContentType="application/vnd.openxmlformats-officedocument.presentationml.slideLayout+xml"/>
  <Override PartName="/ppt/slideLayouts/slideLayout2000.xml" ContentType="application/vnd.openxmlformats-officedocument.presentationml.slideLayout+xml"/>
  <Override PartName="/ppt/slideLayouts/slideLayout2001.xml" ContentType="application/vnd.openxmlformats-officedocument.presentationml.slideLayout+xml"/>
  <Override PartName="/ppt/slideLayouts/slideLayout2002.xml" ContentType="application/vnd.openxmlformats-officedocument.presentationml.slideLayout+xml"/>
  <Override PartName="/ppt/theme/theme182.xml" ContentType="application/vnd.openxmlformats-officedocument.theme+xml"/>
  <Override PartName="/ppt/slideLayouts/slideLayout2003.xml" ContentType="application/vnd.openxmlformats-officedocument.presentationml.slideLayout+xml"/>
  <Override PartName="/ppt/slideLayouts/slideLayout2004.xml" ContentType="application/vnd.openxmlformats-officedocument.presentationml.slideLayout+xml"/>
  <Override PartName="/ppt/slideLayouts/slideLayout2005.xml" ContentType="application/vnd.openxmlformats-officedocument.presentationml.slideLayout+xml"/>
  <Override PartName="/ppt/slideLayouts/slideLayout2006.xml" ContentType="application/vnd.openxmlformats-officedocument.presentationml.slideLayout+xml"/>
  <Override PartName="/ppt/slideLayouts/slideLayout2007.xml" ContentType="application/vnd.openxmlformats-officedocument.presentationml.slideLayout+xml"/>
  <Override PartName="/ppt/slideLayouts/slideLayout2008.xml" ContentType="application/vnd.openxmlformats-officedocument.presentationml.slideLayout+xml"/>
  <Override PartName="/ppt/slideLayouts/slideLayout2009.xml" ContentType="application/vnd.openxmlformats-officedocument.presentationml.slideLayout+xml"/>
  <Override PartName="/ppt/slideLayouts/slideLayout2010.xml" ContentType="application/vnd.openxmlformats-officedocument.presentationml.slideLayout+xml"/>
  <Override PartName="/ppt/slideLayouts/slideLayout2011.xml" ContentType="application/vnd.openxmlformats-officedocument.presentationml.slideLayout+xml"/>
  <Override PartName="/ppt/slideLayouts/slideLayout2012.xml" ContentType="application/vnd.openxmlformats-officedocument.presentationml.slideLayout+xml"/>
  <Override PartName="/ppt/slideLayouts/slideLayout2013.xml" ContentType="application/vnd.openxmlformats-officedocument.presentationml.slideLayout+xml"/>
  <Override PartName="/ppt/theme/theme183.xml" ContentType="application/vnd.openxmlformats-officedocument.theme+xml"/>
  <Override PartName="/ppt/slideLayouts/slideLayout2014.xml" ContentType="application/vnd.openxmlformats-officedocument.presentationml.slideLayout+xml"/>
  <Override PartName="/ppt/slideLayouts/slideLayout2015.xml" ContentType="application/vnd.openxmlformats-officedocument.presentationml.slideLayout+xml"/>
  <Override PartName="/ppt/slideLayouts/slideLayout2016.xml" ContentType="application/vnd.openxmlformats-officedocument.presentationml.slideLayout+xml"/>
  <Override PartName="/ppt/slideLayouts/slideLayout2017.xml" ContentType="application/vnd.openxmlformats-officedocument.presentationml.slideLayout+xml"/>
  <Override PartName="/ppt/slideLayouts/slideLayout2018.xml" ContentType="application/vnd.openxmlformats-officedocument.presentationml.slideLayout+xml"/>
  <Override PartName="/ppt/slideLayouts/slideLayout2019.xml" ContentType="application/vnd.openxmlformats-officedocument.presentationml.slideLayout+xml"/>
  <Override PartName="/ppt/slideLayouts/slideLayout2020.xml" ContentType="application/vnd.openxmlformats-officedocument.presentationml.slideLayout+xml"/>
  <Override PartName="/ppt/slideLayouts/slideLayout2021.xml" ContentType="application/vnd.openxmlformats-officedocument.presentationml.slideLayout+xml"/>
  <Override PartName="/ppt/slideLayouts/slideLayout2022.xml" ContentType="application/vnd.openxmlformats-officedocument.presentationml.slideLayout+xml"/>
  <Override PartName="/ppt/slideLayouts/slideLayout2023.xml" ContentType="application/vnd.openxmlformats-officedocument.presentationml.slideLayout+xml"/>
  <Override PartName="/ppt/slideLayouts/slideLayout2024.xml" ContentType="application/vnd.openxmlformats-officedocument.presentationml.slideLayout+xml"/>
  <Override PartName="/ppt/slideLayouts/slideLayout2025.xml" ContentType="application/vnd.openxmlformats-officedocument.presentationml.slideLayout+xml"/>
  <Override PartName="/ppt/theme/theme184.xml" ContentType="application/vnd.openxmlformats-officedocument.theme+xml"/>
  <Override PartName="/ppt/slideLayouts/slideLayout2026.xml" ContentType="application/vnd.openxmlformats-officedocument.presentationml.slideLayout+xml"/>
  <Override PartName="/ppt/slideLayouts/slideLayout2027.xml" ContentType="application/vnd.openxmlformats-officedocument.presentationml.slideLayout+xml"/>
  <Override PartName="/ppt/slideLayouts/slideLayout2028.xml" ContentType="application/vnd.openxmlformats-officedocument.presentationml.slideLayout+xml"/>
  <Override PartName="/ppt/slideLayouts/slideLayout2029.xml" ContentType="application/vnd.openxmlformats-officedocument.presentationml.slideLayout+xml"/>
  <Override PartName="/ppt/slideLayouts/slideLayout2030.xml" ContentType="application/vnd.openxmlformats-officedocument.presentationml.slideLayout+xml"/>
  <Override PartName="/ppt/slideLayouts/slideLayout2031.xml" ContentType="application/vnd.openxmlformats-officedocument.presentationml.slideLayout+xml"/>
  <Override PartName="/ppt/slideLayouts/slideLayout2032.xml" ContentType="application/vnd.openxmlformats-officedocument.presentationml.slideLayout+xml"/>
  <Override PartName="/ppt/slideLayouts/slideLayout2033.xml" ContentType="application/vnd.openxmlformats-officedocument.presentationml.slideLayout+xml"/>
  <Override PartName="/ppt/slideLayouts/slideLayout2034.xml" ContentType="application/vnd.openxmlformats-officedocument.presentationml.slideLayout+xml"/>
  <Override PartName="/ppt/slideLayouts/slideLayout2035.xml" ContentType="application/vnd.openxmlformats-officedocument.presentationml.slideLayout+xml"/>
  <Override PartName="/ppt/slideLayouts/slideLayout2036.xml" ContentType="application/vnd.openxmlformats-officedocument.presentationml.slideLayout+xml"/>
  <Override PartName="/ppt/theme/theme185.xml" ContentType="application/vnd.openxmlformats-officedocument.theme+xml"/>
  <Override PartName="/ppt/slideLayouts/slideLayout2037.xml" ContentType="application/vnd.openxmlformats-officedocument.presentationml.slideLayout+xml"/>
  <Override PartName="/ppt/slideLayouts/slideLayout2038.xml" ContentType="application/vnd.openxmlformats-officedocument.presentationml.slideLayout+xml"/>
  <Override PartName="/ppt/slideLayouts/slideLayout2039.xml" ContentType="application/vnd.openxmlformats-officedocument.presentationml.slideLayout+xml"/>
  <Override PartName="/ppt/slideLayouts/slideLayout2040.xml" ContentType="application/vnd.openxmlformats-officedocument.presentationml.slideLayout+xml"/>
  <Override PartName="/ppt/slideLayouts/slideLayout2041.xml" ContentType="application/vnd.openxmlformats-officedocument.presentationml.slideLayout+xml"/>
  <Override PartName="/ppt/slideLayouts/slideLayout2042.xml" ContentType="application/vnd.openxmlformats-officedocument.presentationml.slideLayout+xml"/>
  <Override PartName="/ppt/slideLayouts/slideLayout2043.xml" ContentType="application/vnd.openxmlformats-officedocument.presentationml.slideLayout+xml"/>
  <Override PartName="/ppt/slideLayouts/slideLayout2044.xml" ContentType="application/vnd.openxmlformats-officedocument.presentationml.slideLayout+xml"/>
  <Override PartName="/ppt/slideLayouts/slideLayout2045.xml" ContentType="application/vnd.openxmlformats-officedocument.presentationml.slideLayout+xml"/>
  <Override PartName="/ppt/slideLayouts/slideLayout2046.xml" ContentType="application/vnd.openxmlformats-officedocument.presentationml.slideLayout+xml"/>
  <Override PartName="/ppt/slideLayouts/slideLayout2047.xml" ContentType="application/vnd.openxmlformats-officedocument.presentationml.slideLayout+xml"/>
  <Override PartName="/ppt/theme/theme186.xml" ContentType="application/vnd.openxmlformats-officedocument.theme+xml"/>
  <Override PartName="/ppt/slideLayouts/slideLayout2048.xml" ContentType="application/vnd.openxmlformats-officedocument.presentationml.slideLayout+xml"/>
  <Override PartName="/ppt/slideLayouts/slideLayout2049.xml" ContentType="application/vnd.openxmlformats-officedocument.presentationml.slideLayout+xml"/>
  <Override PartName="/ppt/slideLayouts/slideLayout2050.xml" ContentType="application/vnd.openxmlformats-officedocument.presentationml.slideLayout+xml"/>
  <Override PartName="/ppt/slideLayouts/slideLayout2051.xml" ContentType="application/vnd.openxmlformats-officedocument.presentationml.slideLayout+xml"/>
  <Override PartName="/ppt/slideLayouts/slideLayout2052.xml" ContentType="application/vnd.openxmlformats-officedocument.presentationml.slideLayout+xml"/>
  <Override PartName="/ppt/slideLayouts/slideLayout2053.xml" ContentType="application/vnd.openxmlformats-officedocument.presentationml.slideLayout+xml"/>
  <Override PartName="/ppt/slideLayouts/slideLayout2054.xml" ContentType="application/vnd.openxmlformats-officedocument.presentationml.slideLayout+xml"/>
  <Override PartName="/ppt/slideLayouts/slideLayout2055.xml" ContentType="application/vnd.openxmlformats-officedocument.presentationml.slideLayout+xml"/>
  <Override PartName="/ppt/slideLayouts/slideLayout2056.xml" ContentType="application/vnd.openxmlformats-officedocument.presentationml.slideLayout+xml"/>
  <Override PartName="/ppt/slideLayouts/slideLayout2057.xml" ContentType="application/vnd.openxmlformats-officedocument.presentationml.slideLayout+xml"/>
  <Override PartName="/ppt/slideLayouts/slideLayout2058.xml" ContentType="application/vnd.openxmlformats-officedocument.presentationml.slideLayout+xml"/>
  <Override PartName="/ppt/theme/theme187.xml" ContentType="application/vnd.openxmlformats-officedocument.theme+xml"/>
  <Override PartName="/ppt/slideLayouts/slideLayout2059.xml" ContentType="application/vnd.openxmlformats-officedocument.presentationml.slideLayout+xml"/>
  <Override PartName="/ppt/slideLayouts/slideLayout2060.xml" ContentType="application/vnd.openxmlformats-officedocument.presentationml.slideLayout+xml"/>
  <Override PartName="/ppt/slideLayouts/slideLayout2061.xml" ContentType="application/vnd.openxmlformats-officedocument.presentationml.slideLayout+xml"/>
  <Override PartName="/ppt/slideLayouts/slideLayout2062.xml" ContentType="application/vnd.openxmlformats-officedocument.presentationml.slideLayout+xml"/>
  <Override PartName="/ppt/slideLayouts/slideLayout2063.xml" ContentType="application/vnd.openxmlformats-officedocument.presentationml.slideLayout+xml"/>
  <Override PartName="/ppt/slideLayouts/slideLayout2064.xml" ContentType="application/vnd.openxmlformats-officedocument.presentationml.slideLayout+xml"/>
  <Override PartName="/ppt/slideLayouts/slideLayout2065.xml" ContentType="application/vnd.openxmlformats-officedocument.presentationml.slideLayout+xml"/>
  <Override PartName="/ppt/slideLayouts/slideLayout2066.xml" ContentType="application/vnd.openxmlformats-officedocument.presentationml.slideLayout+xml"/>
  <Override PartName="/ppt/slideLayouts/slideLayout2067.xml" ContentType="application/vnd.openxmlformats-officedocument.presentationml.slideLayout+xml"/>
  <Override PartName="/ppt/slideLayouts/slideLayout2068.xml" ContentType="application/vnd.openxmlformats-officedocument.presentationml.slideLayout+xml"/>
  <Override PartName="/ppt/slideLayouts/slideLayout2069.xml" ContentType="application/vnd.openxmlformats-officedocument.presentationml.slideLayout+xml"/>
  <Override PartName="/ppt/theme/theme188.xml" ContentType="application/vnd.openxmlformats-officedocument.theme+xml"/>
  <Override PartName="/ppt/slideLayouts/slideLayout2070.xml" ContentType="application/vnd.openxmlformats-officedocument.presentationml.slideLayout+xml"/>
  <Override PartName="/ppt/slideLayouts/slideLayout2071.xml" ContentType="application/vnd.openxmlformats-officedocument.presentationml.slideLayout+xml"/>
  <Override PartName="/ppt/slideLayouts/slideLayout2072.xml" ContentType="application/vnd.openxmlformats-officedocument.presentationml.slideLayout+xml"/>
  <Override PartName="/ppt/slideLayouts/slideLayout2073.xml" ContentType="application/vnd.openxmlformats-officedocument.presentationml.slideLayout+xml"/>
  <Override PartName="/ppt/slideLayouts/slideLayout2074.xml" ContentType="application/vnd.openxmlformats-officedocument.presentationml.slideLayout+xml"/>
  <Override PartName="/ppt/slideLayouts/slideLayout2075.xml" ContentType="application/vnd.openxmlformats-officedocument.presentationml.slideLayout+xml"/>
  <Override PartName="/ppt/slideLayouts/slideLayout2076.xml" ContentType="application/vnd.openxmlformats-officedocument.presentationml.slideLayout+xml"/>
  <Override PartName="/ppt/slideLayouts/slideLayout2077.xml" ContentType="application/vnd.openxmlformats-officedocument.presentationml.slideLayout+xml"/>
  <Override PartName="/ppt/slideLayouts/slideLayout2078.xml" ContentType="application/vnd.openxmlformats-officedocument.presentationml.slideLayout+xml"/>
  <Override PartName="/ppt/slideLayouts/slideLayout2079.xml" ContentType="application/vnd.openxmlformats-officedocument.presentationml.slideLayout+xml"/>
  <Override PartName="/ppt/slideLayouts/slideLayout2080.xml" ContentType="application/vnd.openxmlformats-officedocument.presentationml.slideLayout+xml"/>
  <Override PartName="/ppt/theme/theme189.xml" ContentType="application/vnd.openxmlformats-officedocument.theme+xml"/>
  <Override PartName="/ppt/slideLayouts/slideLayout2081.xml" ContentType="application/vnd.openxmlformats-officedocument.presentationml.slideLayout+xml"/>
  <Override PartName="/ppt/slideLayouts/slideLayout2082.xml" ContentType="application/vnd.openxmlformats-officedocument.presentationml.slideLayout+xml"/>
  <Override PartName="/ppt/slideLayouts/slideLayout2083.xml" ContentType="application/vnd.openxmlformats-officedocument.presentationml.slideLayout+xml"/>
  <Override PartName="/ppt/slideLayouts/slideLayout2084.xml" ContentType="application/vnd.openxmlformats-officedocument.presentationml.slideLayout+xml"/>
  <Override PartName="/ppt/slideLayouts/slideLayout2085.xml" ContentType="application/vnd.openxmlformats-officedocument.presentationml.slideLayout+xml"/>
  <Override PartName="/ppt/slideLayouts/slideLayout2086.xml" ContentType="application/vnd.openxmlformats-officedocument.presentationml.slideLayout+xml"/>
  <Override PartName="/ppt/slideLayouts/slideLayout2087.xml" ContentType="application/vnd.openxmlformats-officedocument.presentationml.slideLayout+xml"/>
  <Override PartName="/ppt/slideLayouts/slideLayout2088.xml" ContentType="application/vnd.openxmlformats-officedocument.presentationml.slideLayout+xml"/>
  <Override PartName="/ppt/slideLayouts/slideLayout2089.xml" ContentType="application/vnd.openxmlformats-officedocument.presentationml.slideLayout+xml"/>
  <Override PartName="/ppt/slideLayouts/slideLayout2090.xml" ContentType="application/vnd.openxmlformats-officedocument.presentationml.slideLayout+xml"/>
  <Override PartName="/ppt/slideLayouts/slideLayout2091.xml" ContentType="application/vnd.openxmlformats-officedocument.presentationml.slideLayout+xml"/>
  <Override PartName="/ppt/theme/theme190.xml" ContentType="application/vnd.openxmlformats-officedocument.theme+xml"/>
  <Override PartName="/ppt/slideLayouts/slideLayout2092.xml" ContentType="application/vnd.openxmlformats-officedocument.presentationml.slideLayout+xml"/>
  <Override PartName="/ppt/slideLayouts/slideLayout2093.xml" ContentType="application/vnd.openxmlformats-officedocument.presentationml.slideLayout+xml"/>
  <Override PartName="/ppt/slideLayouts/slideLayout2094.xml" ContentType="application/vnd.openxmlformats-officedocument.presentationml.slideLayout+xml"/>
  <Override PartName="/ppt/slideLayouts/slideLayout2095.xml" ContentType="application/vnd.openxmlformats-officedocument.presentationml.slideLayout+xml"/>
  <Override PartName="/ppt/slideLayouts/slideLayout2096.xml" ContentType="application/vnd.openxmlformats-officedocument.presentationml.slideLayout+xml"/>
  <Override PartName="/ppt/slideLayouts/slideLayout2097.xml" ContentType="application/vnd.openxmlformats-officedocument.presentationml.slideLayout+xml"/>
  <Override PartName="/ppt/slideLayouts/slideLayout2098.xml" ContentType="application/vnd.openxmlformats-officedocument.presentationml.slideLayout+xml"/>
  <Override PartName="/ppt/slideLayouts/slideLayout2099.xml" ContentType="application/vnd.openxmlformats-officedocument.presentationml.slideLayout+xml"/>
  <Override PartName="/ppt/slideLayouts/slideLayout2100.xml" ContentType="application/vnd.openxmlformats-officedocument.presentationml.slideLayout+xml"/>
  <Override PartName="/ppt/slideLayouts/slideLayout2101.xml" ContentType="application/vnd.openxmlformats-officedocument.presentationml.slideLayout+xml"/>
  <Override PartName="/ppt/slideLayouts/slideLayout2102.xml" ContentType="application/vnd.openxmlformats-officedocument.presentationml.slideLayout+xml"/>
  <Override PartName="/ppt/theme/theme191.xml" ContentType="application/vnd.openxmlformats-officedocument.theme+xml"/>
  <Override PartName="/ppt/slideLayouts/slideLayout2103.xml" ContentType="application/vnd.openxmlformats-officedocument.presentationml.slideLayout+xml"/>
  <Override PartName="/ppt/slideLayouts/slideLayout2104.xml" ContentType="application/vnd.openxmlformats-officedocument.presentationml.slideLayout+xml"/>
  <Override PartName="/ppt/slideLayouts/slideLayout2105.xml" ContentType="application/vnd.openxmlformats-officedocument.presentationml.slideLayout+xml"/>
  <Override PartName="/ppt/slideLayouts/slideLayout2106.xml" ContentType="application/vnd.openxmlformats-officedocument.presentationml.slideLayout+xml"/>
  <Override PartName="/ppt/slideLayouts/slideLayout2107.xml" ContentType="application/vnd.openxmlformats-officedocument.presentationml.slideLayout+xml"/>
  <Override PartName="/ppt/slideLayouts/slideLayout2108.xml" ContentType="application/vnd.openxmlformats-officedocument.presentationml.slideLayout+xml"/>
  <Override PartName="/ppt/slideLayouts/slideLayout2109.xml" ContentType="application/vnd.openxmlformats-officedocument.presentationml.slideLayout+xml"/>
  <Override PartName="/ppt/slideLayouts/slideLayout2110.xml" ContentType="application/vnd.openxmlformats-officedocument.presentationml.slideLayout+xml"/>
  <Override PartName="/ppt/slideLayouts/slideLayout2111.xml" ContentType="application/vnd.openxmlformats-officedocument.presentationml.slideLayout+xml"/>
  <Override PartName="/ppt/slideLayouts/slideLayout2112.xml" ContentType="application/vnd.openxmlformats-officedocument.presentationml.slideLayout+xml"/>
  <Override PartName="/ppt/slideLayouts/slideLayout2113.xml" ContentType="application/vnd.openxmlformats-officedocument.presentationml.slideLayout+xml"/>
  <Override PartName="/ppt/theme/theme192.xml" ContentType="application/vnd.openxmlformats-officedocument.theme+xml"/>
  <Override PartName="/ppt/slideLayouts/slideLayout2114.xml" ContentType="application/vnd.openxmlformats-officedocument.presentationml.slideLayout+xml"/>
  <Override PartName="/ppt/slideLayouts/slideLayout2115.xml" ContentType="application/vnd.openxmlformats-officedocument.presentationml.slideLayout+xml"/>
  <Override PartName="/ppt/slideLayouts/slideLayout2116.xml" ContentType="application/vnd.openxmlformats-officedocument.presentationml.slideLayout+xml"/>
  <Override PartName="/ppt/slideLayouts/slideLayout2117.xml" ContentType="application/vnd.openxmlformats-officedocument.presentationml.slideLayout+xml"/>
  <Override PartName="/ppt/slideLayouts/slideLayout2118.xml" ContentType="application/vnd.openxmlformats-officedocument.presentationml.slideLayout+xml"/>
  <Override PartName="/ppt/slideLayouts/slideLayout2119.xml" ContentType="application/vnd.openxmlformats-officedocument.presentationml.slideLayout+xml"/>
  <Override PartName="/ppt/slideLayouts/slideLayout2120.xml" ContentType="application/vnd.openxmlformats-officedocument.presentationml.slideLayout+xml"/>
  <Override PartName="/ppt/slideLayouts/slideLayout2121.xml" ContentType="application/vnd.openxmlformats-officedocument.presentationml.slideLayout+xml"/>
  <Override PartName="/ppt/slideLayouts/slideLayout2122.xml" ContentType="application/vnd.openxmlformats-officedocument.presentationml.slideLayout+xml"/>
  <Override PartName="/ppt/slideLayouts/slideLayout2123.xml" ContentType="application/vnd.openxmlformats-officedocument.presentationml.slideLayout+xml"/>
  <Override PartName="/ppt/slideLayouts/slideLayout2124.xml" ContentType="application/vnd.openxmlformats-officedocument.presentationml.slideLayout+xml"/>
  <Override PartName="/ppt/theme/theme193.xml" ContentType="application/vnd.openxmlformats-officedocument.theme+xml"/>
  <Override PartName="/ppt/slideLayouts/slideLayout2125.xml" ContentType="application/vnd.openxmlformats-officedocument.presentationml.slideLayout+xml"/>
  <Override PartName="/ppt/slideLayouts/slideLayout2126.xml" ContentType="application/vnd.openxmlformats-officedocument.presentationml.slideLayout+xml"/>
  <Override PartName="/ppt/slideLayouts/slideLayout2127.xml" ContentType="application/vnd.openxmlformats-officedocument.presentationml.slideLayout+xml"/>
  <Override PartName="/ppt/slideLayouts/slideLayout2128.xml" ContentType="application/vnd.openxmlformats-officedocument.presentationml.slideLayout+xml"/>
  <Override PartName="/ppt/slideLayouts/slideLayout2129.xml" ContentType="application/vnd.openxmlformats-officedocument.presentationml.slideLayout+xml"/>
  <Override PartName="/ppt/slideLayouts/slideLayout2130.xml" ContentType="application/vnd.openxmlformats-officedocument.presentationml.slideLayout+xml"/>
  <Override PartName="/ppt/slideLayouts/slideLayout2131.xml" ContentType="application/vnd.openxmlformats-officedocument.presentationml.slideLayout+xml"/>
  <Override PartName="/ppt/slideLayouts/slideLayout2132.xml" ContentType="application/vnd.openxmlformats-officedocument.presentationml.slideLayout+xml"/>
  <Override PartName="/ppt/slideLayouts/slideLayout2133.xml" ContentType="application/vnd.openxmlformats-officedocument.presentationml.slideLayout+xml"/>
  <Override PartName="/ppt/slideLayouts/slideLayout2134.xml" ContentType="application/vnd.openxmlformats-officedocument.presentationml.slideLayout+xml"/>
  <Override PartName="/ppt/slideLayouts/slideLayout2135.xml" ContentType="application/vnd.openxmlformats-officedocument.presentationml.slideLayout+xml"/>
  <Override PartName="/ppt/theme/theme194.xml" ContentType="application/vnd.openxmlformats-officedocument.theme+xml"/>
  <Override PartName="/ppt/slideLayouts/slideLayout2136.xml" ContentType="application/vnd.openxmlformats-officedocument.presentationml.slideLayout+xml"/>
  <Override PartName="/ppt/slideLayouts/slideLayout2137.xml" ContentType="application/vnd.openxmlformats-officedocument.presentationml.slideLayout+xml"/>
  <Override PartName="/ppt/slideLayouts/slideLayout2138.xml" ContentType="application/vnd.openxmlformats-officedocument.presentationml.slideLayout+xml"/>
  <Override PartName="/ppt/slideLayouts/slideLayout2139.xml" ContentType="application/vnd.openxmlformats-officedocument.presentationml.slideLayout+xml"/>
  <Override PartName="/ppt/slideLayouts/slideLayout2140.xml" ContentType="application/vnd.openxmlformats-officedocument.presentationml.slideLayout+xml"/>
  <Override PartName="/ppt/slideLayouts/slideLayout2141.xml" ContentType="application/vnd.openxmlformats-officedocument.presentationml.slideLayout+xml"/>
  <Override PartName="/ppt/slideLayouts/slideLayout2142.xml" ContentType="application/vnd.openxmlformats-officedocument.presentationml.slideLayout+xml"/>
  <Override PartName="/ppt/slideLayouts/slideLayout2143.xml" ContentType="application/vnd.openxmlformats-officedocument.presentationml.slideLayout+xml"/>
  <Override PartName="/ppt/slideLayouts/slideLayout2144.xml" ContentType="application/vnd.openxmlformats-officedocument.presentationml.slideLayout+xml"/>
  <Override PartName="/ppt/slideLayouts/slideLayout2145.xml" ContentType="application/vnd.openxmlformats-officedocument.presentationml.slideLayout+xml"/>
  <Override PartName="/ppt/slideLayouts/slideLayout2146.xml" ContentType="application/vnd.openxmlformats-officedocument.presentationml.slideLayout+xml"/>
  <Override PartName="/ppt/theme/theme195.xml" ContentType="application/vnd.openxmlformats-officedocument.theme+xml"/>
  <Override PartName="/ppt/slideLayouts/slideLayout2147.xml" ContentType="application/vnd.openxmlformats-officedocument.presentationml.slideLayout+xml"/>
  <Override PartName="/ppt/slideLayouts/slideLayout2148.xml" ContentType="application/vnd.openxmlformats-officedocument.presentationml.slideLayout+xml"/>
  <Override PartName="/ppt/slideLayouts/slideLayout2149.xml" ContentType="application/vnd.openxmlformats-officedocument.presentationml.slideLayout+xml"/>
  <Override PartName="/ppt/slideLayouts/slideLayout2150.xml" ContentType="application/vnd.openxmlformats-officedocument.presentationml.slideLayout+xml"/>
  <Override PartName="/ppt/slideLayouts/slideLayout2151.xml" ContentType="application/vnd.openxmlformats-officedocument.presentationml.slideLayout+xml"/>
  <Override PartName="/ppt/slideLayouts/slideLayout2152.xml" ContentType="application/vnd.openxmlformats-officedocument.presentationml.slideLayout+xml"/>
  <Override PartName="/ppt/slideLayouts/slideLayout2153.xml" ContentType="application/vnd.openxmlformats-officedocument.presentationml.slideLayout+xml"/>
  <Override PartName="/ppt/slideLayouts/slideLayout2154.xml" ContentType="application/vnd.openxmlformats-officedocument.presentationml.slideLayout+xml"/>
  <Override PartName="/ppt/slideLayouts/slideLayout2155.xml" ContentType="application/vnd.openxmlformats-officedocument.presentationml.slideLayout+xml"/>
  <Override PartName="/ppt/slideLayouts/slideLayout2156.xml" ContentType="application/vnd.openxmlformats-officedocument.presentationml.slideLayout+xml"/>
  <Override PartName="/ppt/slideLayouts/slideLayout2157.xml" ContentType="application/vnd.openxmlformats-officedocument.presentationml.slideLayout+xml"/>
  <Override PartName="/ppt/theme/theme196.xml" ContentType="application/vnd.openxmlformats-officedocument.theme+xml"/>
  <Override PartName="/ppt/slideLayouts/slideLayout2158.xml" ContentType="application/vnd.openxmlformats-officedocument.presentationml.slideLayout+xml"/>
  <Override PartName="/ppt/slideLayouts/slideLayout2159.xml" ContentType="application/vnd.openxmlformats-officedocument.presentationml.slideLayout+xml"/>
  <Override PartName="/ppt/slideLayouts/slideLayout2160.xml" ContentType="application/vnd.openxmlformats-officedocument.presentationml.slideLayout+xml"/>
  <Override PartName="/ppt/slideLayouts/slideLayout2161.xml" ContentType="application/vnd.openxmlformats-officedocument.presentationml.slideLayout+xml"/>
  <Override PartName="/ppt/slideLayouts/slideLayout2162.xml" ContentType="application/vnd.openxmlformats-officedocument.presentationml.slideLayout+xml"/>
  <Override PartName="/ppt/slideLayouts/slideLayout2163.xml" ContentType="application/vnd.openxmlformats-officedocument.presentationml.slideLayout+xml"/>
  <Override PartName="/ppt/slideLayouts/slideLayout2164.xml" ContentType="application/vnd.openxmlformats-officedocument.presentationml.slideLayout+xml"/>
  <Override PartName="/ppt/slideLayouts/slideLayout2165.xml" ContentType="application/vnd.openxmlformats-officedocument.presentationml.slideLayout+xml"/>
  <Override PartName="/ppt/slideLayouts/slideLayout2166.xml" ContentType="application/vnd.openxmlformats-officedocument.presentationml.slideLayout+xml"/>
  <Override PartName="/ppt/slideLayouts/slideLayout2167.xml" ContentType="application/vnd.openxmlformats-officedocument.presentationml.slideLayout+xml"/>
  <Override PartName="/ppt/slideLayouts/slideLayout2168.xml" ContentType="application/vnd.openxmlformats-officedocument.presentationml.slideLayout+xml"/>
  <Override PartName="/ppt/theme/theme197.xml" ContentType="application/vnd.openxmlformats-officedocument.theme+xml"/>
  <Override PartName="/ppt/slideLayouts/slideLayout2169.xml" ContentType="application/vnd.openxmlformats-officedocument.presentationml.slideLayout+xml"/>
  <Override PartName="/ppt/slideLayouts/slideLayout2170.xml" ContentType="application/vnd.openxmlformats-officedocument.presentationml.slideLayout+xml"/>
  <Override PartName="/ppt/slideLayouts/slideLayout2171.xml" ContentType="application/vnd.openxmlformats-officedocument.presentationml.slideLayout+xml"/>
  <Override PartName="/ppt/slideLayouts/slideLayout2172.xml" ContentType="application/vnd.openxmlformats-officedocument.presentationml.slideLayout+xml"/>
  <Override PartName="/ppt/slideLayouts/slideLayout2173.xml" ContentType="application/vnd.openxmlformats-officedocument.presentationml.slideLayout+xml"/>
  <Override PartName="/ppt/slideLayouts/slideLayout2174.xml" ContentType="application/vnd.openxmlformats-officedocument.presentationml.slideLayout+xml"/>
  <Override PartName="/ppt/slideLayouts/slideLayout2175.xml" ContentType="application/vnd.openxmlformats-officedocument.presentationml.slideLayout+xml"/>
  <Override PartName="/ppt/slideLayouts/slideLayout2176.xml" ContentType="application/vnd.openxmlformats-officedocument.presentationml.slideLayout+xml"/>
  <Override PartName="/ppt/slideLayouts/slideLayout2177.xml" ContentType="application/vnd.openxmlformats-officedocument.presentationml.slideLayout+xml"/>
  <Override PartName="/ppt/slideLayouts/slideLayout2178.xml" ContentType="application/vnd.openxmlformats-officedocument.presentationml.slideLayout+xml"/>
  <Override PartName="/ppt/slideLayouts/slideLayout2179.xml" ContentType="application/vnd.openxmlformats-officedocument.presentationml.slideLayout+xml"/>
  <Override PartName="/ppt/theme/theme198.xml" ContentType="application/vnd.openxmlformats-officedocument.theme+xml"/>
  <Override PartName="/ppt/slideLayouts/slideLayout2180.xml" ContentType="application/vnd.openxmlformats-officedocument.presentationml.slideLayout+xml"/>
  <Override PartName="/ppt/slideLayouts/slideLayout2181.xml" ContentType="application/vnd.openxmlformats-officedocument.presentationml.slideLayout+xml"/>
  <Override PartName="/ppt/slideLayouts/slideLayout2182.xml" ContentType="application/vnd.openxmlformats-officedocument.presentationml.slideLayout+xml"/>
  <Override PartName="/ppt/slideLayouts/slideLayout2183.xml" ContentType="application/vnd.openxmlformats-officedocument.presentationml.slideLayout+xml"/>
  <Override PartName="/ppt/slideLayouts/slideLayout2184.xml" ContentType="application/vnd.openxmlformats-officedocument.presentationml.slideLayout+xml"/>
  <Override PartName="/ppt/slideLayouts/slideLayout2185.xml" ContentType="application/vnd.openxmlformats-officedocument.presentationml.slideLayout+xml"/>
  <Override PartName="/ppt/slideLayouts/slideLayout2186.xml" ContentType="application/vnd.openxmlformats-officedocument.presentationml.slideLayout+xml"/>
  <Override PartName="/ppt/slideLayouts/slideLayout2187.xml" ContentType="application/vnd.openxmlformats-officedocument.presentationml.slideLayout+xml"/>
  <Override PartName="/ppt/slideLayouts/slideLayout2188.xml" ContentType="application/vnd.openxmlformats-officedocument.presentationml.slideLayout+xml"/>
  <Override PartName="/ppt/slideLayouts/slideLayout2189.xml" ContentType="application/vnd.openxmlformats-officedocument.presentationml.slideLayout+xml"/>
  <Override PartName="/ppt/slideLayouts/slideLayout2190.xml" ContentType="application/vnd.openxmlformats-officedocument.presentationml.slideLayout+xml"/>
  <Override PartName="/ppt/theme/theme199.xml" ContentType="application/vnd.openxmlformats-officedocument.theme+xml"/>
  <Override PartName="/ppt/slideLayouts/slideLayout2191.xml" ContentType="application/vnd.openxmlformats-officedocument.presentationml.slideLayout+xml"/>
  <Override PartName="/ppt/slideLayouts/slideLayout2192.xml" ContentType="application/vnd.openxmlformats-officedocument.presentationml.slideLayout+xml"/>
  <Override PartName="/ppt/slideLayouts/slideLayout2193.xml" ContentType="application/vnd.openxmlformats-officedocument.presentationml.slideLayout+xml"/>
  <Override PartName="/ppt/slideLayouts/slideLayout2194.xml" ContentType="application/vnd.openxmlformats-officedocument.presentationml.slideLayout+xml"/>
  <Override PartName="/ppt/slideLayouts/slideLayout2195.xml" ContentType="application/vnd.openxmlformats-officedocument.presentationml.slideLayout+xml"/>
  <Override PartName="/ppt/slideLayouts/slideLayout2196.xml" ContentType="application/vnd.openxmlformats-officedocument.presentationml.slideLayout+xml"/>
  <Override PartName="/ppt/slideLayouts/slideLayout2197.xml" ContentType="application/vnd.openxmlformats-officedocument.presentationml.slideLayout+xml"/>
  <Override PartName="/ppt/slideLayouts/slideLayout2198.xml" ContentType="application/vnd.openxmlformats-officedocument.presentationml.slideLayout+xml"/>
  <Override PartName="/ppt/slideLayouts/slideLayout2199.xml" ContentType="application/vnd.openxmlformats-officedocument.presentationml.slideLayout+xml"/>
  <Override PartName="/ppt/slideLayouts/slideLayout2200.xml" ContentType="application/vnd.openxmlformats-officedocument.presentationml.slideLayout+xml"/>
  <Override PartName="/ppt/slideLayouts/slideLayout2201.xml" ContentType="application/vnd.openxmlformats-officedocument.presentationml.slideLayout+xml"/>
  <Override PartName="/ppt/theme/theme200.xml" ContentType="application/vnd.openxmlformats-officedocument.theme+xml"/>
  <Override PartName="/ppt/slideLayouts/slideLayout2202.xml" ContentType="application/vnd.openxmlformats-officedocument.presentationml.slideLayout+xml"/>
  <Override PartName="/ppt/slideLayouts/slideLayout2203.xml" ContentType="application/vnd.openxmlformats-officedocument.presentationml.slideLayout+xml"/>
  <Override PartName="/ppt/slideLayouts/slideLayout2204.xml" ContentType="application/vnd.openxmlformats-officedocument.presentationml.slideLayout+xml"/>
  <Override PartName="/ppt/slideLayouts/slideLayout2205.xml" ContentType="application/vnd.openxmlformats-officedocument.presentationml.slideLayout+xml"/>
  <Override PartName="/ppt/slideLayouts/slideLayout2206.xml" ContentType="application/vnd.openxmlformats-officedocument.presentationml.slideLayout+xml"/>
  <Override PartName="/ppt/slideLayouts/slideLayout2207.xml" ContentType="application/vnd.openxmlformats-officedocument.presentationml.slideLayout+xml"/>
  <Override PartName="/ppt/slideLayouts/slideLayout2208.xml" ContentType="application/vnd.openxmlformats-officedocument.presentationml.slideLayout+xml"/>
  <Override PartName="/ppt/slideLayouts/slideLayout2209.xml" ContentType="application/vnd.openxmlformats-officedocument.presentationml.slideLayout+xml"/>
  <Override PartName="/ppt/slideLayouts/slideLayout2210.xml" ContentType="application/vnd.openxmlformats-officedocument.presentationml.slideLayout+xml"/>
  <Override PartName="/ppt/slideLayouts/slideLayout2211.xml" ContentType="application/vnd.openxmlformats-officedocument.presentationml.slideLayout+xml"/>
  <Override PartName="/ppt/slideLayouts/slideLayout2212.xml" ContentType="application/vnd.openxmlformats-officedocument.presentationml.slideLayout+xml"/>
  <Override PartName="/ppt/theme/theme201.xml" ContentType="application/vnd.openxmlformats-officedocument.theme+xml"/>
  <Override PartName="/ppt/slideLayouts/slideLayout2213.xml" ContentType="application/vnd.openxmlformats-officedocument.presentationml.slideLayout+xml"/>
  <Override PartName="/ppt/slideLayouts/slideLayout2214.xml" ContentType="application/vnd.openxmlformats-officedocument.presentationml.slideLayout+xml"/>
  <Override PartName="/ppt/slideLayouts/slideLayout2215.xml" ContentType="application/vnd.openxmlformats-officedocument.presentationml.slideLayout+xml"/>
  <Override PartName="/ppt/slideLayouts/slideLayout2216.xml" ContentType="application/vnd.openxmlformats-officedocument.presentationml.slideLayout+xml"/>
  <Override PartName="/ppt/slideLayouts/slideLayout2217.xml" ContentType="application/vnd.openxmlformats-officedocument.presentationml.slideLayout+xml"/>
  <Override PartName="/ppt/slideLayouts/slideLayout2218.xml" ContentType="application/vnd.openxmlformats-officedocument.presentationml.slideLayout+xml"/>
  <Override PartName="/ppt/slideLayouts/slideLayout2219.xml" ContentType="application/vnd.openxmlformats-officedocument.presentationml.slideLayout+xml"/>
  <Override PartName="/ppt/slideLayouts/slideLayout2220.xml" ContentType="application/vnd.openxmlformats-officedocument.presentationml.slideLayout+xml"/>
  <Override PartName="/ppt/slideLayouts/slideLayout2221.xml" ContentType="application/vnd.openxmlformats-officedocument.presentationml.slideLayout+xml"/>
  <Override PartName="/ppt/slideLayouts/slideLayout2222.xml" ContentType="application/vnd.openxmlformats-officedocument.presentationml.slideLayout+xml"/>
  <Override PartName="/ppt/slideLayouts/slideLayout2223.xml" ContentType="application/vnd.openxmlformats-officedocument.presentationml.slideLayout+xml"/>
  <Override PartName="/ppt/theme/theme202.xml" ContentType="application/vnd.openxmlformats-officedocument.theme+xml"/>
  <Override PartName="/ppt/slideLayouts/slideLayout2224.xml" ContentType="application/vnd.openxmlformats-officedocument.presentationml.slideLayout+xml"/>
  <Override PartName="/ppt/slideLayouts/slideLayout2225.xml" ContentType="application/vnd.openxmlformats-officedocument.presentationml.slideLayout+xml"/>
  <Override PartName="/ppt/slideLayouts/slideLayout2226.xml" ContentType="application/vnd.openxmlformats-officedocument.presentationml.slideLayout+xml"/>
  <Override PartName="/ppt/slideLayouts/slideLayout2227.xml" ContentType="application/vnd.openxmlformats-officedocument.presentationml.slideLayout+xml"/>
  <Override PartName="/ppt/slideLayouts/slideLayout2228.xml" ContentType="application/vnd.openxmlformats-officedocument.presentationml.slideLayout+xml"/>
  <Override PartName="/ppt/slideLayouts/slideLayout2229.xml" ContentType="application/vnd.openxmlformats-officedocument.presentationml.slideLayout+xml"/>
  <Override PartName="/ppt/slideLayouts/slideLayout2230.xml" ContentType="application/vnd.openxmlformats-officedocument.presentationml.slideLayout+xml"/>
  <Override PartName="/ppt/slideLayouts/slideLayout2231.xml" ContentType="application/vnd.openxmlformats-officedocument.presentationml.slideLayout+xml"/>
  <Override PartName="/ppt/slideLayouts/slideLayout2232.xml" ContentType="application/vnd.openxmlformats-officedocument.presentationml.slideLayout+xml"/>
  <Override PartName="/ppt/slideLayouts/slideLayout2233.xml" ContentType="application/vnd.openxmlformats-officedocument.presentationml.slideLayout+xml"/>
  <Override PartName="/ppt/slideLayouts/slideLayout2234.xml" ContentType="application/vnd.openxmlformats-officedocument.presentationml.slideLayout+xml"/>
  <Override PartName="/ppt/theme/theme203.xml" ContentType="application/vnd.openxmlformats-officedocument.theme+xml"/>
  <Override PartName="/ppt/slideLayouts/slideLayout2235.xml" ContentType="application/vnd.openxmlformats-officedocument.presentationml.slideLayout+xml"/>
  <Override PartName="/ppt/slideLayouts/slideLayout2236.xml" ContentType="application/vnd.openxmlformats-officedocument.presentationml.slideLayout+xml"/>
  <Override PartName="/ppt/slideLayouts/slideLayout2237.xml" ContentType="application/vnd.openxmlformats-officedocument.presentationml.slideLayout+xml"/>
  <Override PartName="/ppt/slideLayouts/slideLayout2238.xml" ContentType="application/vnd.openxmlformats-officedocument.presentationml.slideLayout+xml"/>
  <Override PartName="/ppt/slideLayouts/slideLayout2239.xml" ContentType="application/vnd.openxmlformats-officedocument.presentationml.slideLayout+xml"/>
  <Override PartName="/ppt/slideLayouts/slideLayout2240.xml" ContentType="application/vnd.openxmlformats-officedocument.presentationml.slideLayout+xml"/>
  <Override PartName="/ppt/slideLayouts/slideLayout2241.xml" ContentType="application/vnd.openxmlformats-officedocument.presentationml.slideLayout+xml"/>
  <Override PartName="/ppt/slideLayouts/slideLayout2242.xml" ContentType="application/vnd.openxmlformats-officedocument.presentationml.slideLayout+xml"/>
  <Override PartName="/ppt/slideLayouts/slideLayout2243.xml" ContentType="application/vnd.openxmlformats-officedocument.presentationml.slideLayout+xml"/>
  <Override PartName="/ppt/slideLayouts/slideLayout2244.xml" ContentType="application/vnd.openxmlformats-officedocument.presentationml.slideLayout+xml"/>
  <Override PartName="/ppt/slideLayouts/slideLayout2245.xml" ContentType="application/vnd.openxmlformats-officedocument.presentationml.slideLayout+xml"/>
  <Override PartName="/ppt/theme/theme204.xml" ContentType="application/vnd.openxmlformats-officedocument.theme+xml"/>
  <Override PartName="/ppt/slideLayouts/slideLayout2246.xml" ContentType="application/vnd.openxmlformats-officedocument.presentationml.slideLayout+xml"/>
  <Override PartName="/ppt/slideLayouts/slideLayout2247.xml" ContentType="application/vnd.openxmlformats-officedocument.presentationml.slideLayout+xml"/>
  <Override PartName="/ppt/slideLayouts/slideLayout2248.xml" ContentType="application/vnd.openxmlformats-officedocument.presentationml.slideLayout+xml"/>
  <Override PartName="/ppt/slideLayouts/slideLayout2249.xml" ContentType="application/vnd.openxmlformats-officedocument.presentationml.slideLayout+xml"/>
  <Override PartName="/ppt/slideLayouts/slideLayout2250.xml" ContentType="application/vnd.openxmlformats-officedocument.presentationml.slideLayout+xml"/>
  <Override PartName="/ppt/slideLayouts/slideLayout2251.xml" ContentType="application/vnd.openxmlformats-officedocument.presentationml.slideLayout+xml"/>
  <Override PartName="/ppt/slideLayouts/slideLayout2252.xml" ContentType="application/vnd.openxmlformats-officedocument.presentationml.slideLayout+xml"/>
  <Override PartName="/ppt/slideLayouts/slideLayout2253.xml" ContentType="application/vnd.openxmlformats-officedocument.presentationml.slideLayout+xml"/>
  <Override PartName="/ppt/slideLayouts/slideLayout2254.xml" ContentType="application/vnd.openxmlformats-officedocument.presentationml.slideLayout+xml"/>
  <Override PartName="/ppt/slideLayouts/slideLayout2255.xml" ContentType="application/vnd.openxmlformats-officedocument.presentationml.slideLayout+xml"/>
  <Override PartName="/ppt/slideLayouts/slideLayout2256.xml" ContentType="application/vnd.openxmlformats-officedocument.presentationml.slideLayout+xml"/>
  <Override PartName="/ppt/theme/theme205.xml" ContentType="application/vnd.openxmlformats-officedocument.theme+xml"/>
  <Override PartName="/ppt/slideLayouts/slideLayout2257.xml" ContentType="application/vnd.openxmlformats-officedocument.presentationml.slideLayout+xml"/>
  <Override PartName="/ppt/slideLayouts/slideLayout2258.xml" ContentType="application/vnd.openxmlformats-officedocument.presentationml.slideLayout+xml"/>
  <Override PartName="/ppt/slideLayouts/slideLayout2259.xml" ContentType="application/vnd.openxmlformats-officedocument.presentationml.slideLayout+xml"/>
  <Override PartName="/ppt/slideLayouts/slideLayout2260.xml" ContentType="application/vnd.openxmlformats-officedocument.presentationml.slideLayout+xml"/>
  <Override PartName="/ppt/slideLayouts/slideLayout2261.xml" ContentType="application/vnd.openxmlformats-officedocument.presentationml.slideLayout+xml"/>
  <Override PartName="/ppt/slideLayouts/slideLayout2262.xml" ContentType="application/vnd.openxmlformats-officedocument.presentationml.slideLayout+xml"/>
  <Override PartName="/ppt/slideLayouts/slideLayout2263.xml" ContentType="application/vnd.openxmlformats-officedocument.presentationml.slideLayout+xml"/>
  <Override PartName="/ppt/slideLayouts/slideLayout2264.xml" ContentType="application/vnd.openxmlformats-officedocument.presentationml.slideLayout+xml"/>
  <Override PartName="/ppt/slideLayouts/slideLayout2265.xml" ContentType="application/vnd.openxmlformats-officedocument.presentationml.slideLayout+xml"/>
  <Override PartName="/ppt/slideLayouts/slideLayout2266.xml" ContentType="application/vnd.openxmlformats-officedocument.presentationml.slideLayout+xml"/>
  <Override PartName="/ppt/slideLayouts/slideLayout2267.xml" ContentType="application/vnd.openxmlformats-officedocument.presentationml.slideLayout+xml"/>
  <Override PartName="/ppt/theme/theme206.xml" ContentType="application/vnd.openxmlformats-officedocument.theme+xml"/>
  <Override PartName="/ppt/slideLayouts/slideLayout2268.xml" ContentType="application/vnd.openxmlformats-officedocument.presentationml.slideLayout+xml"/>
  <Override PartName="/ppt/slideLayouts/slideLayout2269.xml" ContentType="application/vnd.openxmlformats-officedocument.presentationml.slideLayout+xml"/>
  <Override PartName="/ppt/slideLayouts/slideLayout2270.xml" ContentType="application/vnd.openxmlformats-officedocument.presentationml.slideLayout+xml"/>
  <Override PartName="/ppt/slideLayouts/slideLayout2271.xml" ContentType="application/vnd.openxmlformats-officedocument.presentationml.slideLayout+xml"/>
  <Override PartName="/ppt/slideLayouts/slideLayout2272.xml" ContentType="application/vnd.openxmlformats-officedocument.presentationml.slideLayout+xml"/>
  <Override PartName="/ppt/slideLayouts/slideLayout2273.xml" ContentType="application/vnd.openxmlformats-officedocument.presentationml.slideLayout+xml"/>
  <Override PartName="/ppt/slideLayouts/slideLayout2274.xml" ContentType="application/vnd.openxmlformats-officedocument.presentationml.slideLayout+xml"/>
  <Override PartName="/ppt/slideLayouts/slideLayout2275.xml" ContentType="application/vnd.openxmlformats-officedocument.presentationml.slideLayout+xml"/>
  <Override PartName="/ppt/slideLayouts/slideLayout2276.xml" ContentType="application/vnd.openxmlformats-officedocument.presentationml.slideLayout+xml"/>
  <Override PartName="/ppt/slideLayouts/slideLayout2277.xml" ContentType="application/vnd.openxmlformats-officedocument.presentationml.slideLayout+xml"/>
  <Override PartName="/ppt/slideLayouts/slideLayout2278.xml" ContentType="application/vnd.openxmlformats-officedocument.presentationml.slideLayout+xml"/>
  <Override PartName="/ppt/theme/theme207.xml" ContentType="application/vnd.openxmlformats-officedocument.theme+xml"/>
  <Override PartName="/ppt/slideLayouts/slideLayout2279.xml" ContentType="application/vnd.openxmlformats-officedocument.presentationml.slideLayout+xml"/>
  <Override PartName="/ppt/slideLayouts/slideLayout2280.xml" ContentType="application/vnd.openxmlformats-officedocument.presentationml.slideLayout+xml"/>
  <Override PartName="/ppt/slideLayouts/slideLayout2281.xml" ContentType="application/vnd.openxmlformats-officedocument.presentationml.slideLayout+xml"/>
  <Override PartName="/ppt/slideLayouts/slideLayout2282.xml" ContentType="application/vnd.openxmlformats-officedocument.presentationml.slideLayout+xml"/>
  <Override PartName="/ppt/slideLayouts/slideLayout2283.xml" ContentType="application/vnd.openxmlformats-officedocument.presentationml.slideLayout+xml"/>
  <Override PartName="/ppt/slideLayouts/slideLayout2284.xml" ContentType="application/vnd.openxmlformats-officedocument.presentationml.slideLayout+xml"/>
  <Override PartName="/ppt/slideLayouts/slideLayout2285.xml" ContentType="application/vnd.openxmlformats-officedocument.presentationml.slideLayout+xml"/>
  <Override PartName="/ppt/slideLayouts/slideLayout2286.xml" ContentType="application/vnd.openxmlformats-officedocument.presentationml.slideLayout+xml"/>
  <Override PartName="/ppt/slideLayouts/slideLayout2287.xml" ContentType="application/vnd.openxmlformats-officedocument.presentationml.slideLayout+xml"/>
  <Override PartName="/ppt/slideLayouts/slideLayout2288.xml" ContentType="application/vnd.openxmlformats-officedocument.presentationml.slideLayout+xml"/>
  <Override PartName="/ppt/slideLayouts/slideLayout2289.xml" ContentType="application/vnd.openxmlformats-officedocument.presentationml.slideLayout+xml"/>
  <Override PartName="/ppt/theme/theme208.xml" ContentType="application/vnd.openxmlformats-officedocument.theme+xml"/>
  <Override PartName="/ppt/slideLayouts/slideLayout2290.xml" ContentType="application/vnd.openxmlformats-officedocument.presentationml.slideLayout+xml"/>
  <Override PartName="/ppt/slideLayouts/slideLayout2291.xml" ContentType="application/vnd.openxmlformats-officedocument.presentationml.slideLayout+xml"/>
  <Override PartName="/ppt/slideLayouts/slideLayout2292.xml" ContentType="application/vnd.openxmlformats-officedocument.presentationml.slideLayout+xml"/>
  <Override PartName="/ppt/slideLayouts/slideLayout2293.xml" ContentType="application/vnd.openxmlformats-officedocument.presentationml.slideLayout+xml"/>
  <Override PartName="/ppt/slideLayouts/slideLayout2294.xml" ContentType="application/vnd.openxmlformats-officedocument.presentationml.slideLayout+xml"/>
  <Override PartName="/ppt/slideLayouts/slideLayout2295.xml" ContentType="application/vnd.openxmlformats-officedocument.presentationml.slideLayout+xml"/>
  <Override PartName="/ppt/slideLayouts/slideLayout2296.xml" ContentType="application/vnd.openxmlformats-officedocument.presentationml.slideLayout+xml"/>
  <Override PartName="/ppt/slideLayouts/slideLayout2297.xml" ContentType="application/vnd.openxmlformats-officedocument.presentationml.slideLayout+xml"/>
  <Override PartName="/ppt/slideLayouts/slideLayout2298.xml" ContentType="application/vnd.openxmlformats-officedocument.presentationml.slideLayout+xml"/>
  <Override PartName="/ppt/slideLayouts/slideLayout2299.xml" ContentType="application/vnd.openxmlformats-officedocument.presentationml.slideLayout+xml"/>
  <Override PartName="/ppt/slideLayouts/slideLayout2300.xml" ContentType="application/vnd.openxmlformats-officedocument.presentationml.slideLayout+xml"/>
  <Override PartName="/ppt/theme/theme209.xml" ContentType="application/vnd.openxmlformats-officedocument.theme+xml"/>
  <Override PartName="/ppt/slideLayouts/slideLayout2301.xml" ContentType="application/vnd.openxmlformats-officedocument.presentationml.slideLayout+xml"/>
  <Override PartName="/ppt/slideLayouts/slideLayout2302.xml" ContentType="application/vnd.openxmlformats-officedocument.presentationml.slideLayout+xml"/>
  <Override PartName="/ppt/slideLayouts/slideLayout2303.xml" ContentType="application/vnd.openxmlformats-officedocument.presentationml.slideLayout+xml"/>
  <Override PartName="/ppt/slideLayouts/slideLayout2304.xml" ContentType="application/vnd.openxmlformats-officedocument.presentationml.slideLayout+xml"/>
  <Override PartName="/ppt/slideLayouts/slideLayout2305.xml" ContentType="application/vnd.openxmlformats-officedocument.presentationml.slideLayout+xml"/>
  <Override PartName="/ppt/slideLayouts/slideLayout2306.xml" ContentType="application/vnd.openxmlformats-officedocument.presentationml.slideLayout+xml"/>
  <Override PartName="/ppt/slideLayouts/slideLayout2307.xml" ContentType="application/vnd.openxmlformats-officedocument.presentationml.slideLayout+xml"/>
  <Override PartName="/ppt/slideLayouts/slideLayout2308.xml" ContentType="application/vnd.openxmlformats-officedocument.presentationml.slideLayout+xml"/>
  <Override PartName="/ppt/slideLayouts/slideLayout2309.xml" ContentType="application/vnd.openxmlformats-officedocument.presentationml.slideLayout+xml"/>
  <Override PartName="/ppt/slideLayouts/slideLayout2310.xml" ContentType="application/vnd.openxmlformats-officedocument.presentationml.slideLayout+xml"/>
  <Override PartName="/ppt/slideLayouts/slideLayout2311.xml" ContentType="application/vnd.openxmlformats-officedocument.presentationml.slideLayout+xml"/>
  <Override PartName="/ppt/theme/theme210.xml" ContentType="application/vnd.openxmlformats-officedocument.theme+xml"/>
  <Override PartName="/ppt/slideLayouts/slideLayout2312.xml" ContentType="application/vnd.openxmlformats-officedocument.presentationml.slideLayout+xml"/>
  <Override PartName="/ppt/slideLayouts/slideLayout2313.xml" ContentType="application/vnd.openxmlformats-officedocument.presentationml.slideLayout+xml"/>
  <Override PartName="/ppt/slideLayouts/slideLayout2314.xml" ContentType="application/vnd.openxmlformats-officedocument.presentationml.slideLayout+xml"/>
  <Override PartName="/ppt/slideLayouts/slideLayout2315.xml" ContentType="application/vnd.openxmlformats-officedocument.presentationml.slideLayout+xml"/>
  <Override PartName="/ppt/slideLayouts/slideLayout2316.xml" ContentType="application/vnd.openxmlformats-officedocument.presentationml.slideLayout+xml"/>
  <Override PartName="/ppt/slideLayouts/slideLayout2317.xml" ContentType="application/vnd.openxmlformats-officedocument.presentationml.slideLayout+xml"/>
  <Override PartName="/ppt/slideLayouts/slideLayout2318.xml" ContentType="application/vnd.openxmlformats-officedocument.presentationml.slideLayout+xml"/>
  <Override PartName="/ppt/slideLayouts/slideLayout2319.xml" ContentType="application/vnd.openxmlformats-officedocument.presentationml.slideLayout+xml"/>
  <Override PartName="/ppt/slideLayouts/slideLayout2320.xml" ContentType="application/vnd.openxmlformats-officedocument.presentationml.slideLayout+xml"/>
  <Override PartName="/ppt/slideLayouts/slideLayout2321.xml" ContentType="application/vnd.openxmlformats-officedocument.presentationml.slideLayout+xml"/>
  <Override PartName="/ppt/slideLayouts/slideLayout2322.xml" ContentType="application/vnd.openxmlformats-officedocument.presentationml.slideLayout+xml"/>
  <Override PartName="/ppt/theme/theme211.xml" ContentType="application/vnd.openxmlformats-officedocument.theme+xml"/>
  <Override PartName="/ppt/slideLayouts/slideLayout2323.xml" ContentType="application/vnd.openxmlformats-officedocument.presentationml.slideLayout+xml"/>
  <Override PartName="/ppt/slideLayouts/slideLayout2324.xml" ContentType="application/vnd.openxmlformats-officedocument.presentationml.slideLayout+xml"/>
  <Override PartName="/ppt/slideLayouts/slideLayout2325.xml" ContentType="application/vnd.openxmlformats-officedocument.presentationml.slideLayout+xml"/>
  <Override PartName="/ppt/slideLayouts/slideLayout2326.xml" ContentType="application/vnd.openxmlformats-officedocument.presentationml.slideLayout+xml"/>
  <Override PartName="/ppt/slideLayouts/slideLayout2327.xml" ContentType="application/vnd.openxmlformats-officedocument.presentationml.slideLayout+xml"/>
  <Override PartName="/ppt/slideLayouts/slideLayout2328.xml" ContentType="application/vnd.openxmlformats-officedocument.presentationml.slideLayout+xml"/>
  <Override PartName="/ppt/slideLayouts/slideLayout2329.xml" ContentType="application/vnd.openxmlformats-officedocument.presentationml.slideLayout+xml"/>
  <Override PartName="/ppt/slideLayouts/slideLayout2330.xml" ContentType="application/vnd.openxmlformats-officedocument.presentationml.slideLayout+xml"/>
  <Override PartName="/ppt/slideLayouts/slideLayout2331.xml" ContentType="application/vnd.openxmlformats-officedocument.presentationml.slideLayout+xml"/>
  <Override PartName="/ppt/slideLayouts/slideLayout2332.xml" ContentType="application/vnd.openxmlformats-officedocument.presentationml.slideLayout+xml"/>
  <Override PartName="/ppt/slideLayouts/slideLayout2333.xml" ContentType="application/vnd.openxmlformats-officedocument.presentationml.slideLayout+xml"/>
  <Override PartName="/ppt/theme/theme212.xml" ContentType="application/vnd.openxmlformats-officedocument.theme+xml"/>
  <Override PartName="/ppt/slideLayouts/slideLayout2334.xml" ContentType="application/vnd.openxmlformats-officedocument.presentationml.slideLayout+xml"/>
  <Override PartName="/ppt/slideLayouts/slideLayout2335.xml" ContentType="application/vnd.openxmlformats-officedocument.presentationml.slideLayout+xml"/>
  <Override PartName="/ppt/slideLayouts/slideLayout2336.xml" ContentType="application/vnd.openxmlformats-officedocument.presentationml.slideLayout+xml"/>
  <Override PartName="/ppt/slideLayouts/slideLayout2337.xml" ContentType="application/vnd.openxmlformats-officedocument.presentationml.slideLayout+xml"/>
  <Override PartName="/ppt/slideLayouts/slideLayout2338.xml" ContentType="application/vnd.openxmlformats-officedocument.presentationml.slideLayout+xml"/>
  <Override PartName="/ppt/slideLayouts/slideLayout2339.xml" ContentType="application/vnd.openxmlformats-officedocument.presentationml.slideLayout+xml"/>
  <Override PartName="/ppt/slideLayouts/slideLayout2340.xml" ContentType="application/vnd.openxmlformats-officedocument.presentationml.slideLayout+xml"/>
  <Override PartName="/ppt/slideLayouts/slideLayout2341.xml" ContentType="application/vnd.openxmlformats-officedocument.presentationml.slideLayout+xml"/>
  <Override PartName="/ppt/slideLayouts/slideLayout2342.xml" ContentType="application/vnd.openxmlformats-officedocument.presentationml.slideLayout+xml"/>
  <Override PartName="/ppt/slideLayouts/slideLayout2343.xml" ContentType="application/vnd.openxmlformats-officedocument.presentationml.slideLayout+xml"/>
  <Override PartName="/ppt/slideLayouts/slideLayout2344.xml" ContentType="application/vnd.openxmlformats-officedocument.presentationml.slideLayout+xml"/>
  <Override PartName="/ppt/theme/theme213.xml" ContentType="application/vnd.openxmlformats-officedocument.theme+xml"/>
  <Override PartName="/ppt/slideLayouts/slideLayout2345.xml" ContentType="application/vnd.openxmlformats-officedocument.presentationml.slideLayout+xml"/>
  <Override PartName="/ppt/slideLayouts/slideLayout2346.xml" ContentType="application/vnd.openxmlformats-officedocument.presentationml.slideLayout+xml"/>
  <Override PartName="/ppt/slideLayouts/slideLayout2347.xml" ContentType="application/vnd.openxmlformats-officedocument.presentationml.slideLayout+xml"/>
  <Override PartName="/ppt/slideLayouts/slideLayout2348.xml" ContentType="application/vnd.openxmlformats-officedocument.presentationml.slideLayout+xml"/>
  <Override PartName="/ppt/slideLayouts/slideLayout2349.xml" ContentType="application/vnd.openxmlformats-officedocument.presentationml.slideLayout+xml"/>
  <Override PartName="/ppt/slideLayouts/slideLayout2350.xml" ContentType="application/vnd.openxmlformats-officedocument.presentationml.slideLayout+xml"/>
  <Override PartName="/ppt/slideLayouts/slideLayout2351.xml" ContentType="application/vnd.openxmlformats-officedocument.presentationml.slideLayout+xml"/>
  <Override PartName="/ppt/slideLayouts/slideLayout2352.xml" ContentType="application/vnd.openxmlformats-officedocument.presentationml.slideLayout+xml"/>
  <Override PartName="/ppt/slideLayouts/slideLayout2353.xml" ContentType="application/vnd.openxmlformats-officedocument.presentationml.slideLayout+xml"/>
  <Override PartName="/ppt/slideLayouts/slideLayout2354.xml" ContentType="application/vnd.openxmlformats-officedocument.presentationml.slideLayout+xml"/>
  <Override PartName="/ppt/slideLayouts/slideLayout2355.xml" ContentType="application/vnd.openxmlformats-officedocument.presentationml.slideLayout+xml"/>
  <Override PartName="/ppt/theme/theme214.xml" ContentType="application/vnd.openxmlformats-officedocument.theme+xml"/>
  <Override PartName="/ppt/slideLayouts/slideLayout2356.xml" ContentType="application/vnd.openxmlformats-officedocument.presentationml.slideLayout+xml"/>
  <Override PartName="/ppt/slideLayouts/slideLayout2357.xml" ContentType="application/vnd.openxmlformats-officedocument.presentationml.slideLayout+xml"/>
  <Override PartName="/ppt/slideLayouts/slideLayout2358.xml" ContentType="application/vnd.openxmlformats-officedocument.presentationml.slideLayout+xml"/>
  <Override PartName="/ppt/slideLayouts/slideLayout2359.xml" ContentType="application/vnd.openxmlformats-officedocument.presentationml.slideLayout+xml"/>
  <Override PartName="/ppt/slideLayouts/slideLayout2360.xml" ContentType="application/vnd.openxmlformats-officedocument.presentationml.slideLayout+xml"/>
  <Override PartName="/ppt/slideLayouts/slideLayout2361.xml" ContentType="application/vnd.openxmlformats-officedocument.presentationml.slideLayout+xml"/>
  <Override PartName="/ppt/slideLayouts/slideLayout2362.xml" ContentType="application/vnd.openxmlformats-officedocument.presentationml.slideLayout+xml"/>
  <Override PartName="/ppt/slideLayouts/slideLayout2363.xml" ContentType="application/vnd.openxmlformats-officedocument.presentationml.slideLayout+xml"/>
  <Override PartName="/ppt/slideLayouts/slideLayout2364.xml" ContentType="application/vnd.openxmlformats-officedocument.presentationml.slideLayout+xml"/>
  <Override PartName="/ppt/slideLayouts/slideLayout2365.xml" ContentType="application/vnd.openxmlformats-officedocument.presentationml.slideLayout+xml"/>
  <Override PartName="/ppt/slideLayouts/slideLayout2366.xml" ContentType="application/vnd.openxmlformats-officedocument.presentationml.slideLayout+xml"/>
  <Override PartName="/ppt/theme/theme215.xml" ContentType="application/vnd.openxmlformats-officedocument.theme+xml"/>
  <Override PartName="/ppt/slideLayouts/slideLayout2367.xml" ContentType="application/vnd.openxmlformats-officedocument.presentationml.slideLayout+xml"/>
  <Override PartName="/ppt/slideLayouts/slideLayout2368.xml" ContentType="application/vnd.openxmlformats-officedocument.presentationml.slideLayout+xml"/>
  <Override PartName="/ppt/slideLayouts/slideLayout2369.xml" ContentType="application/vnd.openxmlformats-officedocument.presentationml.slideLayout+xml"/>
  <Override PartName="/ppt/slideLayouts/slideLayout2370.xml" ContentType="application/vnd.openxmlformats-officedocument.presentationml.slideLayout+xml"/>
  <Override PartName="/ppt/slideLayouts/slideLayout2371.xml" ContentType="application/vnd.openxmlformats-officedocument.presentationml.slideLayout+xml"/>
  <Override PartName="/ppt/slideLayouts/slideLayout2372.xml" ContentType="application/vnd.openxmlformats-officedocument.presentationml.slideLayout+xml"/>
  <Override PartName="/ppt/slideLayouts/slideLayout2373.xml" ContentType="application/vnd.openxmlformats-officedocument.presentationml.slideLayout+xml"/>
  <Override PartName="/ppt/slideLayouts/slideLayout2374.xml" ContentType="application/vnd.openxmlformats-officedocument.presentationml.slideLayout+xml"/>
  <Override PartName="/ppt/slideLayouts/slideLayout2375.xml" ContentType="application/vnd.openxmlformats-officedocument.presentationml.slideLayout+xml"/>
  <Override PartName="/ppt/slideLayouts/slideLayout2376.xml" ContentType="application/vnd.openxmlformats-officedocument.presentationml.slideLayout+xml"/>
  <Override PartName="/ppt/slideLayouts/slideLayout2377.xml" ContentType="application/vnd.openxmlformats-officedocument.presentationml.slideLayout+xml"/>
  <Override PartName="/ppt/theme/theme216.xml" ContentType="application/vnd.openxmlformats-officedocument.theme+xml"/>
  <Override PartName="/ppt/slideLayouts/slideLayout2378.xml" ContentType="application/vnd.openxmlformats-officedocument.presentationml.slideLayout+xml"/>
  <Override PartName="/ppt/slideLayouts/slideLayout2379.xml" ContentType="application/vnd.openxmlformats-officedocument.presentationml.slideLayout+xml"/>
  <Override PartName="/ppt/slideLayouts/slideLayout2380.xml" ContentType="application/vnd.openxmlformats-officedocument.presentationml.slideLayout+xml"/>
  <Override PartName="/ppt/slideLayouts/slideLayout2381.xml" ContentType="application/vnd.openxmlformats-officedocument.presentationml.slideLayout+xml"/>
  <Override PartName="/ppt/slideLayouts/slideLayout2382.xml" ContentType="application/vnd.openxmlformats-officedocument.presentationml.slideLayout+xml"/>
  <Override PartName="/ppt/slideLayouts/slideLayout2383.xml" ContentType="application/vnd.openxmlformats-officedocument.presentationml.slideLayout+xml"/>
  <Override PartName="/ppt/slideLayouts/slideLayout2384.xml" ContentType="application/vnd.openxmlformats-officedocument.presentationml.slideLayout+xml"/>
  <Override PartName="/ppt/slideLayouts/slideLayout2385.xml" ContentType="application/vnd.openxmlformats-officedocument.presentationml.slideLayout+xml"/>
  <Override PartName="/ppt/slideLayouts/slideLayout2386.xml" ContentType="application/vnd.openxmlformats-officedocument.presentationml.slideLayout+xml"/>
  <Override PartName="/ppt/slideLayouts/slideLayout2387.xml" ContentType="application/vnd.openxmlformats-officedocument.presentationml.slideLayout+xml"/>
  <Override PartName="/ppt/slideLayouts/slideLayout2388.xml" ContentType="application/vnd.openxmlformats-officedocument.presentationml.slideLayout+xml"/>
  <Override PartName="/ppt/theme/theme217.xml" ContentType="application/vnd.openxmlformats-officedocument.theme+xml"/>
  <Override PartName="/ppt/slideLayouts/slideLayout2389.xml" ContentType="application/vnd.openxmlformats-officedocument.presentationml.slideLayout+xml"/>
  <Override PartName="/ppt/slideLayouts/slideLayout2390.xml" ContentType="application/vnd.openxmlformats-officedocument.presentationml.slideLayout+xml"/>
  <Override PartName="/ppt/slideLayouts/slideLayout2391.xml" ContentType="application/vnd.openxmlformats-officedocument.presentationml.slideLayout+xml"/>
  <Override PartName="/ppt/slideLayouts/slideLayout2392.xml" ContentType="application/vnd.openxmlformats-officedocument.presentationml.slideLayout+xml"/>
  <Override PartName="/ppt/slideLayouts/slideLayout2393.xml" ContentType="application/vnd.openxmlformats-officedocument.presentationml.slideLayout+xml"/>
  <Override PartName="/ppt/slideLayouts/slideLayout2394.xml" ContentType="application/vnd.openxmlformats-officedocument.presentationml.slideLayout+xml"/>
  <Override PartName="/ppt/slideLayouts/slideLayout2395.xml" ContentType="application/vnd.openxmlformats-officedocument.presentationml.slideLayout+xml"/>
  <Override PartName="/ppt/slideLayouts/slideLayout2396.xml" ContentType="application/vnd.openxmlformats-officedocument.presentationml.slideLayout+xml"/>
  <Override PartName="/ppt/slideLayouts/slideLayout2397.xml" ContentType="application/vnd.openxmlformats-officedocument.presentationml.slideLayout+xml"/>
  <Override PartName="/ppt/slideLayouts/slideLayout2398.xml" ContentType="application/vnd.openxmlformats-officedocument.presentationml.slideLayout+xml"/>
  <Override PartName="/ppt/slideLayouts/slideLayout2399.xml" ContentType="application/vnd.openxmlformats-officedocument.presentationml.slideLayout+xml"/>
  <Override PartName="/ppt/theme/theme218.xml" ContentType="application/vnd.openxmlformats-officedocument.theme+xml"/>
  <Override PartName="/ppt/slideLayouts/slideLayout2400.xml" ContentType="application/vnd.openxmlformats-officedocument.presentationml.slideLayout+xml"/>
  <Override PartName="/ppt/slideLayouts/slideLayout2401.xml" ContentType="application/vnd.openxmlformats-officedocument.presentationml.slideLayout+xml"/>
  <Override PartName="/ppt/slideLayouts/slideLayout2402.xml" ContentType="application/vnd.openxmlformats-officedocument.presentationml.slideLayout+xml"/>
  <Override PartName="/ppt/slideLayouts/slideLayout2403.xml" ContentType="application/vnd.openxmlformats-officedocument.presentationml.slideLayout+xml"/>
  <Override PartName="/ppt/slideLayouts/slideLayout2404.xml" ContentType="application/vnd.openxmlformats-officedocument.presentationml.slideLayout+xml"/>
  <Override PartName="/ppt/slideLayouts/slideLayout2405.xml" ContentType="application/vnd.openxmlformats-officedocument.presentationml.slideLayout+xml"/>
  <Override PartName="/ppt/slideLayouts/slideLayout2406.xml" ContentType="application/vnd.openxmlformats-officedocument.presentationml.slideLayout+xml"/>
  <Override PartName="/ppt/slideLayouts/slideLayout2407.xml" ContentType="application/vnd.openxmlformats-officedocument.presentationml.slideLayout+xml"/>
  <Override PartName="/ppt/slideLayouts/slideLayout2408.xml" ContentType="application/vnd.openxmlformats-officedocument.presentationml.slideLayout+xml"/>
  <Override PartName="/ppt/slideLayouts/slideLayout2409.xml" ContentType="application/vnd.openxmlformats-officedocument.presentationml.slideLayout+xml"/>
  <Override PartName="/ppt/slideLayouts/slideLayout2410.xml" ContentType="application/vnd.openxmlformats-officedocument.presentationml.slideLayout+xml"/>
  <Override PartName="/ppt/theme/theme219.xml" ContentType="application/vnd.openxmlformats-officedocument.theme+xml"/>
  <Override PartName="/ppt/slideLayouts/slideLayout2411.xml" ContentType="application/vnd.openxmlformats-officedocument.presentationml.slideLayout+xml"/>
  <Override PartName="/ppt/slideLayouts/slideLayout2412.xml" ContentType="application/vnd.openxmlformats-officedocument.presentationml.slideLayout+xml"/>
  <Override PartName="/ppt/slideLayouts/slideLayout2413.xml" ContentType="application/vnd.openxmlformats-officedocument.presentationml.slideLayout+xml"/>
  <Override PartName="/ppt/slideLayouts/slideLayout2414.xml" ContentType="application/vnd.openxmlformats-officedocument.presentationml.slideLayout+xml"/>
  <Override PartName="/ppt/slideLayouts/slideLayout2415.xml" ContentType="application/vnd.openxmlformats-officedocument.presentationml.slideLayout+xml"/>
  <Override PartName="/ppt/slideLayouts/slideLayout2416.xml" ContentType="application/vnd.openxmlformats-officedocument.presentationml.slideLayout+xml"/>
  <Override PartName="/ppt/slideLayouts/slideLayout2417.xml" ContentType="application/vnd.openxmlformats-officedocument.presentationml.slideLayout+xml"/>
  <Override PartName="/ppt/slideLayouts/slideLayout2418.xml" ContentType="application/vnd.openxmlformats-officedocument.presentationml.slideLayout+xml"/>
  <Override PartName="/ppt/slideLayouts/slideLayout2419.xml" ContentType="application/vnd.openxmlformats-officedocument.presentationml.slideLayout+xml"/>
  <Override PartName="/ppt/slideLayouts/slideLayout2420.xml" ContentType="application/vnd.openxmlformats-officedocument.presentationml.slideLayout+xml"/>
  <Override PartName="/ppt/slideLayouts/slideLayout2421.xml" ContentType="application/vnd.openxmlformats-officedocument.presentationml.slideLayout+xml"/>
  <Override PartName="/ppt/theme/theme220.xml" ContentType="application/vnd.openxmlformats-officedocument.theme+xml"/>
  <Override PartName="/ppt/slideLayouts/slideLayout2422.xml" ContentType="application/vnd.openxmlformats-officedocument.presentationml.slideLayout+xml"/>
  <Override PartName="/ppt/slideLayouts/slideLayout2423.xml" ContentType="application/vnd.openxmlformats-officedocument.presentationml.slideLayout+xml"/>
  <Override PartName="/ppt/slideLayouts/slideLayout2424.xml" ContentType="application/vnd.openxmlformats-officedocument.presentationml.slideLayout+xml"/>
  <Override PartName="/ppt/slideLayouts/slideLayout2425.xml" ContentType="application/vnd.openxmlformats-officedocument.presentationml.slideLayout+xml"/>
  <Override PartName="/ppt/slideLayouts/slideLayout2426.xml" ContentType="application/vnd.openxmlformats-officedocument.presentationml.slideLayout+xml"/>
  <Override PartName="/ppt/slideLayouts/slideLayout2427.xml" ContentType="application/vnd.openxmlformats-officedocument.presentationml.slideLayout+xml"/>
  <Override PartName="/ppt/slideLayouts/slideLayout2428.xml" ContentType="application/vnd.openxmlformats-officedocument.presentationml.slideLayout+xml"/>
  <Override PartName="/ppt/slideLayouts/slideLayout2429.xml" ContentType="application/vnd.openxmlformats-officedocument.presentationml.slideLayout+xml"/>
  <Override PartName="/ppt/slideLayouts/slideLayout2430.xml" ContentType="application/vnd.openxmlformats-officedocument.presentationml.slideLayout+xml"/>
  <Override PartName="/ppt/slideLayouts/slideLayout2431.xml" ContentType="application/vnd.openxmlformats-officedocument.presentationml.slideLayout+xml"/>
  <Override PartName="/ppt/slideLayouts/slideLayout2432.xml" ContentType="application/vnd.openxmlformats-officedocument.presentationml.slideLayout+xml"/>
  <Override PartName="/ppt/theme/theme221.xml" ContentType="application/vnd.openxmlformats-officedocument.theme+xml"/>
  <Override PartName="/ppt/slideLayouts/slideLayout2433.xml" ContentType="application/vnd.openxmlformats-officedocument.presentationml.slideLayout+xml"/>
  <Override PartName="/ppt/slideLayouts/slideLayout2434.xml" ContentType="application/vnd.openxmlformats-officedocument.presentationml.slideLayout+xml"/>
  <Override PartName="/ppt/slideLayouts/slideLayout2435.xml" ContentType="application/vnd.openxmlformats-officedocument.presentationml.slideLayout+xml"/>
  <Override PartName="/ppt/slideLayouts/slideLayout2436.xml" ContentType="application/vnd.openxmlformats-officedocument.presentationml.slideLayout+xml"/>
  <Override PartName="/ppt/slideLayouts/slideLayout2437.xml" ContentType="application/vnd.openxmlformats-officedocument.presentationml.slideLayout+xml"/>
  <Override PartName="/ppt/slideLayouts/slideLayout2438.xml" ContentType="application/vnd.openxmlformats-officedocument.presentationml.slideLayout+xml"/>
  <Override PartName="/ppt/slideLayouts/slideLayout2439.xml" ContentType="application/vnd.openxmlformats-officedocument.presentationml.slideLayout+xml"/>
  <Override PartName="/ppt/slideLayouts/slideLayout2440.xml" ContentType="application/vnd.openxmlformats-officedocument.presentationml.slideLayout+xml"/>
  <Override PartName="/ppt/slideLayouts/slideLayout2441.xml" ContentType="application/vnd.openxmlformats-officedocument.presentationml.slideLayout+xml"/>
  <Override PartName="/ppt/slideLayouts/slideLayout2442.xml" ContentType="application/vnd.openxmlformats-officedocument.presentationml.slideLayout+xml"/>
  <Override PartName="/ppt/slideLayouts/slideLayout2443.xml" ContentType="application/vnd.openxmlformats-officedocument.presentationml.slideLayout+xml"/>
  <Override PartName="/ppt/theme/theme222.xml" ContentType="application/vnd.openxmlformats-officedocument.theme+xml"/>
  <Override PartName="/ppt/slideLayouts/slideLayout2444.xml" ContentType="application/vnd.openxmlformats-officedocument.presentationml.slideLayout+xml"/>
  <Override PartName="/ppt/slideLayouts/slideLayout2445.xml" ContentType="application/vnd.openxmlformats-officedocument.presentationml.slideLayout+xml"/>
  <Override PartName="/ppt/slideLayouts/slideLayout2446.xml" ContentType="application/vnd.openxmlformats-officedocument.presentationml.slideLayout+xml"/>
  <Override PartName="/ppt/slideLayouts/slideLayout2447.xml" ContentType="application/vnd.openxmlformats-officedocument.presentationml.slideLayout+xml"/>
  <Override PartName="/ppt/slideLayouts/slideLayout2448.xml" ContentType="application/vnd.openxmlformats-officedocument.presentationml.slideLayout+xml"/>
  <Override PartName="/ppt/slideLayouts/slideLayout2449.xml" ContentType="application/vnd.openxmlformats-officedocument.presentationml.slideLayout+xml"/>
  <Override PartName="/ppt/slideLayouts/slideLayout2450.xml" ContentType="application/vnd.openxmlformats-officedocument.presentationml.slideLayout+xml"/>
  <Override PartName="/ppt/slideLayouts/slideLayout2451.xml" ContentType="application/vnd.openxmlformats-officedocument.presentationml.slideLayout+xml"/>
  <Override PartName="/ppt/slideLayouts/slideLayout2452.xml" ContentType="application/vnd.openxmlformats-officedocument.presentationml.slideLayout+xml"/>
  <Override PartName="/ppt/slideLayouts/slideLayout2453.xml" ContentType="application/vnd.openxmlformats-officedocument.presentationml.slideLayout+xml"/>
  <Override PartName="/ppt/slideLayouts/slideLayout2454.xml" ContentType="application/vnd.openxmlformats-officedocument.presentationml.slideLayout+xml"/>
  <Override PartName="/ppt/theme/theme223.xml" ContentType="application/vnd.openxmlformats-officedocument.theme+xml"/>
  <Override PartName="/ppt/slideLayouts/slideLayout2455.xml" ContentType="application/vnd.openxmlformats-officedocument.presentationml.slideLayout+xml"/>
  <Override PartName="/ppt/slideLayouts/slideLayout2456.xml" ContentType="application/vnd.openxmlformats-officedocument.presentationml.slideLayout+xml"/>
  <Override PartName="/ppt/slideLayouts/slideLayout2457.xml" ContentType="application/vnd.openxmlformats-officedocument.presentationml.slideLayout+xml"/>
  <Override PartName="/ppt/slideLayouts/slideLayout2458.xml" ContentType="application/vnd.openxmlformats-officedocument.presentationml.slideLayout+xml"/>
  <Override PartName="/ppt/slideLayouts/slideLayout2459.xml" ContentType="application/vnd.openxmlformats-officedocument.presentationml.slideLayout+xml"/>
  <Override PartName="/ppt/slideLayouts/slideLayout2460.xml" ContentType="application/vnd.openxmlformats-officedocument.presentationml.slideLayout+xml"/>
  <Override PartName="/ppt/slideLayouts/slideLayout2461.xml" ContentType="application/vnd.openxmlformats-officedocument.presentationml.slideLayout+xml"/>
  <Override PartName="/ppt/slideLayouts/slideLayout2462.xml" ContentType="application/vnd.openxmlformats-officedocument.presentationml.slideLayout+xml"/>
  <Override PartName="/ppt/slideLayouts/slideLayout2463.xml" ContentType="application/vnd.openxmlformats-officedocument.presentationml.slideLayout+xml"/>
  <Override PartName="/ppt/slideLayouts/slideLayout2464.xml" ContentType="application/vnd.openxmlformats-officedocument.presentationml.slideLayout+xml"/>
  <Override PartName="/ppt/slideLayouts/slideLayout2465.xml" ContentType="application/vnd.openxmlformats-officedocument.presentationml.slideLayout+xml"/>
  <Override PartName="/ppt/theme/theme224.xml" ContentType="application/vnd.openxmlformats-officedocument.theme+xml"/>
  <Override PartName="/ppt/slideLayouts/slideLayout2466.xml" ContentType="application/vnd.openxmlformats-officedocument.presentationml.slideLayout+xml"/>
  <Override PartName="/ppt/slideLayouts/slideLayout2467.xml" ContentType="application/vnd.openxmlformats-officedocument.presentationml.slideLayout+xml"/>
  <Override PartName="/ppt/slideLayouts/slideLayout2468.xml" ContentType="application/vnd.openxmlformats-officedocument.presentationml.slideLayout+xml"/>
  <Override PartName="/ppt/slideLayouts/slideLayout2469.xml" ContentType="application/vnd.openxmlformats-officedocument.presentationml.slideLayout+xml"/>
  <Override PartName="/ppt/slideLayouts/slideLayout2470.xml" ContentType="application/vnd.openxmlformats-officedocument.presentationml.slideLayout+xml"/>
  <Override PartName="/ppt/slideLayouts/slideLayout2471.xml" ContentType="application/vnd.openxmlformats-officedocument.presentationml.slideLayout+xml"/>
  <Override PartName="/ppt/slideLayouts/slideLayout2472.xml" ContentType="application/vnd.openxmlformats-officedocument.presentationml.slideLayout+xml"/>
  <Override PartName="/ppt/slideLayouts/slideLayout2473.xml" ContentType="application/vnd.openxmlformats-officedocument.presentationml.slideLayout+xml"/>
  <Override PartName="/ppt/slideLayouts/slideLayout2474.xml" ContentType="application/vnd.openxmlformats-officedocument.presentationml.slideLayout+xml"/>
  <Override PartName="/ppt/slideLayouts/slideLayout2475.xml" ContentType="application/vnd.openxmlformats-officedocument.presentationml.slideLayout+xml"/>
  <Override PartName="/ppt/slideLayouts/slideLayout2476.xml" ContentType="application/vnd.openxmlformats-officedocument.presentationml.slideLayout+xml"/>
  <Override PartName="/ppt/theme/theme225.xml" ContentType="application/vnd.openxmlformats-officedocument.theme+xml"/>
  <Override PartName="/ppt/slideLayouts/slideLayout2477.xml" ContentType="application/vnd.openxmlformats-officedocument.presentationml.slideLayout+xml"/>
  <Override PartName="/ppt/slideLayouts/slideLayout2478.xml" ContentType="application/vnd.openxmlformats-officedocument.presentationml.slideLayout+xml"/>
  <Override PartName="/ppt/slideLayouts/slideLayout2479.xml" ContentType="application/vnd.openxmlformats-officedocument.presentationml.slideLayout+xml"/>
  <Override PartName="/ppt/slideLayouts/slideLayout2480.xml" ContentType="application/vnd.openxmlformats-officedocument.presentationml.slideLayout+xml"/>
  <Override PartName="/ppt/slideLayouts/slideLayout2481.xml" ContentType="application/vnd.openxmlformats-officedocument.presentationml.slideLayout+xml"/>
  <Override PartName="/ppt/slideLayouts/slideLayout2482.xml" ContentType="application/vnd.openxmlformats-officedocument.presentationml.slideLayout+xml"/>
  <Override PartName="/ppt/slideLayouts/slideLayout2483.xml" ContentType="application/vnd.openxmlformats-officedocument.presentationml.slideLayout+xml"/>
  <Override PartName="/ppt/slideLayouts/slideLayout2484.xml" ContentType="application/vnd.openxmlformats-officedocument.presentationml.slideLayout+xml"/>
  <Override PartName="/ppt/slideLayouts/slideLayout2485.xml" ContentType="application/vnd.openxmlformats-officedocument.presentationml.slideLayout+xml"/>
  <Override PartName="/ppt/slideLayouts/slideLayout2486.xml" ContentType="application/vnd.openxmlformats-officedocument.presentationml.slideLayout+xml"/>
  <Override PartName="/ppt/slideLayouts/slideLayout2487.xml" ContentType="application/vnd.openxmlformats-officedocument.presentationml.slideLayout+xml"/>
  <Override PartName="/ppt/theme/theme226.xml" ContentType="application/vnd.openxmlformats-officedocument.theme+xml"/>
  <Override PartName="/ppt/slideLayouts/slideLayout2488.xml" ContentType="application/vnd.openxmlformats-officedocument.presentationml.slideLayout+xml"/>
  <Override PartName="/ppt/slideLayouts/slideLayout2489.xml" ContentType="application/vnd.openxmlformats-officedocument.presentationml.slideLayout+xml"/>
  <Override PartName="/ppt/slideLayouts/slideLayout2490.xml" ContentType="application/vnd.openxmlformats-officedocument.presentationml.slideLayout+xml"/>
  <Override PartName="/ppt/slideLayouts/slideLayout2491.xml" ContentType="application/vnd.openxmlformats-officedocument.presentationml.slideLayout+xml"/>
  <Override PartName="/ppt/slideLayouts/slideLayout2492.xml" ContentType="application/vnd.openxmlformats-officedocument.presentationml.slideLayout+xml"/>
  <Override PartName="/ppt/slideLayouts/slideLayout2493.xml" ContentType="application/vnd.openxmlformats-officedocument.presentationml.slideLayout+xml"/>
  <Override PartName="/ppt/slideLayouts/slideLayout2494.xml" ContentType="application/vnd.openxmlformats-officedocument.presentationml.slideLayout+xml"/>
  <Override PartName="/ppt/slideLayouts/slideLayout2495.xml" ContentType="application/vnd.openxmlformats-officedocument.presentationml.slideLayout+xml"/>
  <Override PartName="/ppt/slideLayouts/slideLayout2496.xml" ContentType="application/vnd.openxmlformats-officedocument.presentationml.slideLayout+xml"/>
  <Override PartName="/ppt/slideLayouts/slideLayout2497.xml" ContentType="application/vnd.openxmlformats-officedocument.presentationml.slideLayout+xml"/>
  <Override PartName="/ppt/slideLayouts/slideLayout2498.xml" ContentType="application/vnd.openxmlformats-officedocument.presentationml.slideLayout+xml"/>
  <Override PartName="/ppt/theme/theme227.xml" ContentType="application/vnd.openxmlformats-officedocument.theme+xml"/>
  <Override PartName="/ppt/slideLayouts/slideLayout2499.xml" ContentType="application/vnd.openxmlformats-officedocument.presentationml.slideLayout+xml"/>
  <Override PartName="/ppt/slideLayouts/slideLayout2500.xml" ContentType="application/vnd.openxmlformats-officedocument.presentationml.slideLayout+xml"/>
  <Override PartName="/ppt/slideLayouts/slideLayout2501.xml" ContentType="application/vnd.openxmlformats-officedocument.presentationml.slideLayout+xml"/>
  <Override PartName="/ppt/slideLayouts/slideLayout2502.xml" ContentType="application/vnd.openxmlformats-officedocument.presentationml.slideLayout+xml"/>
  <Override PartName="/ppt/slideLayouts/slideLayout2503.xml" ContentType="application/vnd.openxmlformats-officedocument.presentationml.slideLayout+xml"/>
  <Override PartName="/ppt/slideLayouts/slideLayout2504.xml" ContentType="application/vnd.openxmlformats-officedocument.presentationml.slideLayout+xml"/>
  <Override PartName="/ppt/slideLayouts/slideLayout2505.xml" ContentType="application/vnd.openxmlformats-officedocument.presentationml.slideLayout+xml"/>
  <Override PartName="/ppt/slideLayouts/slideLayout2506.xml" ContentType="application/vnd.openxmlformats-officedocument.presentationml.slideLayout+xml"/>
  <Override PartName="/ppt/slideLayouts/slideLayout2507.xml" ContentType="application/vnd.openxmlformats-officedocument.presentationml.slideLayout+xml"/>
  <Override PartName="/ppt/slideLayouts/slideLayout2508.xml" ContentType="application/vnd.openxmlformats-officedocument.presentationml.slideLayout+xml"/>
  <Override PartName="/ppt/slideLayouts/slideLayout2509.xml" ContentType="application/vnd.openxmlformats-officedocument.presentationml.slideLayout+xml"/>
  <Override PartName="/ppt/theme/theme228.xml" ContentType="application/vnd.openxmlformats-officedocument.theme+xml"/>
  <Override PartName="/ppt/slideLayouts/slideLayout2510.xml" ContentType="application/vnd.openxmlformats-officedocument.presentationml.slideLayout+xml"/>
  <Override PartName="/ppt/slideLayouts/slideLayout2511.xml" ContentType="application/vnd.openxmlformats-officedocument.presentationml.slideLayout+xml"/>
  <Override PartName="/ppt/slideLayouts/slideLayout2512.xml" ContentType="application/vnd.openxmlformats-officedocument.presentationml.slideLayout+xml"/>
  <Override PartName="/ppt/slideLayouts/slideLayout2513.xml" ContentType="application/vnd.openxmlformats-officedocument.presentationml.slideLayout+xml"/>
  <Override PartName="/ppt/slideLayouts/slideLayout2514.xml" ContentType="application/vnd.openxmlformats-officedocument.presentationml.slideLayout+xml"/>
  <Override PartName="/ppt/slideLayouts/slideLayout2515.xml" ContentType="application/vnd.openxmlformats-officedocument.presentationml.slideLayout+xml"/>
  <Override PartName="/ppt/slideLayouts/slideLayout2516.xml" ContentType="application/vnd.openxmlformats-officedocument.presentationml.slideLayout+xml"/>
  <Override PartName="/ppt/slideLayouts/slideLayout2517.xml" ContentType="application/vnd.openxmlformats-officedocument.presentationml.slideLayout+xml"/>
  <Override PartName="/ppt/slideLayouts/slideLayout2518.xml" ContentType="application/vnd.openxmlformats-officedocument.presentationml.slideLayout+xml"/>
  <Override PartName="/ppt/slideLayouts/slideLayout2519.xml" ContentType="application/vnd.openxmlformats-officedocument.presentationml.slideLayout+xml"/>
  <Override PartName="/ppt/slideLayouts/slideLayout2520.xml" ContentType="application/vnd.openxmlformats-officedocument.presentationml.slideLayout+xml"/>
  <Override PartName="/ppt/theme/theme229.xml" ContentType="application/vnd.openxmlformats-officedocument.theme+xml"/>
  <Override PartName="/ppt/slideLayouts/slideLayout2521.xml" ContentType="application/vnd.openxmlformats-officedocument.presentationml.slideLayout+xml"/>
  <Override PartName="/ppt/slideLayouts/slideLayout2522.xml" ContentType="application/vnd.openxmlformats-officedocument.presentationml.slideLayout+xml"/>
  <Override PartName="/ppt/slideLayouts/slideLayout2523.xml" ContentType="application/vnd.openxmlformats-officedocument.presentationml.slideLayout+xml"/>
  <Override PartName="/ppt/slideLayouts/slideLayout2524.xml" ContentType="application/vnd.openxmlformats-officedocument.presentationml.slideLayout+xml"/>
  <Override PartName="/ppt/slideLayouts/slideLayout2525.xml" ContentType="application/vnd.openxmlformats-officedocument.presentationml.slideLayout+xml"/>
  <Override PartName="/ppt/slideLayouts/slideLayout2526.xml" ContentType="application/vnd.openxmlformats-officedocument.presentationml.slideLayout+xml"/>
  <Override PartName="/ppt/slideLayouts/slideLayout2527.xml" ContentType="application/vnd.openxmlformats-officedocument.presentationml.slideLayout+xml"/>
  <Override PartName="/ppt/slideLayouts/slideLayout2528.xml" ContentType="application/vnd.openxmlformats-officedocument.presentationml.slideLayout+xml"/>
  <Override PartName="/ppt/slideLayouts/slideLayout2529.xml" ContentType="application/vnd.openxmlformats-officedocument.presentationml.slideLayout+xml"/>
  <Override PartName="/ppt/slideLayouts/slideLayout2530.xml" ContentType="application/vnd.openxmlformats-officedocument.presentationml.slideLayout+xml"/>
  <Override PartName="/ppt/slideLayouts/slideLayout2531.xml" ContentType="application/vnd.openxmlformats-officedocument.presentationml.slideLayout+xml"/>
  <Override PartName="/ppt/theme/theme230.xml" ContentType="application/vnd.openxmlformats-officedocument.theme+xml"/>
  <Override PartName="/ppt/slideLayouts/slideLayout2532.xml" ContentType="application/vnd.openxmlformats-officedocument.presentationml.slideLayout+xml"/>
  <Override PartName="/ppt/slideLayouts/slideLayout2533.xml" ContentType="application/vnd.openxmlformats-officedocument.presentationml.slideLayout+xml"/>
  <Override PartName="/ppt/slideLayouts/slideLayout2534.xml" ContentType="application/vnd.openxmlformats-officedocument.presentationml.slideLayout+xml"/>
  <Override PartName="/ppt/slideLayouts/slideLayout2535.xml" ContentType="application/vnd.openxmlformats-officedocument.presentationml.slideLayout+xml"/>
  <Override PartName="/ppt/slideLayouts/slideLayout2536.xml" ContentType="application/vnd.openxmlformats-officedocument.presentationml.slideLayout+xml"/>
  <Override PartName="/ppt/slideLayouts/slideLayout2537.xml" ContentType="application/vnd.openxmlformats-officedocument.presentationml.slideLayout+xml"/>
  <Override PartName="/ppt/slideLayouts/slideLayout2538.xml" ContentType="application/vnd.openxmlformats-officedocument.presentationml.slideLayout+xml"/>
  <Override PartName="/ppt/slideLayouts/slideLayout2539.xml" ContentType="application/vnd.openxmlformats-officedocument.presentationml.slideLayout+xml"/>
  <Override PartName="/ppt/slideLayouts/slideLayout2540.xml" ContentType="application/vnd.openxmlformats-officedocument.presentationml.slideLayout+xml"/>
  <Override PartName="/ppt/slideLayouts/slideLayout2541.xml" ContentType="application/vnd.openxmlformats-officedocument.presentationml.slideLayout+xml"/>
  <Override PartName="/ppt/slideLayouts/slideLayout2542.xml" ContentType="application/vnd.openxmlformats-officedocument.presentationml.slideLayout+xml"/>
  <Override PartName="/ppt/theme/theme231.xml" ContentType="application/vnd.openxmlformats-officedocument.theme+xml"/>
  <Override PartName="/ppt/slideLayouts/slideLayout2543.xml" ContentType="application/vnd.openxmlformats-officedocument.presentationml.slideLayout+xml"/>
  <Override PartName="/ppt/slideLayouts/slideLayout2544.xml" ContentType="application/vnd.openxmlformats-officedocument.presentationml.slideLayout+xml"/>
  <Override PartName="/ppt/slideLayouts/slideLayout2545.xml" ContentType="application/vnd.openxmlformats-officedocument.presentationml.slideLayout+xml"/>
  <Override PartName="/ppt/slideLayouts/slideLayout2546.xml" ContentType="application/vnd.openxmlformats-officedocument.presentationml.slideLayout+xml"/>
  <Override PartName="/ppt/slideLayouts/slideLayout2547.xml" ContentType="application/vnd.openxmlformats-officedocument.presentationml.slideLayout+xml"/>
  <Override PartName="/ppt/slideLayouts/slideLayout2548.xml" ContentType="application/vnd.openxmlformats-officedocument.presentationml.slideLayout+xml"/>
  <Override PartName="/ppt/slideLayouts/slideLayout2549.xml" ContentType="application/vnd.openxmlformats-officedocument.presentationml.slideLayout+xml"/>
  <Override PartName="/ppt/slideLayouts/slideLayout2550.xml" ContentType="application/vnd.openxmlformats-officedocument.presentationml.slideLayout+xml"/>
  <Override PartName="/ppt/slideLayouts/slideLayout2551.xml" ContentType="application/vnd.openxmlformats-officedocument.presentationml.slideLayout+xml"/>
  <Override PartName="/ppt/slideLayouts/slideLayout2552.xml" ContentType="application/vnd.openxmlformats-officedocument.presentationml.slideLayout+xml"/>
  <Override PartName="/ppt/slideLayouts/slideLayout2553.xml" ContentType="application/vnd.openxmlformats-officedocument.presentationml.slideLayout+xml"/>
  <Override PartName="/ppt/theme/theme232.xml" ContentType="application/vnd.openxmlformats-officedocument.theme+xml"/>
  <Override PartName="/ppt/slideLayouts/slideLayout2554.xml" ContentType="application/vnd.openxmlformats-officedocument.presentationml.slideLayout+xml"/>
  <Override PartName="/ppt/slideLayouts/slideLayout2555.xml" ContentType="application/vnd.openxmlformats-officedocument.presentationml.slideLayout+xml"/>
  <Override PartName="/ppt/slideLayouts/slideLayout2556.xml" ContentType="application/vnd.openxmlformats-officedocument.presentationml.slideLayout+xml"/>
  <Override PartName="/ppt/slideLayouts/slideLayout2557.xml" ContentType="application/vnd.openxmlformats-officedocument.presentationml.slideLayout+xml"/>
  <Override PartName="/ppt/slideLayouts/slideLayout2558.xml" ContentType="application/vnd.openxmlformats-officedocument.presentationml.slideLayout+xml"/>
  <Override PartName="/ppt/slideLayouts/slideLayout2559.xml" ContentType="application/vnd.openxmlformats-officedocument.presentationml.slideLayout+xml"/>
  <Override PartName="/ppt/slideLayouts/slideLayout2560.xml" ContentType="application/vnd.openxmlformats-officedocument.presentationml.slideLayout+xml"/>
  <Override PartName="/ppt/slideLayouts/slideLayout2561.xml" ContentType="application/vnd.openxmlformats-officedocument.presentationml.slideLayout+xml"/>
  <Override PartName="/ppt/slideLayouts/slideLayout2562.xml" ContentType="application/vnd.openxmlformats-officedocument.presentationml.slideLayout+xml"/>
  <Override PartName="/ppt/slideLayouts/slideLayout2563.xml" ContentType="application/vnd.openxmlformats-officedocument.presentationml.slideLayout+xml"/>
  <Override PartName="/ppt/slideLayouts/slideLayout2564.xml" ContentType="application/vnd.openxmlformats-officedocument.presentationml.slideLayout+xml"/>
  <Override PartName="/ppt/theme/theme233.xml" ContentType="application/vnd.openxmlformats-officedocument.theme+xml"/>
  <Override PartName="/ppt/slideLayouts/slideLayout2565.xml" ContentType="application/vnd.openxmlformats-officedocument.presentationml.slideLayout+xml"/>
  <Override PartName="/ppt/slideLayouts/slideLayout2566.xml" ContentType="application/vnd.openxmlformats-officedocument.presentationml.slideLayout+xml"/>
  <Override PartName="/ppt/slideLayouts/slideLayout2567.xml" ContentType="application/vnd.openxmlformats-officedocument.presentationml.slideLayout+xml"/>
  <Override PartName="/ppt/slideLayouts/slideLayout2568.xml" ContentType="application/vnd.openxmlformats-officedocument.presentationml.slideLayout+xml"/>
  <Override PartName="/ppt/slideLayouts/slideLayout2569.xml" ContentType="application/vnd.openxmlformats-officedocument.presentationml.slideLayout+xml"/>
  <Override PartName="/ppt/slideLayouts/slideLayout2570.xml" ContentType="application/vnd.openxmlformats-officedocument.presentationml.slideLayout+xml"/>
  <Override PartName="/ppt/slideLayouts/slideLayout2571.xml" ContentType="application/vnd.openxmlformats-officedocument.presentationml.slideLayout+xml"/>
  <Override PartName="/ppt/slideLayouts/slideLayout2572.xml" ContentType="application/vnd.openxmlformats-officedocument.presentationml.slideLayout+xml"/>
  <Override PartName="/ppt/slideLayouts/slideLayout2573.xml" ContentType="application/vnd.openxmlformats-officedocument.presentationml.slideLayout+xml"/>
  <Override PartName="/ppt/slideLayouts/slideLayout2574.xml" ContentType="application/vnd.openxmlformats-officedocument.presentationml.slideLayout+xml"/>
  <Override PartName="/ppt/slideLayouts/slideLayout2575.xml" ContentType="application/vnd.openxmlformats-officedocument.presentationml.slideLayout+xml"/>
  <Override PartName="/ppt/theme/theme234.xml" ContentType="application/vnd.openxmlformats-officedocument.theme+xml"/>
  <Override PartName="/ppt/slideLayouts/slideLayout2576.xml" ContentType="application/vnd.openxmlformats-officedocument.presentationml.slideLayout+xml"/>
  <Override PartName="/ppt/slideLayouts/slideLayout2577.xml" ContentType="application/vnd.openxmlformats-officedocument.presentationml.slideLayout+xml"/>
  <Override PartName="/ppt/slideLayouts/slideLayout2578.xml" ContentType="application/vnd.openxmlformats-officedocument.presentationml.slideLayout+xml"/>
  <Override PartName="/ppt/slideLayouts/slideLayout2579.xml" ContentType="application/vnd.openxmlformats-officedocument.presentationml.slideLayout+xml"/>
  <Override PartName="/ppt/slideLayouts/slideLayout2580.xml" ContentType="application/vnd.openxmlformats-officedocument.presentationml.slideLayout+xml"/>
  <Override PartName="/ppt/slideLayouts/slideLayout2581.xml" ContentType="application/vnd.openxmlformats-officedocument.presentationml.slideLayout+xml"/>
  <Override PartName="/ppt/slideLayouts/slideLayout2582.xml" ContentType="application/vnd.openxmlformats-officedocument.presentationml.slideLayout+xml"/>
  <Override PartName="/ppt/slideLayouts/slideLayout2583.xml" ContentType="application/vnd.openxmlformats-officedocument.presentationml.slideLayout+xml"/>
  <Override PartName="/ppt/slideLayouts/slideLayout2584.xml" ContentType="application/vnd.openxmlformats-officedocument.presentationml.slideLayout+xml"/>
  <Override PartName="/ppt/slideLayouts/slideLayout2585.xml" ContentType="application/vnd.openxmlformats-officedocument.presentationml.slideLayout+xml"/>
  <Override PartName="/ppt/slideLayouts/slideLayout2586.xml" ContentType="application/vnd.openxmlformats-officedocument.presentationml.slideLayout+xml"/>
  <Override PartName="/ppt/theme/theme235.xml" ContentType="application/vnd.openxmlformats-officedocument.theme+xml"/>
  <Override PartName="/ppt/slideLayouts/slideLayout2587.xml" ContentType="application/vnd.openxmlformats-officedocument.presentationml.slideLayout+xml"/>
  <Override PartName="/ppt/slideLayouts/slideLayout2588.xml" ContentType="application/vnd.openxmlformats-officedocument.presentationml.slideLayout+xml"/>
  <Override PartName="/ppt/slideLayouts/slideLayout2589.xml" ContentType="application/vnd.openxmlformats-officedocument.presentationml.slideLayout+xml"/>
  <Override PartName="/ppt/slideLayouts/slideLayout2590.xml" ContentType="application/vnd.openxmlformats-officedocument.presentationml.slideLayout+xml"/>
  <Override PartName="/ppt/slideLayouts/slideLayout2591.xml" ContentType="application/vnd.openxmlformats-officedocument.presentationml.slideLayout+xml"/>
  <Override PartName="/ppt/slideLayouts/slideLayout2592.xml" ContentType="application/vnd.openxmlformats-officedocument.presentationml.slideLayout+xml"/>
  <Override PartName="/ppt/slideLayouts/slideLayout2593.xml" ContentType="application/vnd.openxmlformats-officedocument.presentationml.slideLayout+xml"/>
  <Override PartName="/ppt/slideLayouts/slideLayout2594.xml" ContentType="application/vnd.openxmlformats-officedocument.presentationml.slideLayout+xml"/>
  <Override PartName="/ppt/slideLayouts/slideLayout2595.xml" ContentType="application/vnd.openxmlformats-officedocument.presentationml.slideLayout+xml"/>
  <Override PartName="/ppt/slideLayouts/slideLayout2596.xml" ContentType="application/vnd.openxmlformats-officedocument.presentationml.slideLayout+xml"/>
  <Override PartName="/ppt/slideLayouts/slideLayout2597.xml" ContentType="application/vnd.openxmlformats-officedocument.presentationml.slideLayout+xml"/>
  <Override PartName="/ppt/theme/theme236.xml" ContentType="application/vnd.openxmlformats-officedocument.theme+xml"/>
  <Override PartName="/ppt/slideLayouts/slideLayout2598.xml" ContentType="application/vnd.openxmlformats-officedocument.presentationml.slideLayout+xml"/>
  <Override PartName="/ppt/slideLayouts/slideLayout2599.xml" ContentType="application/vnd.openxmlformats-officedocument.presentationml.slideLayout+xml"/>
  <Override PartName="/ppt/slideLayouts/slideLayout2600.xml" ContentType="application/vnd.openxmlformats-officedocument.presentationml.slideLayout+xml"/>
  <Override PartName="/ppt/slideLayouts/slideLayout2601.xml" ContentType="application/vnd.openxmlformats-officedocument.presentationml.slideLayout+xml"/>
  <Override PartName="/ppt/slideLayouts/slideLayout2602.xml" ContentType="application/vnd.openxmlformats-officedocument.presentationml.slideLayout+xml"/>
  <Override PartName="/ppt/slideLayouts/slideLayout2603.xml" ContentType="application/vnd.openxmlformats-officedocument.presentationml.slideLayout+xml"/>
  <Override PartName="/ppt/slideLayouts/slideLayout2604.xml" ContentType="application/vnd.openxmlformats-officedocument.presentationml.slideLayout+xml"/>
  <Override PartName="/ppt/slideLayouts/slideLayout2605.xml" ContentType="application/vnd.openxmlformats-officedocument.presentationml.slideLayout+xml"/>
  <Override PartName="/ppt/slideLayouts/slideLayout2606.xml" ContentType="application/vnd.openxmlformats-officedocument.presentationml.slideLayout+xml"/>
  <Override PartName="/ppt/slideLayouts/slideLayout2607.xml" ContentType="application/vnd.openxmlformats-officedocument.presentationml.slideLayout+xml"/>
  <Override PartName="/ppt/slideLayouts/slideLayout2608.xml" ContentType="application/vnd.openxmlformats-officedocument.presentationml.slideLayout+xml"/>
  <Override PartName="/ppt/theme/theme237.xml" ContentType="application/vnd.openxmlformats-officedocument.theme+xml"/>
  <Override PartName="/ppt/slideLayouts/slideLayout2609.xml" ContentType="application/vnd.openxmlformats-officedocument.presentationml.slideLayout+xml"/>
  <Override PartName="/ppt/slideLayouts/slideLayout2610.xml" ContentType="application/vnd.openxmlformats-officedocument.presentationml.slideLayout+xml"/>
  <Override PartName="/ppt/slideLayouts/slideLayout2611.xml" ContentType="application/vnd.openxmlformats-officedocument.presentationml.slideLayout+xml"/>
  <Override PartName="/ppt/slideLayouts/slideLayout2612.xml" ContentType="application/vnd.openxmlformats-officedocument.presentationml.slideLayout+xml"/>
  <Override PartName="/ppt/slideLayouts/slideLayout2613.xml" ContentType="application/vnd.openxmlformats-officedocument.presentationml.slideLayout+xml"/>
  <Override PartName="/ppt/slideLayouts/slideLayout2614.xml" ContentType="application/vnd.openxmlformats-officedocument.presentationml.slideLayout+xml"/>
  <Override PartName="/ppt/slideLayouts/slideLayout2615.xml" ContentType="application/vnd.openxmlformats-officedocument.presentationml.slideLayout+xml"/>
  <Override PartName="/ppt/slideLayouts/slideLayout2616.xml" ContentType="application/vnd.openxmlformats-officedocument.presentationml.slideLayout+xml"/>
  <Override PartName="/ppt/slideLayouts/slideLayout2617.xml" ContentType="application/vnd.openxmlformats-officedocument.presentationml.slideLayout+xml"/>
  <Override PartName="/ppt/slideLayouts/slideLayout2618.xml" ContentType="application/vnd.openxmlformats-officedocument.presentationml.slideLayout+xml"/>
  <Override PartName="/ppt/slideLayouts/slideLayout2619.xml" ContentType="application/vnd.openxmlformats-officedocument.presentationml.slideLayout+xml"/>
  <Override PartName="/ppt/theme/theme238.xml" ContentType="application/vnd.openxmlformats-officedocument.theme+xml"/>
  <Override PartName="/ppt/slideLayouts/slideLayout2620.xml" ContentType="application/vnd.openxmlformats-officedocument.presentationml.slideLayout+xml"/>
  <Override PartName="/ppt/slideLayouts/slideLayout2621.xml" ContentType="application/vnd.openxmlformats-officedocument.presentationml.slideLayout+xml"/>
  <Override PartName="/ppt/slideLayouts/slideLayout2622.xml" ContentType="application/vnd.openxmlformats-officedocument.presentationml.slideLayout+xml"/>
  <Override PartName="/ppt/slideLayouts/slideLayout2623.xml" ContentType="application/vnd.openxmlformats-officedocument.presentationml.slideLayout+xml"/>
  <Override PartName="/ppt/slideLayouts/slideLayout2624.xml" ContentType="application/vnd.openxmlformats-officedocument.presentationml.slideLayout+xml"/>
  <Override PartName="/ppt/slideLayouts/slideLayout2625.xml" ContentType="application/vnd.openxmlformats-officedocument.presentationml.slideLayout+xml"/>
  <Override PartName="/ppt/slideLayouts/slideLayout2626.xml" ContentType="application/vnd.openxmlformats-officedocument.presentationml.slideLayout+xml"/>
  <Override PartName="/ppt/slideLayouts/slideLayout2627.xml" ContentType="application/vnd.openxmlformats-officedocument.presentationml.slideLayout+xml"/>
  <Override PartName="/ppt/slideLayouts/slideLayout2628.xml" ContentType="application/vnd.openxmlformats-officedocument.presentationml.slideLayout+xml"/>
  <Override PartName="/ppt/slideLayouts/slideLayout2629.xml" ContentType="application/vnd.openxmlformats-officedocument.presentationml.slideLayout+xml"/>
  <Override PartName="/ppt/slideLayouts/slideLayout2630.xml" ContentType="application/vnd.openxmlformats-officedocument.presentationml.slideLayout+xml"/>
  <Override PartName="/ppt/theme/theme239.xml" ContentType="application/vnd.openxmlformats-officedocument.theme+xml"/>
  <Override PartName="/ppt/slideLayouts/slideLayout2631.xml" ContentType="application/vnd.openxmlformats-officedocument.presentationml.slideLayout+xml"/>
  <Override PartName="/ppt/slideLayouts/slideLayout2632.xml" ContentType="application/vnd.openxmlformats-officedocument.presentationml.slideLayout+xml"/>
  <Override PartName="/ppt/slideLayouts/slideLayout2633.xml" ContentType="application/vnd.openxmlformats-officedocument.presentationml.slideLayout+xml"/>
  <Override PartName="/ppt/slideLayouts/slideLayout2634.xml" ContentType="application/vnd.openxmlformats-officedocument.presentationml.slideLayout+xml"/>
  <Override PartName="/ppt/slideLayouts/slideLayout2635.xml" ContentType="application/vnd.openxmlformats-officedocument.presentationml.slideLayout+xml"/>
  <Override PartName="/ppt/slideLayouts/slideLayout2636.xml" ContentType="application/vnd.openxmlformats-officedocument.presentationml.slideLayout+xml"/>
  <Override PartName="/ppt/slideLayouts/slideLayout2637.xml" ContentType="application/vnd.openxmlformats-officedocument.presentationml.slideLayout+xml"/>
  <Override PartName="/ppt/slideLayouts/slideLayout2638.xml" ContentType="application/vnd.openxmlformats-officedocument.presentationml.slideLayout+xml"/>
  <Override PartName="/ppt/slideLayouts/slideLayout2639.xml" ContentType="application/vnd.openxmlformats-officedocument.presentationml.slideLayout+xml"/>
  <Override PartName="/ppt/slideLayouts/slideLayout2640.xml" ContentType="application/vnd.openxmlformats-officedocument.presentationml.slideLayout+xml"/>
  <Override PartName="/ppt/slideLayouts/slideLayout2641.xml" ContentType="application/vnd.openxmlformats-officedocument.presentationml.slideLayout+xml"/>
  <Override PartName="/ppt/theme/theme240.xml" ContentType="application/vnd.openxmlformats-officedocument.theme+xml"/>
  <Override PartName="/ppt/slideLayouts/slideLayout2642.xml" ContentType="application/vnd.openxmlformats-officedocument.presentationml.slideLayout+xml"/>
  <Override PartName="/ppt/slideLayouts/slideLayout2643.xml" ContentType="application/vnd.openxmlformats-officedocument.presentationml.slideLayout+xml"/>
  <Override PartName="/ppt/slideLayouts/slideLayout2644.xml" ContentType="application/vnd.openxmlformats-officedocument.presentationml.slideLayout+xml"/>
  <Override PartName="/ppt/slideLayouts/slideLayout2645.xml" ContentType="application/vnd.openxmlformats-officedocument.presentationml.slideLayout+xml"/>
  <Override PartName="/ppt/slideLayouts/slideLayout2646.xml" ContentType="application/vnd.openxmlformats-officedocument.presentationml.slideLayout+xml"/>
  <Override PartName="/ppt/slideLayouts/slideLayout2647.xml" ContentType="application/vnd.openxmlformats-officedocument.presentationml.slideLayout+xml"/>
  <Override PartName="/ppt/slideLayouts/slideLayout2648.xml" ContentType="application/vnd.openxmlformats-officedocument.presentationml.slideLayout+xml"/>
  <Override PartName="/ppt/slideLayouts/slideLayout2649.xml" ContentType="application/vnd.openxmlformats-officedocument.presentationml.slideLayout+xml"/>
  <Override PartName="/ppt/slideLayouts/slideLayout2650.xml" ContentType="application/vnd.openxmlformats-officedocument.presentationml.slideLayout+xml"/>
  <Override PartName="/ppt/slideLayouts/slideLayout2651.xml" ContentType="application/vnd.openxmlformats-officedocument.presentationml.slideLayout+xml"/>
  <Override PartName="/ppt/slideLayouts/slideLayout2652.xml" ContentType="application/vnd.openxmlformats-officedocument.presentationml.slideLayout+xml"/>
  <Override PartName="/ppt/theme/theme241.xml" ContentType="application/vnd.openxmlformats-officedocument.theme+xml"/>
  <Override PartName="/ppt/slideLayouts/slideLayout2653.xml" ContentType="application/vnd.openxmlformats-officedocument.presentationml.slideLayout+xml"/>
  <Override PartName="/ppt/slideLayouts/slideLayout2654.xml" ContentType="application/vnd.openxmlformats-officedocument.presentationml.slideLayout+xml"/>
  <Override PartName="/ppt/slideLayouts/slideLayout2655.xml" ContentType="application/vnd.openxmlformats-officedocument.presentationml.slideLayout+xml"/>
  <Override PartName="/ppt/slideLayouts/slideLayout2656.xml" ContentType="application/vnd.openxmlformats-officedocument.presentationml.slideLayout+xml"/>
  <Override PartName="/ppt/slideLayouts/slideLayout2657.xml" ContentType="application/vnd.openxmlformats-officedocument.presentationml.slideLayout+xml"/>
  <Override PartName="/ppt/slideLayouts/slideLayout2658.xml" ContentType="application/vnd.openxmlformats-officedocument.presentationml.slideLayout+xml"/>
  <Override PartName="/ppt/slideLayouts/slideLayout2659.xml" ContentType="application/vnd.openxmlformats-officedocument.presentationml.slideLayout+xml"/>
  <Override PartName="/ppt/slideLayouts/slideLayout2660.xml" ContentType="application/vnd.openxmlformats-officedocument.presentationml.slideLayout+xml"/>
  <Override PartName="/ppt/slideLayouts/slideLayout2661.xml" ContentType="application/vnd.openxmlformats-officedocument.presentationml.slideLayout+xml"/>
  <Override PartName="/ppt/slideLayouts/slideLayout2662.xml" ContentType="application/vnd.openxmlformats-officedocument.presentationml.slideLayout+xml"/>
  <Override PartName="/ppt/slideLayouts/slideLayout2663.xml" ContentType="application/vnd.openxmlformats-officedocument.presentationml.slideLayout+xml"/>
  <Override PartName="/ppt/theme/theme242.xml" ContentType="application/vnd.openxmlformats-officedocument.theme+xml"/>
  <Override PartName="/ppt/slideLayouts/slideLayout2664.xml" ContentType="application/vnd.openxmlformats-officedocument.presentationml.slideLayout+xml"/>
  <Override PartName="/ppt/slideLayouts/slideLayout2665.xml" ContentType="application/vnd.openxmlformats-officedocument.presentationml.slideLayout+xml"/>
  <Override PartName="/ppt/slideLayouts/slideLayout2666.xml" ContentType="application/vnd.openxmlformats-officedocument.presentationml.slideLayout+xml"/>
  <Override PartName="/ppt/slideLayouts/slideLayout2667.xml" ContentType="application/vnd.openxmlformats-officedocument.presentationml.slideLayout+xml"/>
  <Override PartName="/ppt/slideLayouts/slideLayout2668.xml" ContentType="application/vnd.openxmlformats-officedocument.presentationml.slideLayout+xml"/>
  <Override PartName="/ppt/slideLayouts/slideLayout2669.xml" ContentType="application/vnd.openxmlformats-officedocument.presentationml.slideLayout+xml"/>
  <Override PartName="/ppt/slideLayouts/slideLayout2670.xml" ContentType="application/vnd.openxmlformats-officedocument.presentationml.slideLayout+xml"/>
  <Override PartName="/ppt/slideLayouts/slideLayout2671.xml" ContentType="application/vnd.openxmlformats-officedocument.presentationml.slideLayout+xml"/>
  <Override PartName="/ppt/slideLayouts/slideLayout2672.xml" ContentType="application/vnd.openxmlformats-officedocument.presentationml.slideLayout+xml"/>
  <Override PartName="/ppt/slideLayouts/slideLayout2673.xml" ContentType="application/vnd.openxmlformats-officedocument.presentationml.slideLayout+xml"/>
  <Override PartName="/ppt/slideLayouts/slideLayout2674.xml" ContentType="application/vnd.openxmlformats-officedocument.presentationml.slideLayout+xml"/>
  <Override PartName="/ppt/theme/theme243.xml" ContentType="application/vnd.openxmlformats-officedocument.theme+xml"/>
  <Override PartName="/ppt/slideLayouts/slideLayout2675.xml" ContentType="application/vnd.openxmlformats-officedocument.presentationml.slideLayout+xml"/>
  <Override PartName="/ppt/slideLayouts/slideLayout2676.xml" ContentType="application/vnd.openxmlformats-officedocument.presentationml.slideLayout+xml"/>
  <Override PartName="/ppt/slideLayouts/slideLayout2677.xml" ContentType="application/vnd.openxmlformats-officedocument.presentationml.slideLayout+xml"/>
  <Override PartName="/ppt/slideLayouts/slideLayout2678.xml" ContentType="application/vnd.openxmlformats-officedocument.presentationml.slideLayout+xml"/>
  <Override PartName="/ppt/slideLayouts/slideLayout2679.xml" ContentType="application/vnd.openxmlformats-officedocument.presentationml.slideLayout+xml"/>
  <Override PartName="/ppt/slideLayouts/slideLayout2680.xml" ContentType="application/vnd.openxmlformats-officedocument.presentationml.slideLayout+xml"/>
  <Override PartName="/ppt/slideLayouts/slideLayout2681.xml" ContentType="application/vnd.openxmlformats-officedocument.presentationml.slideLayout+xml"/>
  <Override PartName="/ppt/slideLayouts/slideLayout2682.xml" ContentType="application/vnd.openxmlformats-officedocument.presentationml.slideLayout+xml"/>
  <Override PartName="/ppt/slideLayouts/slideLayout2683.xml" ContentType="application/vnd.openxmlformats-officedocument.presentationml.slideLayout+xml"/>
  <Override PartName="/ppt/slideLayouts/slideLayout2684.xml" ContentType="application/vnd.openxmlformats-officedocument.presentationml.slideLayout+xml"/>
  <Override PartName="/ppt/slideLayouts/slideLayout2685.xml" ContentType="application/vnd.openxmlformats-officedocument.presentationml.slideLayout+xml"/>
  <Override PartName="/ppt/theme/theme244.xml" ContentType="application/vnd.openxmlformats-officedocument.theme+xml"/>
  <Override PartName="/ppt/slideLayouts/slideLayout2686.xml" ContentType="application/vnd.openxmlformats-officedocument.presentationml.slideLayout+xml"/>
  <Override PartName="/ppt/slideLayouts/slideLayout2687.xml" ContentType="application/vnd.openxmlformats-officedocument.presentationml.slideLayout+xml"/>
  <Override PartName="/ppt/slideLayouts/slideLayout2688.xml" ContentType="application/vnd.openxmlformats-officedocument.presentationml.slideLayout+xml"/>
  <Override PartName="/ppt/slideLayouts/slideLayout2689.xml" ContentType="application/vnd.openxmlformats-officedocument.presentationml.slideLayout+xml"/>
  <Override PartName="/ppt/slideLayouts/slideLayout2690.xml" ContentType="application/vnd.openxmlformats-officedocument.presentationml.slideLayout+xml"/>
  <Override PartName="/ppt/slideLayouts/slideLayout2691.xml" ContentType="application/vnd.openxmlformats-officedocument.presentationml.slideLayout+xml"/>
  <Override PartName="/ppt/slideLayouts/slideLayout2692.xml" ContentType="application/vnd.openxmlformats-officedocument.presentationml.slideLayout+xml"/>
  <Override PartName="/ppt/slideLayouts/slideLayout2693.xml" ContentType="application/vnd.openxmlformats-officedocument.presentationml.slideLayout+xml"/>
  <Override PartName="/ppt/slideLayouts/slideLayout2694.xml" ContentType="application/vnd.openxmlformats-officedocument.presentationml.slideLayout+xml"/>
  <Override PartName="/ppt/slideLayouts/slideLayout2695.xml" ContentType="application/vnd.openxmlformats-officedocument.presentationml.slideLayout+xml"/>
  <Override PartName="/ppt/slideLayouts/slideLayout2696.xml" ContentType="application/vnd.openxmlformats-officedocument.presentationml.slideLayout+xml"/>
  <Override PartName="/ppt/theme/theme245.xml" ContentType="application/vnd.openxmlformats-officedocument.theme+xml"/>
  <Override PartName="/ppt/slideLayouts/slideLayout2697.xml" ContentType="application/vnd.openxmlformats-officedocument.presentationml.slideLayout+xml"/>
  <Override PartName="/ppt/slideLayouts/slideLayout2698.xml" ContentType="application/vnd.openxmlformats-officedocument.presentationml.slideLayout+xml"/>
  <Override PartName="/ppt/slideLayouts/slideLayout2699.xml" ContentType="application/vnd.openxmlformats-officedocument.presentationml.slideLayout+xml"/>
  <Override PartName="/ppt/slideLayouts/slideLayout2700.xml" ContentType="application/vnd.openxmlformats-officedocument.presentationml.slideLayout+xml"/>
  <Override PartName="/ppt/slideLayouts/slideLayout2701.xml" ContentType="application/vnd.openxmlformats-officedocument.presentationml.slideLayout+xml"/>
  <Override PartName="/ppt/slideLayouts/slideLayout2702.xml" ContentType="application/vnd.openxmlformats-officedocument.presentationml.slideLayout+xml"/>
  <Override PartName="/ppt/slideLayouts/slideLayout2703.xml" ContentType="application/vnd.openxmlformats-officedocument.presentationml.slideLayout+xml"/>
  <Override PartName="/ppt/slideLayouts/slideLayout2704.xml" ContentType="application/vnd.openxmlformats-officedocument.presentationml.slideLayout+xml"/>
  <Override PartName="/ppt/slideLayouts/slideLayout2705.xml" ContentType="application/vnd.openxmlformats-officedocument.presentationml.slideLayout+xml"/>
  <Override PartName="/ppt/slideLayouts/slideLayout2706.xml" ContentType="application/vnd.openxmlformats-officedocument.presentationml.slideLayout+xml"/>
  <Override PartName="/ppt/slideLayouts/slideLayout2707.xml" ContentType="application/vnd.openxmlformats-officedocument.presentationml.slideLayout+xml"/>
  <Override PartName="/ppt/theme/theme246.xml" ContentType="application/vnd.openxmlformats-officedocument.theme+xml"/>
  <Override PartName="/ppt/slideLayouts/slideLayout2708.xml" ContentType="application/vnd.openxmlformats-officedocument.presentationml.slideLayout+xml"/>
  <Override PartName="/ppt/slideLayouts/slideLayout2709.xml" ContentType="application/vnd.openxmlformats-officedocument.presentationml.slideLayout+xml"/>
  <Override PartName="/ppt/slideLayouts/slideLayout2710.xml" ContentType="application/vnd.openxmlformats-officedocument.presentationml.slideLayout+xml"/>
  <Override PartName="/ppt/slideLayouts/slideLayout2711.xml" ContentType="application/vnd.openxmlformats-officedocument.presentationml.slideLayout+xml"/>
  <Override PartName="/ppt/slideLayouts/slideLayout2712.xml" ContentType="application/vnd.openxmlformats-officedocument.presentationml.slideLayout+xml"/>
  <Override PartName="/ppt/slideLayouts/slideLayout2713.xml" ContentType="application/vnd.openxmlformats-officedocument.presentationml.slideLayout+xml"/>
  <Override PartName="/ppt/slideLayouts/slideLayout2714.xml" ContentType="application/vnd.openxmlformats-officedocument.presentationml.slideLayout+xml"/>
  <Override PartName="/ppt/slideLayouts/slideLayout2715.xml" ContentType="application/vnd.openxmlformats-officedocument.presentationml.slideLayout+xml"/>
  <Override PartName="/ppt/slideLayouts/slideLayout2716.xml" ContentType="application/vnd.openxmlformats-officedocument.presentationml.slideLayout+xml"/>
  <Override PartName="/ppt/slideLayouts/slideLayout2717.xml" ContentType="application/vnd.openxmlformats-officedocument.presentationml.slideLayout+xml"/>
  <Override PartName="/ppt/slideLayouts/slideLayout2718.xml" ContentType="application/vnd.openxmlformats-officedocument.presentationml.slideLayout+xml"/>
  <Override PartName="/ppt/theme/theme247.xml" ContentType="application/vnd.openxmlformats-officedocument.theme+xml"/>
  <Override PartName="/ppt/slideLayouts/slideLayout2719.xml" ContentType="application/vnd.openxmlformats-officedocument.presentationml.slideLayout+xml"/>
  <Override PartName="/ppt/slideLayouts/slideLayout2720.xml" ContentType="application/vnd.openxmlformats-officedocument.presentationml.slideLayout+xml"/>
  <Override PartName="/ppt/slideLayouts/slideLayout2721.xml" ContentType="application/vnd.openxmlformats-officedocument.presentationml.slideLayout+xml"/>
  <Override PartName="/ppt/slideLayouts/slideLayout2722.xml" ContentType="application/vnd.openxmlformats-officedocument.presentationml.slideLayout+xml"/>
  <Override PartName="/ppt/slideLayouts/slideLayout2723.xml" ContentType="application/vnd.openxmlformats-officedocument.presentationml.slideLayout+xml"/>
  <Override PartName="/ppt/slideLayouts/slideLayout2724.xml" ContentType="application/vnd.openxmlformats-officedocument.presentationml.slideLayout+xml"/>
  <Override PartName="/ppt/slideLayouts/slideLayout2725.xml" ContentType="application/vnd.openxmlformats-officedocument.presentationml.slideLayout+xml"/>
  <Override PartName="/ppt/slideLayouts/slideLayout2726.xml" ContentType="application/vnd.openxmlformats-officedocument.presentationml.slideLayout+xml"/>
  <Override PartName="/ppt/slideLayouts/slideLayout2727.xml" ContentType="application/vnd.openxmlformats-officedocument.presentationml.slideLayout+xml"/>
  <Override PartName="/ppt/slideLayouts/slideLayout2728.xml" ContentType="application/vnd.openxmlformats-officedocument.presentationml.slideLayout+xml"/>
  <Override PartName="/ppt/slideLayouts/slideLayout2729.xml" ContentType="application/vnd.openxmlformats-officedocument.presentationml.slideLayout+xml"/>
  <Override PartName="/ppt/theme/theme248.xml" ContentType="application/vnd.openxmlformats-officedocument.theme+xml"/>
  <Override PartName="/ppt/slideLayouts/slideLayout2730.xml" ContentType="application/vnd.openxmlformats-officedocument.presentationml.slideLayout+xml"/>
  <Override PartName="/ppt/slideLayouts/slideLayout2731.xml" ContentType="application/vnd.openxmlformats-officedocument.presentationml.slideLayout+xml"/>
  <Override PartName="/ppt/slideLayouts/slideLayout2732.xml" ContentType="application/vnd.openxmlformats-officedocument.presentationml.slideLayout+xml"/>
  <Override PartName="/ppt/slideLayouts/slideLayout2733.xml" ContentType="application/vnd.openxmlformats-officedocument.presentationml.slideLayout+xml"/>
  <Override PartName="/ppt/slideLayouts/slideLayout2734.xml" ContentType="application/vnd.openxmlformats-officedocument.presentationml.slideLayout+xml"/>
  <Override PartName="/ppt/slideLayouts/slideLayout2735.xml" ContentType="application/vnd.openxmlformats-officedocument.presentationml.slideLayout+xml"/>
  <Override PartName="/ppt/slideLayouts/slideLayout2736.xml" ContentType="application/vnd.openxmlformats-officedocument.presentationml.slideLayout+xml"/>
  <Override PartName="/ppt/slideLayouts/slideLayout2737.xml" ContentType="application/vnd.openxmlformats-officedocument.presentationml.slideLayout+xml"/>
  <Override PartName="/ppt/slideLayouts/slideLayout2738.xml" ContentType="application/vnd.openxmlformats-officedocument.presentationml.slideLayout+xml"/>
  <Override PartName="/ppt/slideLayouts/slideLayout2739.xml" ContentType="application/vnd.openxmlformats-officedocument.presentationml.slideLayout+xml"/>
  <Override PartName="/ppt/slideLayouts/slideLayout2740.xml" ContentType="application/vnd.openxmlformats-officedocument.presentationml.slideLayout+xml"/>
  <Override PartName="/ppt/theme/theme249.xml" ContentType="application/vnd.openxmlformats-officedocument.theme+xml"/>
  <Override PartName="/ppt/slideLayouts/slideLayout2741.xml" ContentType="application/vnd.openxmlformats-officedocument.presentationml.slideLayout+xml"/>
  <Override PartName="/ppt/slideLayouts/slideLayout2742.xml" ContentType="application/vnd.openxmlformats-officedocument.presentationml.slideLayout+xml"/>
  <Override PartName="/ppt/slideLayouts/slideLayout2743.xml" ContentType="application/vnd.openxmlformats-officedocument.presentationml.slideLayout+xml"/>
  <Override PartName="/ppt/slideLayouts/slideLayout2744.xml" ContentType="application/vnd.openxmlformats-officedocument.presentationml.slideLayout+xml"/>
  <Override PartName="/ppt/slideLayouts/slideLayout2745.xml" ContentType="application/vnd.openxmlformats-officedocument.presentationml.slideLayout+xml"/>
  <Override PartName="/ppt/slideLayouts/slideLayout2746.xml" ContentType="application/vnd.openxmlformats-officedocument.presentationml.slideLayout+xml"/>
  <Override PartName="/ppt/slideLayouts/slideLayout2747.xml" ContentType="application/vnd.openxmlformats-officedocument.presentationml.slideLayout+xml"/>
  <Override PartName="/ppt/slideLayouts/slideLayout2748.xml" ContentType="application/vnd.openxmlformats-officedocument.presentationml.slideLayout+xml"/>
  <Override PartName="/ppt/slideLayouts/slideLayout2749.xml" ContentType="application/vnd.openxmlformats-officedocument.presentationml.slideLayout+xml"/>
  <Override PartName="/ppt/slideLayouts/slideLayout2750.xml" ContentType="application/vnd.openxmlformats-officedocument.presentationml.slideLayout+xml"/>
  <Override PartName="/ppt/slideLayouts/slideLayout2751.xml" ContentType="application/vnd.openxmlformats-officedocument.presentationml.slideLayout+xml"/>
  <Override PartName="/ppt/theme/theme250.xml" ContentType="application/vnd.openxmlformats-officedocument.theme+xml"/>
  <Override PartName="/ppt/slideLayouts/slideLayout2752.xml" ContentType="application/vnd.openxmlformats-officedocument.presentationml.slideLayout+xml"/>
  <Override PartName="/ppt/slideLayouts/slideLayout2753.xml" ContentType="application/vnd.openxmlformats-officedocument.presentationml.slideLayout+xml"/>
  <Override PartName="/ppt/slideLayouts/slideLayout2754.xml" ContentType="application/vnd.openxmlformats-officedocument.presentationml.slideLayout+xml"/>
  <Override PartName="/ppt/slideLayouts/slideLayout2755.xml" ContentType="application/vnd.openxmlformats-officedocument.presentationml.slideLayout+xml"/>
  <Override PartName="/ppt/slideLayouts/slideLayout2756.xml" ContentType="application/vnd.openxmlformats-officedocument.presentationml.slideLayout+xml"/>
  <Override PartName="/ppt/slideLayouts/slideLayout2757.xml" ContentType="application/vnd.openxmlformats-officedocument.presentationml.slideLayout+xml"/>
  <Override PartName="/ppt/slideLayouts/slideLayout2758.xml" ContentType="application/vnd.openxmlformats-officedocument.presentationml.slideLayout+xml"/>
  <Override PartName="/ppt/slideLayouts/slideLayout2759.xml" ContentType="application/vnd.openxmlformats-officedocument.presentationml.slideLayout+xml"/>
  <Override PartName="/ppt/slideLayouts/slideLayout2760.xml" ContentType="application/vnd.openxmlformats-officedocument.presentationml.slideLayout+xml"/>
  <Override PartName="/ppt/slideLayouts/slideLayout2761.xml" ContentType="application/vnd.openxmlformats-officedocument.presentationml.slideLayout+xml"/>
  <Override PartName="/ppt/slideLayouts/slideLayout2762.xml" ContentType="application/vnd.openxmlformats-officedocument.presentationml.slideLayout+xml"/>
  <Override PartName="/ppt/theme/theme251.xml" ContentType="application/vnd.openxmlformats-officedocument.theme+xml"/>
  <Override PartName="/ppt/slideLayouts/slideLayout2763.xml" ContentType="application/vnd.openxmlformats-officedocument.presentationml.slideLayout+xml"/>
  <Override PartName="/ppt/slideLayouts/slideLayout2764.xml" ContentType="application/vnd.openxmlformats-officedocument.presentationml.slideLayout+xml"/>
  <Override PartName="/ppt/slideLayouts/slideLayout2765.xml" ContentType="application/vnd.openxmlformats-officedocument.presentationml.slideLayout+xml"/>
  <Override PartName="/ppt/slideLayouts/slideLayout2766.xml" ContentType="application/vnd.openxmlformats-officedocument.presentationml.slideLayout+xml"/>
  <Override PartName="/ppt/slideLayouts/slideLayout2767.xml" ContentType="application/vnd.openxmlformats-officedocument.presentationml.slideLayout+xml"/>
  <Override PartName="/ppt/slideLayouts/slideLayout2768.xml" ContentType="application/vnd.openxmlformats-officedocument.presentationml.slideLayout+xml"/>
  <Override PartName="/ppt/slideLayouts/slideLayout2769.xml" ContentType="application/vnd.openxmlformats-officedocument.presentationml.slideLayout+xml"/>
  <Override PartName="/ppt/slideLayouts/slideLayout2770.xml" ContentType="application/vnd.openxmlformats-officedocument.presentationml.slideLayout+xml"/>
  <Override PartName="/ppt/slideLayouts/slideLayout2771.xml" ContentType="application/vnd.openxmlformats-officedocument.presentationml.slideLayout+xml"/>
  <Override PartName="/ppt/slideLayouts/slideLayout2772.xml" ContentType="application/vnd.openxmlformats-officedocument.presentationml.slideLayout+xml"/>
  <Override PartName="/ppt/slideLayouts/slideLayout2773.xml" ContentType="application/vnd.openxmlformats-officedocument.presentationml.slideLayout+xml"/>
  <Override PartName="/ppt/theme/theme252.xml" ContentType="application/vnd.openxmlformats-officedocument.theme+xml"/>
  <Override PartName="/ppt/slideLayouts/slideLayout2774.xml" ContentType="application/vnd.openxmlformats-officedocument.presentationml.slideLayout+xml"/>
  <Override PartName="/ppt/slideLayouts/slideLayout2775.xml" ContentType="application/vnd.openxmlformats-officedocument.presentationml.slideLayout+xml"/>
  <Override PartName="/ppt/slideLayouts/slideLayout2776.xml" ContentType="application/vnd.openxmlformats-officedocument.presentationml.slideLayout+xml"/>
  <Override PartName="/ppt/slideLayouts/slideLayout2777.xml" ContentType="application/vnd.openxmlformats-officedocument.presentationml.slideLayout+xml"/>
  <Override PartName="/ppt/slideLayouts/slideLayout2778.xml" ContentType="application/vnd.openxmlformats-officedocument.presentationml.slideLayout+xml"/>
  <Override PartName="/ppt/slideLayouts/slideLayout2779.xml" ContentType="application/vnd.openxmlformats-officedocument.presentationml.slideLayout+xml"/>
  <Override PartName="/ppt/slideLayouts/slideLayout2780.xml" ContentType="application/vnd.openxmlformats-officedocument.presentationml.slideLayout+xml"/>
  <Override PartName="/ppt/slideLayouts/slideLayout2781.xml" ContentType="application/vnd.openxmlformats-officedocument.presentationml.slideLayout+xml"/>
  <Override PartName="/ppt/slideLayouts/slideLayout2782.xml" ContentType="application/vnd.openxmlformats-officedocument.presentationml.slideLayout+xml"/>
  <Override PartName="/ppt/slideLayouts/slideLayout2783.xml" ContentType="application/vnd.openxmlformats-officedocument.presentationml.slideLayout+xml"/>
  <Override PartName="/ppt/slideLayouts/slideLayout2784.xml" ContentType="application/vnd.openxmlformats-officedocument.presentationml.slideLayout+xml"/>
  <Override PartName="/ppt/theme/theme253.xml" ContentType="application/vnd.openxmlformats-officedocument.theme+xml"/>
  <Override PartName="/ppt/slideLayouts/slideLayout2785.xml" ContentType="application/vnd.openxmlformats-officedocument.presentationml.slideLayout+xml"/>
  <Override PartName="/ppt/slideLayouts/slideLayout2786.xml" ContentType="application/vnd.openxmlformats-officedocument.presentationml.slideLayout+xml"/>
  <Override PartName="/ppt/slideLayouts/slideLayout2787.xml" ContentType="application/vnd.openxmlformats-officedocument.presentationml.slideLayout+xml"/>
  <Override PartName="/ppt/slideLayouts/slideLayout2788.xml" ContentType="application/vnd.openxmlformats-officedocument.presentationml.slideLayout+xml"/>
  <Override PartName="/ppt/slideLayouts/slideLayout2789.xml" ContentType="application/vnd.openxmlformats-officedocument.presentationml.slideLayout+xml"/>
  <Override PartName="/ppt/slideLayouts/slideLayout2790.xml" ContentType="application/vnd.openxmlformats-officedocument.presentationml.slideLayout+xml"/>
  <Override PartName="/ppt/slideLayouts/slideLayout2791.xml" ContentType="application/vnd.openxmlformats-officedocument.presentationml.slideLayout+xml"/>
  <Override PartName="/ppt/slideLayouts/slideLayout2792.xml" ContentType="application/vnd.openxmlformats-officedocument.presentationml.slideLayout+xml"/>
  <Override PartName="/ppt/slideLayouts/slideLayout2793.xml" ContentType="application/vnd.openxmlformats-officedocument.presentationml.slideLayout+xml"/>
  <Override PartName="/ppt/slideLayouts/slideLayout2794.xml" ContentType="application/vnd.openxmlformats-officedocument.presentationml.slideLayout+xml"/>
  <Override PartName="/ppt/slideLayouts/slideLayout2795.xml" ContentType="application/vnd.openxmlformats-officedocument.presentationml.slideLayout+xml"/>
  <Override PartName="/ppt/theme/theme254.xml" ContentType="application/vnd.openxmlformats-officedocument.theme+xml"/>
  <Override PartName="/ppt/slideLayouts/slideLayout2796.xml" ContentType="application/vnd.openxmlformats-officedocument.presentationml.slideLayout+xml"/>
  <Override PartName="/ppt/slideLayouts/slideLayout2797.xml" ContentType="application/vnd.openxmlformats-officedocument.presentationml.slideLayout+xml"/>
  <Override PartName="/ppt/slideLayouts/slideLayout2798.xml" ContentType="application/vnd.openxmlformats-officedocument.presentationml.slideLayout+xml"/>
  <Override PartName="/ppt/slideLayouts/slideLayout2799.xml" ContentType="application/vnd.openxmlformats-officedocument.presentationml.slideLayout+xml"/>
  <Override PartName="/ppt/slideLayouts/slideLayout2800.xml" ContentType="application/vnd.openxmlformats-officedocument.presentationml.slideLayout+xml"/>
  <Override PartName="/ppt/slideLayouts/slideLayout2801.xml" ContentType="application/vnd.openxmlformats-officedocument.presentationml.slideLayout+xml"/>
  <Override PartName="/ppt/slideLayouts/slideLayout2802.xml" ContentType="application/vnd.openxmlformats-officedocument.presentationml.slideLayout+xml"/>
  <Override PartName="/ppt/slideLayouts/slideLayout2803.xml" ContentType="application/vnd.openxmlformats-officedocument.presentationml.slideLayout+xml"/>
  <Override PartName="/ppt/slideLayouts/slideLayout2804.xml" ContentType="application/vnd.openxmlformats-officedocument.presentationml.slideLayout+xml"/>
  <Override PartName="/ppt/slideLayouts/slideLayout2805.xml" ContentType="application/vnd.openxmlformats-officedocument.presentationml.slideLayout+xml"/>
  <Override PartName="/ppt/slideLayouts/slideLayout2806.xml" ContentType="application/vnd.openxmlformats-officedocument.presentationml.slideLayout+xml"/>
  <Override PartName="/ppt/theme/theme255.xml" ContentType="application/vnd.openxmlformats-officedocument.theme+xml"/>
  <Override PartName="/ppt/slideLayouts/slideLayout2807.xml" ContentType="application/vnd.openxmlformats-officedocument.presentationml.slideLayout+xml"/>
  <Override PartName="/ppt/slideLayouts/slideLayout2808.xml" ContentType="application/vnd.openxmlformats-officedocument.presentationml.slideLayout+xml"/>
  <Override PartName="/ppt/slideLayouts/slideLayout2809.xml" ContentType="application/vnd.openxmlformats-officedocument.presentationml.slideLayout+xml"/>
  <Override PartName="/ppt/slideLayouts/slideLayout2810.xml" ContentType="application/vnd.openxmlformats-officedocument.presentationml.slideLayout+xml"/>
  <Override PartName="/ppt/slideLayouts/slideLayout2811.xml" ContentType="application/vnd.openxmlformats-officedocument.presentationml.slideLayout+xml"/>
  <Override PartName="/ppt/slideLayouts/slideLayout2812.xml" ContentType="application/vnd.openxmlformats-officedocument.presentationml.slideLayout+xml"/>
  <Override PartName="/ppt/slideLayouts/slideLayout2813.xml" ContentType="application/vnd.openxmlformats-officedocument.presentationml.slideLayout+xml"/>
  <Override PartName="/ppt/slideLayouts/slideLayout2814.xml" ContentType="application/vnd.openxmlformats-officedocument.presentationml.slideLayout+xml"/>
  <Override PartName="/ppt/slideLayouts/slideLayout2815.xml" ContentType="application/vnd.openxmlformats-officedocument.presentationml.slideLayout+xml"/>
  <Override PartName="/ppt/slideLayouts/slideLayout2816.xml" ContentType="application/vnd.openxmlformats-officedocument.presentationml.slideLayout+xml"/>
  <Override PartName="/ppt/slideLayouts/slideLayout2817.xml" ContentType="application/vnd.openxmlformats-officedocument.presentationml.slideLayout+xml"/>
  <Override PartName="/ppt/theme/theme256.xml" ContentType="application/vnd.openxmlformats-officedocument.theme+xml"/>
  <Override PartName="/ppt/slideLayouts/slideLayout2818.xml" ContentType="application/vnd.openxmlformats-officedocument.presentationml.slideLayout+xml"/>
  <Override PartName="/ppt/slideLayouts/slideLayout2819.xml" ContentType="application/vnd.openxmlformats-officedocument.presentationml.slideLayout+xml"/>
  <Override PartName="/ppt/slideLayouts/slideLayout2820.xml" ContentType="application/vnd.openxmlformats-officedocument.presentationml.slideLayout+xml"/>
  <Override PartName="/ppt/slideLayouts/slideLayout2821.xml" ContentType="application/vnd.openxmlformats-officedocument.presentationml.slideLayout+xml"/>
  <Override PartName="/ppt/slideLayouts/slideLayout2822.xml" ContentType="application/vnd.openxmlformats-officedocument.presentationml.slideLayout+xml"/>
  <Override PartName="/ppt/slideLayouts/slideLayout2823.xml" ContentType="application/vnd.openxmlformats-officedocument.presentationml.slideLayout+xml"/>
  <Override PartName="/ppt/slideLayouts/slideLayout2824.xml" ContentType="application/vnd.openxmlformats-officedocument.presentationml.slideLayout+xml"/>
  <Override PartName="/ppt/slideLayouts/slideLayout2825.xml" ContentType="application/vnd.openxmlformats-officedocument.presentationml.slideLayout+xml"/>
  <Override PartName="/ppt/slideLayouts/slideLayout2826.xml" ContentType="application/vnd.openxmlformats-officedocument.presentationml.slideLayout+xml"/>
  <Override PartName="/ppt/slideLayouts/slideLayout2827.xml" ContentType="application/vnd.openxmlformats-officedocument.presentationml.slideLayout+xml"/>
  <Override PartName="/ppt/slideLayouts/slideLayout2828.xml" ContentType="application/vnd.openxmlformats-officedocument.presentationml.slideLayout+xml"/>
  <Override PartName="/ppt/theme/theme257.xml" ContentType="application/vnd.openxmlformats-officedocument.theme+xml"/>
  <Override PartName="/ppt/slideLayouts/slideLayout2829.xml" ContentType="application/vnd.openxmlformats-officedocument.presentationml.slideLayout+xml"/>
  <Override PartName="/ppt/slideLayouts/slideLayout2830.xml" ContentType="application/vnd.openxmlformats-officedocument.presentationml.slideLayout+xml"/>
  <Override PartName="/ppt/slideLayouts/slideLayout2831.xml" ContentType="application/vnd.openxmlformats-officedocument.presentationml.slideLayout+xml"/>
  <Override PartName="/ppt/slideLayouts/slideLayout2832.xml" ContentType="application/vnd.openxmlformats-officedocument.presentationml.slideLayout+xml"/>
  <Override PartName="/ppt/slideLayouts/slideLayout2833.xml" ContentType="application/vnd.openxmlformats-officedocument.presentationml.slideLayout+xml"/>
  <Override PartName="/ppt/slideLayouts/slideLayout2834.xml" ContentType="application/vnd.openxmlformats-officedocument.presentationml.slideLayout+xml"/>
  <Override PartName="/ppt/slideLayouts/slideLayout2835.xml" ContentType="application/vnd.openxmlformats-officedocument.presentationml.slideLayout+xml"/>
  <Override PartName="/ppt/slideLayouts/slideLayout2836.xml" ContentType="application/vnd.openxmlformats-officedocument.presentationml.slideLayout+xml"/>
  <Override PartName="/ppt/slideLayouts/slideLayout2837.xml" ContentType="application/vnd.openxmlformats-officedocument.presentationml.slideLayout+xml"/>
  <Override PartName="/ppt/slideLayouts/slideLayout2838.xml" ContentType="application/vnd.openxmlformats-officedocument.presentationml.slideLayout+xml"/>
  <Override PartName="/ppt/slideLayouts/slideLayout2839.xml" ContentType="application/vnd.openxmlformats-officedocument.presentationml.slideLayout+xml"/>
  <Override PartName="/ppt/theme/theme258.xml" ContentType="application/vnd.openxmlformats-officedocument.theme+xml"/>
  <Override PartName="/ppt/slideLayouts/slideLayout2840.xml" ContentType="application/vnd.openxmlformats-officedocument.presentationml.slideLayout+xml"/>
  <Override PartName="/ppt/slideLayouts/slideLayout2841.xml" ContentType="application/vnd.openxmlformats-officedocument.presentationml.slideLayout+xml"/>
  <Override PartName="/ppt/slideLayouts/slideLayout2842.xml" ContentType="application/vnd.openxmlformats-officedocument.presentationml.slideLayout+xml"/>
  <Override PartName="/ppt/slideLayouts/slideLayout2843.xml" ContentType="application/vnd.openxmlformats-officedocument.presentationml.slideLayout+xml"/>
  <Override PartName="/ppt/slideLayouts/slideLayout2844.xml" ContentType="application/vnd.openxmlformats-officedocument.presentationml.slideLayout+xml"/>
  <Override PartName="/ppt/slideLayouts/slideLayout2845.xml" ContentType="application/vnd.openxmlformats-officedocument.presentationml.slideLayout+xml"/>
  <Override PartName="/ppt/slideLayouts/slideLayout2846.xml" ContentType="application/vnd.openxmlformats-officedocument.presentationml.slideLayout+xml"/>
  <Override PartName="/ppt/slideLayouts/slideLayout2847.xml" ContentType="application/vnd.openxmlformats-officedocument.presentationml.slideLayout+xml"/>
  <Override PartName="/ppt/slideLayouts/slideLayout2848.xml" ContentType="application/vnd.openxmlformats-officedocument.presentationml.slideLayout+xml"/>
  <Override PartName="/ppt/slideLayouts/slideLayout2849.xml" ContentType="application/vnd.openxmlformats-officedocument.presentationml.slideLayout+xml"/>
  <Override PartName="/ppt/slideLayouts/slideLayout2850.xml" ContentType="application/vnd.openxmlformats-officedocument.presentationml.slideLayout+xml"/>
  <Override PartName="/ppt/theme/theme259.xml" ContentType="application/vnd.openxmlformats-officedocument.theme+xml"/>
  <Override PartName="/ppt/slideLayouts/slideLayout2851.xml" ContentType="application/vnd.openxmlformats-officedocument.presentationml.slideLayout+xml"/>
  <Override PartName="/ppt/slideLayouts/slideLayout2852.xml" ContentType="application/vnd.openxmlformats-officedocument.presentationml.slideLayout+xml"/>
  <Override PartName="/ppt/slideLayouts/slideLayout2853.xml" ContentType="application/vnd.openxmlformats-officedocument.presentationml.slideLayout+xml"/>
  <Override PartName="/ppt/slideLayouts/slideLayout2854.xml" ContentType="application/vnd.openxmlformats-officedocument.presentationml.slideLayout+xml"/>
  <Override PartName="/ppt/slideLayouts/slideLayout2855.xml" ContentType="application/vnd.openxmlformats-officedocument.presentationml.slideLayout+xml"/>
  <Override PartName="/ppt/slideLayouts/slideLayout2856.xml" ContentType="application/vnd.openxmlformats-officedocument.presentationml.slideLayout+xml"/>
  <Override PartName="/ppt/slideLayouts/slideLayout2857.xml" ContentType="application/vnd.openxmlformats-officedocument.presentationml.slideLayout+xml"/>
  <Override PartName="/ppt/slideLayouts/slideLayout2858.xml" ContentType="application/vnd.openxmlformats-officedocument.presentationml.slideLayout+xml"/>
  <Override PartName="/ppt/slideLayouts/slideLayout2859.xml" ContentType="application/vnd.openxmlformats-officedocument.presentationml.slideLayout+xml"/>
  <Override PartName="/ppt/slideLayouts/slideLayout2860.xml" ContentType="application/vnd.openxmlformats-officedocument.presentationml.slideLayout+xml"/>
  <Override PartName="/ppt/slideLayouts/slideLayout2861.xml" ContentType="application/vnd.openxmlformats-officedocument.presentationml.slideLayout+xml"/>
  <Override PartName="/ppt/theme/theme260.xml" ContentType="application/vnd.openxmlformats-officedocument.theme+xml"/>
  <Override PartName="/ppt/slideLayouts/slideLayout2862.xml" ContentType="application/vnd.openxmlformats-officedocument.presentationml.slideLayout+xml"/>
  <Override PartName="/ppt/slideLayouts/slideLayout2863.xml" ContentType="application/vnd.openxmlformats-officedocument.presentationml.slideLayout+xml"/>
  <Override PartName="/ppt/slideLayouts/slideLayout2864.xml" ContentType="application/vnd.openxmlformats-officedocument.presentationml.slideLayout+xml"/>
  <Override PartName="/ppt/slideLayouts/slideLayout2865.xml" ContentType="application/vnd.openxmlformats-officedocument.presentationml.slideLayout+xml"/>
  <Override PartName="/ppt/slideLayouts/slideLayout2866.xml" ContentType="application/vnd.openxmlformats-officedocument.presentationml.slideLayout+xml"/>
  <Override PartName="/ppt/slideLayouts/slideLayout2867.xml" ContentType="application/vnd.openxmlformats-officedocument.presentationml.slideLayout+xml"/>
  <Override PartName="/ppt/slideLayouts/slideLayout2868.xml" ContentType="application/vnd.openxmlformats-officedocument.presentationml.slideLayout+xml"/>
  <Override PartName="/ppt/slideLayouts/slideLayout2869.xml" ContentType="application/vnd.openxmlformats-officedocument.presentationml.slideLayout+xml"/>
  <Override PartName="/ppt/slideLayouts/slideLayout2870.xml" ContentType="application/vnd.openxmlformats-officedocument.presentationml.slideLayout+xml"/>
  <Override PartName="/ppt/slideLayouts/slideLayout2871.xml" ContentType="application/vnd.openxmlformats-officedocument.presentationml.slideLayout+xml"/>
  <Override PartName="/ppt/slideLayouts/slideLayout2872.xml" ContentType="application/vnd.openxmlformats-officedocument.presentationml.slideLayout+xml"/>
  <Override PartName="/ppt/theme/theme261.xml" ContentType="application/vnd.openxmlformats-officedocument.theme+xml"/>
  <Override PartName="/ppt/slideLayouts/slideLayout2873.xml" ContentType="application/vnd.openxmlformats-officedocument.presentationml.slideLayout+xml"/>
  <Override PartName="/ppt/slideLayouts/slideLayout2874.xml" ContentType="application/vnd.openxmlformats-officedocument.presentationml.slideLayout+xml"/>
  <Override PartName="/ppt/slideLayouts/slideLayout2875.xml" ContentType="application/vnd.openxmlformats-officedocument.presentationml.slideLayout+xml"/>
  <Override PartName="/ppt/slideLayouts/slideLayout2876.xml" ContentType="application/vnd.openxmlformats-officedocument.presentationml.slideLayout+xml"/>
  <Override PartName="/ppt/slideLayouts/slideLayout2877.xml" ContentType="application/vnd.openxmlformats-officedocument.presentationml.slideLayout+xml"/>
  <Override PartName="/ppt/slideLayouts/slideLayout2878.xml" ContentType="application/vnd.openxmlformats-officedocument.presentationml.slideLayout+xml"/>
  <Override PartName="/ppt/slideLayouts/slideLayout2879.xml" ContentType="application/vnd.openxmlformats-officedocument.presentationml.slideLayout+xml"/>
  <Override PartName="/ppt/slideLayouts/slideLayout2880.xml" ContentType="application/vnd.openxmlformats-officedocument.presentationml.slideLayout+xml"/>
  <Override PartName="/ppt/slideLayouts/slideLayout2881.xml" ContentType="application/vnd.openxmlformats-officedocument.presentationml.slideLayout+xml"/>
  <Override PartName="/ppt/slideLayouts/slideLayout2882.xml" ContentType="application/vnd.openxmlformats-officedocument.presentationml.slideLayout+xml"/>
  <Override PartName="/ppt/slideLayouts/slideLayout2883.xml" ContentType="application/vnd.openxmlformats-officedocument.presentationml.slideLayout+xml"/>
  <Override PartName="/ppt/theme/theme262.xml" ContentType="application/vnd.openxmlformats-officedocument.theme+xml"/>
  <Override PartName="/ppt/slideLayouts/slideLayout2884.xml" ContentType="application/vnd.openxmlformats-officedocument.presentationml.slideLayout+xml"/>
  <Override PartName="/ppt/slideLayouts/slideLayout2885.xml" ContentType="application/vnd.openxmlformats-officedocument.presentationml.slideLayout+xml"/>
  <Override PartName="/ppt/slideLayouts/slideLayout2886.xml" ContentType="application/vnd.openxmlformats-officedocument.presentationml.slideLayout+xml"/>
  <Override PartName="/ppt/slideLayouts/slideLayout2887.xml" ContentType="application/vnd.openxmlformats-officedocument.presentationml.slideLayout+xml"/>
  <Override PartName="/ppt/slideLayouts/slideLayout2888.xml" ContentType="application/vnd.openxmlformats-officedocument.presentationml.slideLayout+xml"/>
  <Override PartName="/ppt/slideLayouts/slideLayout2889.xml" ContentType="application/vnd.openxmlformats-officedocument.presentationml.slideLayout+xml"/>
  <Override PartName="/ppt/slideLayouts/slideLayout2890.xml" ContentType="application/vnd.openxmlformats-officedocument.presentationml.slideLayout+xml"/>
  <Override PartName="/ppt/slideLayouts/slideLayout2891.xml" ContentType="application/vnd.openxmlformats-officedocument.presentationml.slideLayout+xml"/>
  <Override PartName="/ppt/slideLayouts/slideLayout2892.xml" ContentType="application/vnd.openxmlformats-officedocument.presentationml.slideLayout+xml"/>
  <Override PartName="/ppt/slideLayouts/slideLayout2893.xml" ContentType="application/vnd.openxmlformats-officedocument.presentationml.slideLayout+xml"/>
  <Override PartName="/ppt/slideLayouts/slideLayout2894.xml" ContentType="application/vnd.openxmlformats-officedocument.presentationml.slideLayout+xml"/>
  <Override PartName="/ppt/theme/theme263.xml" ContentType="application/vnd.openxmlformats-officedocument.theme+xml"/>
  <Override PartName="/ppt/slideLayouts/slideLayout2895.xml" ContentType="application/vnd.openxmlformats-officedocument.presentationml.slideLayout+xml"/>
  <Override PartName="/ppt/slideLayouts/slideLayout2896.xml" ContentType="application/vnd.openxmlformats-officedocument.presentationml.slideLayout+xml"/>
  <Override PartName="/ppt/slideLayouts/slideLayout2897.xml" ContentType="application/vnd.openxmlformats-officedocument.presentationml.slideLayout+xml"/>
  <Override PartName="/ppt/slideLayouts/slideLayout2898.xml" ContentType="application/vnd.openxmlformats-officedocument.presentationml.slideLayout+xml"/>
  <Override PartName="/ppt/slideLayouts/slideLayout2899.xml" ContentType="application/vnd.openxmlformats-officedocument.presentationml.slideLayout+xml"/>
  <Override PartName="/ppt/slideLayouts/slideLayout2900.xml" ContentType="application/vnd.openxmlformats-officedocument.presentationml.slideLayout+xml"/>
  <Override PartName="/ppt/slideLayouts/slideLayout2901.xml" ContentType="application/vnd.openxmlformats-officedocument.presentationml.slideLayout+xml"/>
  <Override PartName="/ppt/slideLayouts/slideLayout2902.xml" ContentType="application/vnd.openxmlformats-officedocument.presentationml.slideLayout+xml"/>
  <Override PartName="/ppt/slideLayouts/slideLayout2903.xml" ContentType="application/vnd.openxmlformats-officedocument.presentationml.slideLayout+xml"/>
  <Override PartName="/ppt/slideLayouts/slideLayout2904.xml" ContentType="application/vnd.openxmlformats-officedocument.presentationml.slideLayout+xml"/>
  <Override PartName="/ppt/slideLayouts/slideLayout2905.xml" ContentType="application/vnd.openxmlformats-officedocument.presentationml.slideLayout+xml"/>
  <Override PartName="/ppt/theme/theme264.xml" ContentType="application/vnd.openxmlformats-officedocument.theme+xml"/>
  <Override PartName="/ppt/slideLayouts/slideLayout2906.xml" ContentType="application/vnd.openxmlformats-officedocument.presentationml.slideLayout+xml"/>
  <Override PartName="/ppt/slideLayouts/slideLayout2907.xml" ContentType="application/vnd.openxmlformats-officedocument.presentationml.slideLayout+xml"/>
  <Override PartName="/ppt/slideLayouts/slideLayout2908.xml" ContentType="application/vnd.openxmlformats-officedocument.presentationml.slideLayout+xml"/>
  <Override PartName="/ppt/slideLayouts/slideLayout2909.xml" ContentType="application/vnd.openxmlformats-officedocument.presentationml.slideLayout+xml"/>
  <Override PartName="/ppt/slideLayouts/slideLayout2910.xml" ContentType="application/vnd.openxmlformats-officedocument.presentationml.slideLayout+xml"/>
  <Override PartName="/ppt/slideLayouts/slideLayout2911.xml" ContentType="application/vnd.openxmlformats-officedocument.presentationml.slideLayout+xml"/>
  <Override PartName="/ppt/slideLayouts/slideLayout2912.xml" ContentType="application/vnd.openxmlformats-officedocument.presentationml.slideLayout+xml"/>
  <Override PartName="/ppt/slideLayouts/slideLayout2913.xml" ContentType="application/vnd.openxmlformats-officedocument.presentationml.slideLayout+xml"/>
  <Override PartName="/ppt/slideLayouts/slideLayout2914.xml" ContentType="application/vnd.openxmlformats-officedocument.presentationml.slideLayout+xml"/>
  <Override PartName="/ppt/slideLayouts/slideLayout2915.xml" ContentType="application/vnd.openxmlformats-officedocument.presentationml.slideLayout+xml"/>
  <Override PartName="/ppt/slideLayouts/slideLayout2916.xml" ContentType="application/vnd.openxmlformats-officedocument.presentationml.slideLayout+xml"/>
  <Override PartName="/ppt/theme/theme265.xml" ContentType="application/vnd.openxmlformats-officedocument.theme+xml"/>
  <Override PartName="/ppt/slideLayouts/slideLayout2917.xml" ContentType="application/vnd.openxmlformats-officedocument.presentationml.slideLayout+xml"/>
  <Override PartName="/ppt/slideLayouts/slideLayout2918.xml" ContentType="application/vnd.openxmlformats-officedocument.presentationml.slideLayout+xml"/>
  <Override PartName="/ppt/slideLayouts/slideLayout2919.xml" ContentType="application/vnd.openxmlformats-officedocument.presentationml.slideLayout+xml"/>
  <Override PartName="/ppt/slideLayouts/slideLayout2920.xml" ContentType="application/vnd.openxmlformats-officedocument.presentationml.slideLayout+xml"/>
  <Override PartName="/ppt/slideLayouts/slideLayout2921.xml" ContentType="application/vnd.openxmlformats-officedocument.presentationml.slideLayout+xml"/>
  <Override PartName="/ppt/slideLayouts/slideLayout2922.xml" ContentType="application/vnd.openxmlformats-officedocument.presentationml.slideLayout+xml"/>
  <Override PartName="/ppt/slideLayouts/slideLayout2923.xml" ContentType="application/vnd.openxmlformats-officedocument.presentationml.slideLayout+xml"/>
  <Override PartName="/ppt/slideLayouts/slideLayout2924.xml" ContentType="application/vnd.openxmlformats-officedocument.presentationml.slideLayout+xml"/>
  <Override PartName="/ppt/slideLayouts/slideLayout2925.xml" ContentType="application/vnd.openxmlformats-officedocument.presentationml.slideLayout+xml"/>
  <Override PartName="/ppt/slideLayouts/slideLayout2926.xml" ContentType="application/vnd.openxmlformats-officedocument.presentationml.slideLayout+xml"/>
  <Override PartName="/ppt/slideLayouts/slideLayout2927.xml" ContentType="application/vnd.openxmlformats-officedocument.presentationml.slideLayout+xml"/>
  <Override PartName="/ppt/theme/theme266.xml" ContentType="application/vnd.openxmlformats-officedocument.theme+xml"/>
  <Override PartName="/ppt/slideLayouts/slideLayout2928.xml" ContentType="application/vnd.openxmlformats-officedocument.presentationml.slideLayout+xml"/>
  <Override PartName="/ppt/slideLayouts/slideLayout2929.xml" ContentType="application/vnd.openxmlformats-officedocument.presentationml.slideLayout+xml"/>
  <Override PartName="/ppt/slideLayouts/slideLayout2930.xml" ContentType="application/vnd.openxmlformats-officedocument.presentationml.slideLayout+xml"/>
  <Override PartName="/ppt/slideLayouts/slideLayout2931.xml" ContentType="application/vnd.openxmlformats-officedocument.presentationml.slideLayout+xml"/>
  <Override PartName="/ppt/slideLayouts/slideLayout2932.xml" ContentType="application/vnd.openxmlformats-officedocument.presentationml.slideLayout+xml"/>
  <Override PartName="/ppt/slideLayouts/slideLayout2933.xml" ContentType="application/vnd.openxmlformats-officedocument.presentationml.slideLayout+xml"/>
  <Override PartName="/ppt/slideLayouts/slideLayout2934.xml" ContentType="application/vnd.openxmlformats-officedocument.presentationml.slideLayout+xml"/>
  <Override PartName="/ppt/slideLayouts/slideLayout2935.xml" ContentType="application/vnd.openxmlformats-officedocument.presentationml.slideLayout+xml"/>
  <Override PartName="/ppt/slideLayouts/slideLayout2936.xml" ContentType="application/vnd.openxmlformats-officedocument.presentationml.slideLayout+xml"/>
  <Override PartName="/ppt/slideLayouts/slideLayout2937.xml" ContentType="application/vnd.openxmlformats-officedocument.presentationml.slideLayout+xml"/>
  <Override PartName="/ppt/slideLayouts/slideLayout2938.xml" ContentType="application/vnd.openxmlformats-officedocument.presentationml.slideLayout+xml"/>
  <Override PartName="/ppt/theme/theme267.xml" ContentType="application/vnd.openxmlformats-officedocument.theme+xml"/>
  <Override PartName="/ppt/slideLayouts/slideLayout2939.xml" ContentType="application/vnd.openxmlformats-officedocument.presentationml.slideLayout+xml"/>
  <Override PartName="/ppt/slideLayouts/slideLayout2940.xml" ContentType="application/vnd.openxmlformats-officedocument.presentationml.slideLayout+xml"/>
  <Override PartName="/ppt/slideLayouts/slideLayout2941.xml" ContentType="application/vnd.openxmlformats-officedocument.presentationml.slideLayout+xml"/>
  <Override PartName="/ppt/slideLayouts/slideLayout2942.xml" ContentType="application/vnd.openxmlformats-officedocument.presentationml.slideLayout+xml"/>
  <Override PartName="/ppt/slideLayouts/slideLayout2943.xml" ContentType="application/vnd.openxmlformats-officedocument.presentationml.slideLayout+xml"/>
  <Override PartName="/ppt/slideLayouts/slideLayout2944.xml" ContentType="application/vnd.openxmlformats-officedocument.presentationml.slideLayout+xml"/>
  <Override PartName="/ppt/slideLayouts/slideLayout2945.xml" ContentType="application/vnd.openxmlformats-officedocument.presentationml.slideLayout+xml"/>
  <Override PartName="/ppt/slideLayouts/slideLayout2946.xml" ContentType="application/vnd.openxmlformats-officedocument.presentationml.slideLayout+xml"/>
  <Override PartName="/ppt/slideLayouts/slideLayout2947.xml" ContentType="application/vnd.openxmlformats-officedocument.presentationml.slideLayout+xml"/>
  <Override PartName="/ppt/slideLayouts/slideLayout2948.xml" ContentType="application/vnd.openxmlformats-officedocument.presentationml.slideLayout+xml"/>
  <Override PartName="/ppt/slideLayouts/slideLayout2949.xml" ContentType="application/vnd.openxmlformats-officedocument.presentationml.slideLayout+xml"/>
  <Override PartName="/ppt/theme/theme268.xml" ContentType="application/vnd.openxmlformats-officedocument.theme+xml"/>
  <Override PartName="/ppt/slideLayouts/slideLayout2950.xml" ContentType="application/vnd.openxmlformats-officedocument.presentationml.slideLayout+xml"/>
  <Override PartName="/ppt/slideLayouts/slideLayout2951.xml" ContentType="application/vnd.openxmlformats-officedocument.presentationml.slideLayout+xml"/>
  <Override PartName="/ppt/slideLayouts/slideLayout2952.xml" ContentType="application/vnd.openxmlformats-officedocument.presentationml.slideLayout+xml"/>
  <Override PartName="/ppt/slideLayouts/slideLayout2953.xml" ContentType="application/vnd.openxmlformats-officedocument.presentationml.slideLayout+xml"/>
  <Override PartName="/ppt/slideLayouts/slideLayout2954.xml" ContentType="application/vnd.openxmlformats-officedocument.presentationml.slideLayout+xml"/>
  <Override PartName="/ppt/slideLayouts/slideLayout2955.xml" ContentType="application/vnd.openxmlformats-officedocument.presentationml.slideLayout+xml"/>
  <Override PartName="/ppt/slideLayouts/slideLayout2956.xml" ContentType="application/vnd.openxmlformats-officedocument.presentationml.slideLayout+xml"/>
  <Override PartName="/ppt/slideLayouts/slideLayout2957.xml" ContentType="application/vnd.openxmlformats-officedocument.presentationml.slideLayout+xml"/>
  <Override PartName="/ppt/slideLayouts/slideLayout2958.xml" ContentType="application/vnd.openxmlformats-officedocument.presentationml.slideLayout+xml"/>
  <Override PartName="/ppt/slideLayouts/slideLayout2959.xml" ContentType="application/vnd.openxmlformats-officedocument.presentationml.slideLayout+xml"/>
  <Override PartName="/ppt/slideLayouts/slideLayout2960.xml" ContentType="application/vnd.openxmlformats-officedocument.presentationml.slideLayout+xml"/>
  <Override PartName="/ppt/theme/theme269.xml" ContentType="application/vnd.openxmlformats-officedocument.theme+xml"/>
  <Override PartName="/ppt/slideLayouts/slideLayout2961.xml" ContentType="application/vnd.openxmlformats-officedocument.presentationml.slideLayout+xml"/>
  <Override PartName="/ppt/slideLayouts/slideLayout2962.xml" ContentType="application/vnd.openxmlformats-officedocument.presentationml.slideLayout+xml"/>
  <Override PartName="/ppt/slideLayouts/slideLayout2963.xml" ContentType="application/vnd.openxmlformats-officedocument.presentationml.slideLayout+xml"/>
  <Override PartName="/ppt/slideLayouts/slideLayout2964.xml" ContentType="application/vnd.openxmlformats-officedocument.presentationml.slideLayout+xml"/>
  <Override PartName="/ppt/slideLayouts/slideLayout2965.xml" ContentType="application/vnd.openxmlformats-officedocument.presentationml.slideLayout+xml"/>
  <Override PartName="/ppt/slideLayouts/slideLayout2966.xml" ContentType="application/vnd.openxmlformats-officedocument.presentationml.slideLayout+xml"/>
  <Override PartName="/ppt/slideLayouts/slideLayout2967.xml" ContentType="application/vnd.openxmlformats-officedocument.presentationml.slideLayout+xml"/>
  <Override PartName="/ppt/slideLayouts/slideLayout2968.xml" ContentType="application/vnd.openxmlformats-officedocument.presentationml.slideLayout+xml"/>
  <Override PartName="/ppt/slideLayouts/slideLayout2969.xml" ContentType="application/vnd.openxmlformats-officedocument.presentationml.slideLayout+xml"/>
  <Override PartName="/ppt/slideLayouts/slideLayout2970.xml" ContentType="application/vnd.openxmlformats-officedocument.presentationml.slideLayout+xml"/>
  <Override PartName="/ppt/slideLayouts/slideLayout2971.xml" ContentType="application/vnd.openxmlformats-officedocument.presentationml.slideLayout+xml"/>
  <Override PartName="/ppt/theme/theme270.xml" ContentType="application/vnd.openxmlformats-officedocument.theme+xml"/>
  <Override PartName="/ppt/slideLayouts/slideLayout2972.xml" ContentType="application/vnd.openxmlformats-officedocument.presentationml.slideLayout+xml"/>
  <Override PartName="/ppt/slideLayouts/slideLayout2973.xml" ContentType="application/vnd.openxmlformats-officedocument.presentationml.slideLayout+xml"/>
  <Override PartName="/ppt/slideLayouts/slideLayout2974.xml" ContentType="application/vnd.openxmlformats-officedocument.presentationml.slideLayout+xml"/>
  <Override PartName="/ppt/slideLayouts/slideLayout2975.xml" ContentType="application/vnd.openxmlformats-officedocument.presentationml.slideLayout+xml"/>
  <Override PartName="/ppt/slideLayouts/slideLayout2976.xml" ContentType="application/vnd.openxmlformats-officedocument.presentationml.slideLayout+xml"/>
  <Override PartName="/ppt/slideLayouts/slideLayout2977.xml" ContentType="application/vnd.openxmlformats-officedocument.presentationml.slideLayout+xml"/>
  <Override PartName="/ppt/slideLayouts/slideLayout2978.xml" ContentType="application/vnd.openxmlformats-officedocument.presentationml.slideLayout+xml"/>
  <Override PartName="/ppt/slideLayouts/slideLayout2979.xml" ContentType="application/vnd.openxmlformats-officedocument.presentationml.slideLayout+xml"/>
  <Override PartName="/ppt/slideLayouts/slideLayout2980.xml" ContentType="application/vnd.openxmlformats-officedocument.presentationml.slideLayout+xml"/>
  <Override PartName="/ppt/slideLayouts/slideLayout2981.xml" ContentType="application/vnd.openxmlformats-officedocument.presentationml.slideLayout+xml"/>
  <Override PartName="/ppt/slideLayouts/slideLayout2982.xml" ContentType="application/vnd.openxmlformats-officedocument.presentationml.slideLayout+xml"/>
  <Override PartName="/ppt/theme/theme271.xml" ContentType="application/vnd.openxmlformats-officedocument.theme+xml"/>
  <Override PartName="/ppt/slideLayouts/slideLayout2983.xml" ContentType="application/vnd.openxmlformats-officedocument.presentationml.slideLayout+xml"/>
  <Override PartName="/ppt/slideLayouts/slideLayout2984.xml" ContentType="application/vnd.openxmlformats-officedocument.presentationml.slideLayout+xml"/>
  <Override PartName="/ppt/slideLayouts/slideLayout2985.xml" ContentType="application/vnd.openxmlformats-officedocument.presentationml.slideLayout+xml"/>
  <Override PartName="/ppt/slideLayouts/slideLayout2986.xml" ContentType="application/vnd.openxmlformats-officedocument.presentationml.slideLayout+xml"/>
  <Override PartName="/ppt/slideLayouts/slideLayout2987.xml" ContentType="application/vnd.openxmlformats-officedocument.presentationml.slideLayout+xml"/>
  <Override PartName="/ppt/slideLayouts/slideLayout2988.xml" ContentType="application/vnd.openxmlformats-officedocument.presentationml.slideLayout+xml"/>
  <Override PartName="/ppt/slideLayouts/slideLayout2989.xml" ContentType="application/vnd.openxmlformats-officedocument.presentationml.slideLayout+xml"/>
  <Override PartName="/ppt/slideLayouts/slideLayout2990.xml" ContentType="application/vnd.openxmlformats-officedocument.presentationml.slideLayout+xml"/>
  <Override PartName="/ppt/slideLayouts/slideLayout2991.xml" ContentType="application/vnd.openxmlformats-officedocument.presentationml.slideLayout+xml"/>
  <Override PartName="/ppt/slideLayouts/slideLayout2992.xml" ContentType="application/vnd.openxmlformats-officedocument.presentationml.slideLayout+xml"/>
  <Override PartName="/ppt/slideLayouts/slideLayout2993.xml" ContentType="application/vnd.openxmlformats-officedocument.presentationml.slideLayout+xml"/>
  <Override PartName="/ppt/theme/theme272.xml" ContentType="application/vnd.openxmlformats-officedocument.theme+xml"/>
  <Override PartName="/ppt/slideLayouts/slideLayout2994.xml" ContentType="application/vnd.openxmlformats-officedocument.presentationml.slideLayout+xml"/>
  <Override PartName="/ppt/slideLayouts/slideLayout2995.xml" ContentType="application/vnd.openxmlformats-officedocument.presentationml.slideLayout+xml"/>
  <Override PartName="/ppt/slideLayouts/slideLayout2996.xml" ContentType="application/vnd.openxmlformats-officedocument.presentationml.slideLayout+xml"/>
  <Override PartName="/ppt/slideLayouts/slideLayout2997.xml" ContentType="application/vnd.openxmlformats-officedocument.presentationml.slideLayout+xml"/>
  <Override PartName="/ppt/slideLayouts/slideLayout2998.xml" ContentType="application/vnd.openxmlformats-officedocument.presentationml.slideLayout+xml"/>
  <Override PartName="/ppt/slideLayouts/slideLayout2999.xml" ContentType="application/vnd.openxmlformats-officedocument.presentationml.slideLayout+xml"/>
  <Override PartName="/ppt/slideLayouts/slideLayout3000.xml" ContentType="application/vnd.openxmlformats-officedocument.presentationml.slideLayout+xml"/>
  <Override PartName="/ppt/slideLayouts/slideLayout3001.xml" ContentType="application/vnd.openxmlformats-officedocument.presentationml.slideLayout+xml"/>
  <Override PartName="/ppt/slideLayouts/slideLayout3002.xml" ContentType="application/vnd.openxmlformats-officedocument.presentationml.slideLayout+xml"/>
  <Override PartName="/ppt/slideLayouts/slideLayout3003.xml" ContentType="application/vnd.openxmlformats-officedocument.presentationml.slideLayout+xml"/>
  <Override PartName="/ppt/slideLayouts/slideLayout3004.xml" ContentType="application/vnd.openxmlformats-officedocument.presentationml.slideLayout+xml"/>
  <Override PartName="/ppt/theme/theme273.xml" ContentType="application/vnd.openxmlformats-officedocument.theme+xml"/>
  <Override PartName="/ppt/slideLayouts/slideLayout3005.xml" ContentType="application/vnd.openxmlformats-officedocument.presentationml.slideLayout+xml"/>
  <Override PartName="/ppt/slideLayouts/slideLayout3006.xml" ContentType="application/vnd.openxmlformats-officedocument.presentationml.slideLayout+xml"/>
  <Override PartName="/ppt/slideLayouts/slideLayout3007.xml" ContentType="application/vnd.openxmlformats-officedocument.presentationml.slideLayout+xml"/>
  <Override PartName="/ppt/slideLayouts/slideLayout3008.xml" ContentType="application/vnd.openxmlformats-officedocument.presentationml.slideLayout+xml"/>
  <Override PartName="/ppt/slideLayouts/slideLayout3009.xml" ContentType="application/vnd.openxmlformats-officedocument.presentationml.slideLayout+xml"/>
  <Override PartName="/ppt/slideLayouts/slideLayout3010.xml" ContentType="application/vnd.openxmlformats-officedocument.presentationml.slideLayout+xml"/>
  <Override PartName="/ppt/slideLayouts/slideLayout3011.xml" ContentType="application/vnd.openxmlformats-officedocument.presentationml.slideLayout+xml"/>
  <Override PartName="/ppt/slideLayouts/slideLayout3012.xml" ContentType="application/vnd.openxmlformats-officedocument.presentationml.slideLayout+xml"/>
  <Override PartName="/ppt/slideLayouts/slideLayout3013.xml" ContentType="application/vnd.openxmlformats-officedocument.presentationml.slideLayout+xml"/>
  <Override PartName="/ppt/slideLayouts/slideLayout3014.xml" ContentType="application/vnd.openxmlformats-officedocument.presentationml.slideLayout+xml"/>
  <Override PartName="/ppt/slideLayouts/slideLayout3015.xml" ContentType="application/vnd.openxmlformats-officedocument.presentationml.slideLayout+xml"/>
  <Override PartName="/ppt/theme/theme274.xml" ContentType="application/vnd.openxmlformats-officedocument.theme+xml"/>
  <Override PartName="/ppt/slideLayouts/slideLayout3016.xml" ContentType="application/vnd.openxmlformats-officedocument.presentationml.slideLayout+xml"/>
  <Override PartName="/ppt/slideLayouts/slideLayout3017.xml" ContentType="application/vnd.openxmlformats-officedocument.presentationml.slideLayout+xml"/>
  <Override PartName="/ppt/slideLayouts/slideLayout3018.xml" ContentType="application/vnd.openxmlformats-officedocument.presentationml.slideLayout+xml"/>
  <Override PartName="/ppt/slideLayouts/slideLayout3019.xml" ContentType="application/vnd.openxmlformats-officedocument.presentationml.slideLayout+xml"/>
  <Override PartName="/ppt/slideLayouts/slideLayout3020.xml" ContentType="application/vnd.openxmlformats-officedocument.presentationml.slideLayout+xml"/>
  <Override PartName="/ppt/slideLayouts/slideLayout3021.xml" ContentType="application/vnd.openxmlformats-officedocument.presentationml.slideLayout+xml"/>
  <Override PartName="/ppt/slideLayouts/slideLayout3022.xml" ContentType="application/vnd.openxmlformats-officedocument.presentationml.slideLayout+xml"/>
  <Override PartName="/ppt/slideLayouts/slideLayout3023.xml" ContentType="application/vnd.openxmlformats-officedocument.presentationml.slideLayout+xml"/>
  <Override PartName="/ppt/slideLayouts/slideLayout3024.xml" ContentType="application/vnd.openxmlformats-officedocument.presentationml.slideLayout+xml"/>
  <Override PartName="/ppt/slideLayouts/slideLayout3025.xml" ContentType="application/vnd.openxmlformats-officedocument.presentationml.slideLayout+xml"/>
  <Override PartName="/ppt/slideLayouts/slideLayout3026.xml" ContentType="application/vnd.openxmlformats-officedocument.presentationml.slideLayout+xml"/>
  <Override PartName="/ppt/theme/theme275.xml" ContentType="application/vnd.openxmlformats-officedocument.theme+xml"/>
  <Override PartName="/ppt/slideLayouts/slideLayout3027.xml" ContentType="application/vnd.openxmlformats-officedocument.presentationml.slideLayout+xml"/>
  <Override PartName="/ppt/slideLayouts/slideLayout3028.xml" ContentType="application/vnd.openxmlformats-officedocument.presentationml.slideLayout+xml"/>
  <Override PartName="/ppt/slideLayouts/slideLayout3029.xml" ContentType="application/vnd.openxmlformats-officedocument.presentationml.slideLayout+xml"/>
  <Override PartName="/ppt/slideLayouts/slideLayout3030.xml" ContentType="application/vnd.openxmlformats-officedocument.presentationml.slideLayout+xml"/>
  <Override PartName="/ppt/slideLayouts/slideLayout3031.xml" ContentType="application/vnd.openxmlformats-officedocument.presentationml.slideLayout+xml"/>
  <Override PartName="/ppt/slideLayouts/slideLayout3032.xml" ContentType="application/vnd.openxmlformats-officedocument.presentationml.slideLayout+xml"/>
  <Override PartName="/ppt/slideLayouts/slideLayout3033.xml" ContentType="application/vnd.openxmlformats-officedocument.presentationml.slideLayout+xml"/>
  <Override PartName="/ppt/slideLayouts/slideLayout3034.xml" ContentType="application/vnd.openxmlformats-officedocument.presentationml.slideLayout+xml"/>
  <Override PartName="/ppt/slideLayouts/slideLayout3035.xml" ContentType="application/vnd.openxmlformats-officedocument.presentationml.slideLayout+xml"/>
  <Override PartName="/ppt/slideLayouts/slideLayout3036.xml" ContentType="application/vnd.openxmlformats-officedocument.presentationml.slideLayout+xml"/>
  <Override PartName="/ppt/slideLayouts/slideLayout3037.xml" ContentType="application/vnd.openxmlformats-officedocument.presentationml.slideLayout+xml"/>
  <Override PartName="/ppt/theme/theme276.xml" ContentType="application/vnd.openxmlformats-officedocument.theme+xml"/>
  <Override PartName="/ppt/slideLayouts/slideLayout3038.xml" ContentType="application/vnd.openxmlformats-officedocument.presentationml.slideLayout+xml"/>
  <Override PartName="/ppt/slideLayouts/slideLayout3039.xml" ContentType="application/vnd.openxmlformats-officedocument.presentationml.slideLayout+xml"/>
  <Override PartName="/ppt/slideLayouts/slideLayout3040.xml" ContentType="application/vnd.openxmlformats-officedocument.presentationml.slideLayout+xml"/>
  <Override PartName="/ppt/slideLayouts/slideLayout3041.xml" ContentType="application/vnd.openxmlformats-officedocument.presentationml.slideLayout+xml"/>
  <Override PartName="/ppt/slideLayouts/slideLayout3042.xml" ContentType="application/vnd.openxmlformats-officedocument.presentationml.slideLayout+xml"/>
  <Override PartName="/ppt/slideLayouts/slideLayout3043.xml" ContentType="application/vnd.openxmlformats-officedocument.presentationml.slideLayout+xml"/>
  <Override PartName="/ppt/slideLayouts/slideLayout3044.xml" ContentType="application/vnd.openxmlformats-officedocument.presentationml.slideLayout+xml"/>
  <Override PartName="/ppt/slideLayouts/slideLayout3045.xml" ContentType="application/vnd.openxmlformats-officedocument.presentationml.slideLayout+xml"/>
  <Override PartName="/ppt/slideLayouts/slideLayout3046.xml" ContentType="application/vnd.openxmlformats-officedocument.presentationml.slideLayout+xml"/>
  <Override PartName="/ppt/slideLayouts/slideLayout3047.xml" ContentType="application/vnd.openxmlformats-officedocument.presentationml.slideLayout+xml"/>
  <Override PartName="/ppt/slideLayouts/slideLayout3048.xml" ContentType="application/vnd.openxmlformats-officedocument.presentationml.slideLayout+xml"/>
  <Override PartName="/ppt/theme/theme277.xml" ContentType="application/vnd.openxmlformats-officedocument.theme+xml"/>
  <Override PartName="/ppt/slideLayouts/slideLayout3049.xml" ContentType="application/vnd.openxmlformats-officedocument.presentationml.slideLayout+xml"/>
  <Override PartName="/ppt/slideLayouts/slideLayout3050.xml" ContentType="application/vnd.openxmlformats-officedocument.presentationml.slideLayout+xml"/>
  <Override PartName="/ppt/slideLayouts/slideLayout3051.xml" ContentType="application/vnd.openxmlformats-officedocument.presentationml.slideLayout+xml"/>
  <Override PartName="/ppt/slideLayouts/slideLayout3052.xml" ContentType="application/vnd.openxmlformats-officedocument.presentationml.slideLayout+xml"/>
  <Override PartName="/ppt/slideLayouts/slideLayout3053.xml" ContentType="application/vnd.openxmlformats-officedocument.presentationml.slideLayout+xml"/>
  <Override PartName="/ppt/slideLayouts/slideLayout3054.xml" ContentType="application/vnd.openxmlformats-officedocument.presentationml.slideLayout+xml"/>
  <Override PartName="/ppt/slideLayouts/slideLayout3055.xml" ContentType="application/vnd.openxmlformats-officedocument.presentationml.slideLayout+xml"/>
  <Override PartName="/ppt/slideLayouts/slideLayout3056.xml" ContentType="application/vnd.openxmlformats-officedocument.presentationml.slideLayout+xml"/>
  <Override PartName="/ppt/slideLayouts/slideLayout3057.xml" ContentType="application/vnd.openxmlformats-officedocument.presentationml.slideLayout+xml"/>
  <Override PartName="/ppt/slideLayouts/slideLayout3058.xml" ContentType="application/vnd.openxmlformats-officedocument.presentationml.slideLayout+xml"/>
  <Override PartName="/ppt/slideLayouts/slideLayout3059.xml" ContentType="application/vnd.openxmlformats-officedocument.presentationml.slideLayout+xml"/>
  <Override PartName="/ppt/theme/theme278.xml" ContentType="application/vnd.openxmlformats-officedocument.theme+xml"/>
  <Override PartName="/ppt/slideLayouts/slideLayout3060.xml" ContentType="application/vnd.openxmlformats-officedocument.presentationml.slideLayout+xml"/>
  <Override PartName="/ppt/slideLayouts/slideLayout3061.xml" ContentType="application/vnd.openxmlformats-officedocument.presentationml.slideLayout+xml"/>
  <Override PartName="/ppt/slideLayouts/slideLayout3062.xml" ContentType="application/vnd.openxmlformats-officedocument.presentationml.slideLayout+xml"/>
  <Override PartName="/ppt/slideLayouts/slideLayout3063.xml" ContentType="application/vnd.openxmlformats-officedocument.presentationml.slideLayout+xml"/>
  <Override PartName="/ppt/slideLayouts/slideLayout3064.xml" ContentType="application/vnd.openxmlformats-officedocument.presentationml.slideLayout+xml"/>
  <Override PartName="/ppt/slideLayouts/slideLayout3065.xml" ContentType="application/vnd.openxmlformats-officedocument.presentationml.slideLayout+xml"/>
  <Override PartName="/ppt/slideLayouts/slideLayout3066.xml" ContentType="application/vnd.openxmlformats-officedocument.presentationml.slideLayout+xml"/>
  <Override PartName="/ppt/slideLayouts/slideLayout3067.xml" ContentType="application/vnd.openxmlformats-officedocument.presentationml.slideLayout+xml"/>
  <Override PartName="/ppt/slideLayouts/slideLayout3068.xml" ContentType="application/vnd.openxmlformats-officedocument.presentationml.slideLayout+xml"/>
  <Override PartName="/ppt/slideLayouts/slideLayout3069.xml" ContentType="application/vnd.openxmlformats-officedocument.presentationml.slideLayout+xml"/>
  <Override PartName="/ppt/slideLayouts/slideLayout3070.xml" ContentType="application/vnd.openxmlformats-officedocument.presentationml.slideLayout+xml"/>
  <Override PartName="/ppt/theme/theme279.xml" ContentType="application/vnd.openxmlformats-officedocument.theme+xml"/>
  <Override PartName="/ppt/slideLayouts/slideLayout3071.xml" ContentType="application/vnd.openxmlformats-officedocument.presentationml.slideLayout+xml"/>
  <Override PartName="/ppt/slideLayouts/slideLayout3072.xml" ContentType="application/vnd.openxmlformats-officedocument.presentationml.slideLayout+xml"/>
  <Override PartName="/ppt/slideLayouts/slideLayout3073.xml" ContentType="application/vnd.openxmlformats-officedocument.presentationml.slideLayout+xml"/>
  <Override PartName="/ppt/slideLayouts/slideLayout3074.xml" ContentType="application/vnd.openxmlformats-officedocument.presentationml.slideLayout+xml"/>
  <Override PartName="/ppt/slideLayouts/slideLayout3075.xml" ContentType="application/vnd.openxmlformats-officedocument.presentationml.slideLayout+xml"/>
  <Override PartName="/ppt/slideLayouts/slideLayout3076.xml" ContentType="application/vnd.openxmlformats-officedocument.presentationml.slideLayout+xml"/>
  <Override PartName="/ppt/slideLayouts/slideLayout3077.xml" ContentType="application/vnd.openxmlformats-officedocument.presentationml.slideLayout+xml"/>
  <Override PartName="/ppt/slideLayouts/slideLayout3078.xml" ContentType="application/vnd.openxmlformats-officedocument.presentationml.slideLayout+xml"/>
  <Override PartName="/ppt/slideLayouts/slideLayout3079.xml" ContentType="application/vnd.openxmlformats-officedocument.presentationml.slideLayout+xml"/>
  <Override PartName="/ppt/slideLayouts/slideLayout3080.xml" ContentType="application/vnd.openxmlformats-officedocument.presentationml.slideLayout+xml"/>
  <Override PartName="/ppt/slideLayouts/slideLayout3081.xml" ContentType="application/vnd.openxmlformats-officedocument.presentationml.slideLayout+xml"/>
  <Override PartName="/ppt/theme/theme280.xml" ContentType="application/vnd.openxmlformats-officedocument.theme+xml"/>
  <Override PartName="/ppt/slideLayouts/slideLayout3082.xml" ContentType="application/vnd.openxmlformats-officedocument.presentationml.slideLayout+xml"/>
  <Override PartName="/ppt/slideLayouts/slideLayout3083.xml" ContentType="application/vnd.openxmlformats-officedocument.presentationml.slideLayout+xml"/>
  <Override PartName="/ppt/slideLayouts/slideLayout3084.xml" ContentType="application/vnd.openxmlformats-officedocument.presentationml.slideLayout+xml"/>
  <Override PartName="/ppt/slideLayouts/slideLayout3085.xml" ContentType="application/vnd.openxmlformats-officedocument.presentationml.slideLayout+xml"/>
  <Override PartName="/ppt/slideLayouts/slideLayout3086.xml" ContentType="application/vnd.openxmlformats-officedocument.presentationml.slideLayout+xml"/>
  <Override PartName="/ppt/slideLayouts/slideLayout3087.xml" ContentType="application/vnd.openxmlformats-officedocument.presentationml.slideLayout+xml"/>
  <Override PartName="/ppt/slideLayouts/slideLayout3088.xml" ContentType="application/vnd.openxmlformats-officedocument.presentationml.slideLayout+xml"/>
  <Override PartName="/ppt/slideLayouts/slideLayout3089.xml" ContentType="application/vnd.openxmlformats-officedocument.presentationml.slideLayout+xml"/>
  <Override PartName="/ppt/slideLayouts/slideLayout3090.xml" ContentType="application/vnd.openxmlformats-officedocument.presentationml.slideLayout+xml"/>
  <Override PartName="/ppt/slideLayouts/slideLayout3091.xml" ContentType="application/vnd.openxmlformats-officedocument.presentationml.slideLayout+xml"/>
  <Override PartName="/ppt/slideLayouts/slideLayout3092.xml" ContentType="application/vnd.openxmlformats-officedocument.presentationml.slideLayout+xml"/>
  <Override PartName="/ppt/theme/theme281.xml" ContentType="application/vnd.openxmlformats-officedocument.theme+xml"/>
  <Override PartName="/ppt/slideLayouts/slideLayout3093.xml" ContentType="application/vnd.openxmlformats-officedocument.presentationml.slideLayout+xml"/>
  <Override PartName="/ppt/slideLayouts/slideLayout3094.xml" ContentType="application/vnd.openxmlformats-officedocument.presentationml.slideLayout+xml"/>
  <Override PartName="/ppt/slideLayouts/slideLayout3095.xml" ContentType="application/vnd.openxmlformats-officedocument.presentationml.slideLayout+xml"/>
  <Override PartName="/ppt/slideLayouts/slideLayout3096.xml" ContentType="application/vnd.openxmlformats-officedocument.presentationml.slideLayout+xml"/>
  <Override PartName="/ppt/slideLayouts/slideLayout3097.xml" ContentType="application/vnd.openxmlformats-officedocument.presentationml.slideLayout+xml"/>
  <Override PartName="/ppt/slideLayouts/slideLayout3098.xml" ContentType="application/vnd.openxmlformats-officedocument.presentationml.slideLayout+xml"/>
  <Override PartName="/ppt/slideLayouts/slideLayout3099.xml" ContentType="application/vnd.openxmlformats-officedocument.presentationml.slideLayout+xml"/>
  <Override PartName="/ppt/slideLayouts/slideLayout3100.xml" ContentType="application/vnd.openxmlformats-officedocument.presentationml.slideLayout+xml"/>
  <Override PartName="/ppt/slideLayouts/slideLayout3101.xml" ContentType="application/vnd.openxmlformats-officedocument.presentationml.slideLayout+xml"/>
  <Override PartName="/ppt/slideLayouts/slideLayout3102.xml" ContentType="application/vnd.openxmlformats-officedocument.presentationml.slideLayout+xml"/>
  <Override PartName="/ppt/slideLayouts/slideLayout3103.xml" ContentType="application/vnd.openxmlformats-officedocument.presentationml.slideLayout+xml"/>
  <Override PartName="/ppt/theme/theme282.xml" ContentType="application/vnd.openxmlformats-officedocument.theme+xml"/>
  <Override PartName="/ppt/slideLayouts/slideLayout3104.xml" ContentType="application/vnd.openxmlformats-officedocument.presentationml.slideLayout+xml"/>
  <Override PartName="/ppt/slideLayouts/slideLayout3105.xml" ContentType="application/vnd.openxmlformats-officedocument.presentationml.slideLayout+xml"/>
  <Override PartName="/ppt/slideLayouts/slideLayout3106.xml" ContentType="application/vnd.openxmlformats-officedocument.presentationml.slideLayout+xml"/>
  <Override PartName="/ppt/slideLayouts/slideLayout3107.xml" ContentType="application/vnd.openxmlformats-officedocument.presentationml.slideLayout+xml"/>
  <Override PartName="/ppt/slideLayouts/slideLayout3108.xml" ContentType="application/vnd.openxmlformats-officedocument.presentationml.slideLayout+xml"/>
  <Override PartName="/ppt/slideLayouts/slideLayout3109.xml" ContentType="application/vnd.openxmlformats-officedocument.presentationml.slideLayout+xml"/>
  <Override PartName="/ppt/slideLayouts/slideLayout3110.xml" ContentType="application/vnd.openxmlformats-officedocument.presentationml.slideLayout+xml"/>
  <Override PartName="/ppt/slideLayouts/slideLayout3111.xml" ContentType="application/vnd.openxmlformats-officedocument.presentationml.slideLayout+xml"/>
  <Override PartName="/ppt/slideLayouts/slideLayout3112.xml" ContentType="application/vnd.openxmlformats-officedocument.presentationml.slideLayout+xml"/>
  <Override PartName="/ppt/slideLayouts/slideLayout3113.xml" ContentType="application/vnd.openxmlformats-officedocument.presentationml.slideLayout+xml"/>
  <Override PartName="/ppt/slideLayouts/slideLayout3114.xml" ContentType="application/vnd.openxmlformats-officedocument.presentationml.slideLayout+xml"/>
  <Override PartName="/ppt/theme/theme283.xml" ContentType="application/vnd.openxmlformats-officedocument.theme+xml"/>
  <Override PartName="/ppt/slideLayouts/slideLayout3115.xml" ContentType="application/vnd.openxmlformats-officedocument.presentationml.slideLayout+xml"/>
  <Override PartName="/ppt/slideLayouts/slideLayout3116.xml" ContentType="application/vnd.openxmlformats-officedocument.presentationml.slideLayout+xml"/>
  <Override PartName="/ppt/slideLayouts/slideLayout3117.xml" ContentType="application/vnd.openxmlformats-officedocument.presentationml.slideLayout+xml"/>
  <Override PartName="/ppt/slideLayouts/slideLayout3118.xml" ContentType="application/vnd.openxmlformats-officedocument.presentationml.slideLayout+xml"/>
  <Override PartName="/ppt/slideLayouts/slideLayout3119.xml" ContentType="application/vnd.openxmlformats-officedocument.presentationml.slideLayout+xml"/>
  <Override PartName="/ppt/slideLayouts/slideLayout3120.xml" ContentType="application/vnd.openxmlformats-officedocument.presentationml.slideLayout+xml"/>
  <Override PartName="/ppt/slideLayouts/slideLayout3121.xml" ContentType="application/vnd.openxmlformats-officedocument.presentationml.slideLayout+xml"/>
  <Override PartName="/ppt/slideLayouts/slideLayout3122.xml" ContentType="application/vnd.openxmlformats-officedocument.presentationml.slideLayout+xml"/>
  <Override PartName="/ppt/slideLayouts/slideLayout3123.xml" ContentType="application/vnd.openxmlformats-officedocument.presentationml.slideLayout+xml"/>
  <Override PartName="/ppt/slideLayouts/slideLayout3124.xml" ContentType="application/vnd.openxmlformats-officedocument.presentationml.slideLayout+xml"/>
  <Override PartName="/ppt/slideLayouts/slideLayout3125.xml" ContentType="application/vnd.openxmlformats-officedocument.presentationml.slideLayout+xml"/>
  <Override PartName="/ppt/theme/theme284.xml" ContentType="application/vnd.openxmlformats-officedocument.theme+xml"/>
  <Override PartName="/ppt/slideLayouts/slideLayout3126.xml" ContentType="application/vnd.openxmlformats-officedocument.presentationml.slideLayout+xml"/>
  <Override PartName="/ppt/slideLayouts/slideLayout3127.xml" ContentType="application/vnd.openxmlformats-officedocument.presentationml.slideLayout+xml"/>
  <Override PartName="/ppt/slideLayouts/slideLayout3128.xml" ContentType="application/vnd.openxmlformats-officedocument.presentationml.slideLayout+xml"/>
  <Override PartName="/ppt/slideLayouts/slideLayout3129.xml" ContentType="application/vnd.openxmlformats-officedocument.presentationml.slideLayout+xml"/>
  <Override PartName="/ppt/slideLayouts/slideLayout3130.xml" ContentType="application/vnd.openxmlformats-officedocument.presentationml.slideLayout+xml"/>
  <Override PartName="/ppt/slideLayouts/slideLayout3131.xml" ContentType="application/vnd.openxmlformats-officedocument.presentationml.slideLayout+xml"/>
  <Override PartName="/ppt/slideLayouts/slideLayout3132.xml" ContentType="application/vnd.openxmlformats-officedocument.presentationml.slideLayout+xml"/>
  <Override PartName="/ppt/slideLayouts/slideLayout3133.xml" ContentType="application/vnd.openxmlformats-officedocument.presentationml.slideLayout+xml"/>
  <Override PartName="/ppt/slideLayouts/slideLayout3134.xml" ContentType="application/vnd.openxmlformats-officedocument.presentationml.slideLayout+xml"/>
  <Override PartName="/ppt/slideLayouts/slideLayout3135.xml" ContentType="application/vnd.openxmlformats-officedocument.presentationml.slideLayout+xml"/>
  <Override PartName="/ppt/slideLayouts/slideLayout3136.xml" ContentType="application/vnd.openxmlformats-officedocument.presentationml.slideLayout+xml"/>
  <Override PartName="/ppt/theme/theme285.xml" ContentType="application/vnd.openxmlformats-officedocument.theme+xml"/>
  <Override PartName="/ppt/slideLayouts/slideLayout3137.xml" ContentType="application/vnd.openxmlformats-officedocument.presentationml.slideLayout+xml"/>
  <Override PartName="/ppt/slideLayouts/slideLayout3138.xml" ContentType="application/vnd.openxmlformats-officedocument.presentationml.slideLayout+xml"/>
  <Override PartName="/ppt/slideLayouts/slideLayout3139.xml" ContentType="application/vnd.openxmlformats-officedocument.presentationml.slideLayout+xml"/>
  <Override PartName="/ppt/slideLayouts/slideLayout3140.xml" ContentType="application/vnd.openxmlformats-officedocument.presentationml.slideLayout+xml"/>
  <Override PartName="/ppt/slideLayouts/slideLayout3141.xml" ContentType="application/vnd.openxmlformats-officedocument.presentationml.slideLayout+xml"/>
  <Override PartName="/ppt/slideLayouts/slideLayout3142.xml" ContentType="application/vnd.openxmlformats-officedocument.presentationml.slideLayout+xml"/>
  <Override PartName="/ppt/slideLayouts/slideLayout3143.xml" ContentType="application/vnd.openxmlformats-officedocument.presentationml.slideLayout+xml"/>
  <Override PartName="/ppt/slideLayouts/slideLayout3144.xml" ContentType="application/vnd.openxmlformats-officedocument.presentationml.slideLayout+xml"/>
  <Override PartName="/ppt/slideLayouts/slideLayout3145.xml" ContentType="application/vnd.openxmlformats-officedocument.presentationml.slideLayout+xml"/>
  <Override PartName="/ppt/slideLayouts/slideLayout3146.xml" ContentType="application/vnd.openxmlformats-officedocument.presentationml.slideLayout+xml"/>
  <Override PartName="/ppt/slideLayouts/slideLayout3147.xml" ContentType="application/vnd.openxmlformats-officedocument.presentationml.slideLayout+xml"/>
  <Override PartName="/ppt/theme/theme286.xml" ContentType="application/vnd.openxmlformats-officedocument.theme+xml"/>
  <Override PartName="/ppt/slideLayouts/slideLayout3148.xml" ContentType="application/vnd.openxmlformats-officedocument.presentationml.slideLayout+xml"/>
  <Override PartName="/ppt/slideLayouts/slideLayout3149.xml" ContentType="application/vnd.openxmlformats-officedocument.presentationml.slideLayout+xml"/>
  <Override PartName="/ppt/slideLayouts/slideLayout3150.xml" ContentType="application/vnd.openxmlformats-officedocument.presentationml.slideLayout+xml"/>
  <Override PartName="/ppt/slideLayouts/slideLayout3151.xml" ContentType="application/vnd.openxmlformats-officedocument.presentationml.slideLayout+xml"/>
  <Override PartName="/ppt/slideLayouts/slideLayout3152.xml" ContentType="application/vnd.openxmlformats-officedocument.presentationml.slideLayout+xml"/>
  <Override PartName="/ppt/slideLayouts/slideLayout3153.xml" ContentType="application/vnd.openxmlformats-officedocument.presentationml.slideLayout+xml"/>
  <Override PartName="/ppt/slideLayouts/slideLayout3154.xml" ContentType="application/vnd.openxmlformats-officedocument.presentationml.slideLayout+xml"/>
  <Override PartName="/ppt/slideLayouts/slideLayout3155.xml" ContentType="application/vnd.openxmlformats-officedocument.presentationml.slideLayout+xml"/>
  <Override PartName="/ppt/slideLayouts/slideLayout3156.xml" ContentType="application/vnd.openxmlformats-officedocument.presentationml.slideLayout+xml"/>
  <Override PartName="/ppt/slideLayouts/slideLayout3157.xml" ContentType="application/vnd.openxmlformats-officedocument.presentationml.slideLayout+xml"/>
  <Override PartName="/ppt/slideLayouts/slideLayout3158.xml" ContentType="application/vnd.openxmlformats-officedocument.presentationml.slideLayout+xml"/>
  <Override PartName="/ppt/theme/theme287.xml" ContentType="application/vnd.openxmlformats-officedocument.theme+xml"/>
  <Override PartName="/ppt/slideLayouts/slideLayout3159.xml" ContentType="application/vnd.openxmlformats-officedocument.presentationml.slideLayout+xml"/>
  <Override PartName="/ppt/slideLayouts/slideLayout3160.xml" ContentType="application/vnd.openxmlformats-officedocument.presentationml.slideLayout+xml"/>
  <Override PartName="/ppt/slideLayouts/slideLayout3161.xml" ContentType="application/vnd.openxmlformats-officedocument.presentationml.slideLayout+xml"/>
  <Override PartName="/ppt/slideLayouts/slideLayout3162.xml" ContentType="application/vnd.openxmlformats-officedocument.presentationml.slideLayout+xml"/>
  <Override PartName="/ppt/slideLayouts/slideLayout3163.xml" ContentType="application/vnd.openxmlformats-officedocument.presentationml.slideLayout+xml"/>
  <Override PartName="/ppt/slideLayouts/slideLayout3164.xml" ContentType="application/vnd.openxmlformats-officedocument.presentationml.slideLayout+xml"/>
  <Override PartName="/ppt/slideLayouts/slideLayout3165.xml" ContentType="application/vnd.openxmlformats-officedocument.presentationml.slideLayout+xml"/>
  <Override PartName="/ppt/slideLayouts/slideLayout3166.xml" ContentType="application/vnd.openxmlformats-officedocument.presentationml.slideLayout+xml"/>
  <Override PartName="/ppt/slideLayouts/slideLayout3167.xml" ContentType="application/vnd.openxmlformats-officedocument.presentationml.slideLayout+xml"/>
  <Override PartName="/ppt/slideLayouts/slideLayout3168.xml" ContentType="application/vnd.openxmlformats-officedocument.presentationml.slideLayout+xml"/>
  <Override PartName="/ppt/slideLayouts/slideLayout3169.xml" ContentType="application/vnd.openxmlformats-officedocument.presentationml.slideLayout+xml"/>
  <Override PartName="/ppt/theme/theme288.xml" ContentType="application/vnd.openxmlformats-officedocument.theme+xml"/>
  <Override PartName="/ppt/slideLayouts/slideLayout3170.xml" ContentType="application/vnd.openxmlformats-officedocument.presentationml.slideLayout+xml"/>
  <Override PartName="/ppt/slideLayouts/slideLayout3171.xml" ContentType="application/vnd.openxmlformats-officedocument.presentationml.slideLayout+xml"/>
  <Override PartName="/ppt/slideLayouts/slideLayout3172.xml" ContentType="application/vnd.openxmlformats-officedocument.presentationml.slideLayout+xml"/>
  <Override PartName="/ppt/slideLayouts/slideLayout3173.xml" ContentType="application/vnd.openxmlformats-officedocument.presentationml.slideLayout+xml"/>
  <Override PartName="/ppt/slideLayouts/slideLayout3174.xml" ContentType="application/vnd.openxmlformats-officedocument.presentationml.slideLayout+xml"/>
  <Override PartName="/ppt/slideLayouts/slideLayout3175.xml" ContentType="application/vnd.openxmlformats-officedocument.presentationml.slideLayout+xml"/>
  <Override PartName="/ppt/slideLayouts/slideLayout3176.xml" ContentType="application/vnd.openxmlformats-officedocument.presentationml.slideLayout+xml"/>
  <Override PartName="/ppt/slideLayouts/slideLayout3177.xml" ContentType="application/vnd.openxmlformats-officedocument.presentationml.slideLayout+xml"/>
  <Override PartName="/ppt/slideLayouts/slideLayout3178.xml" ContentType="application/vnd.openxmlformats-officedocument.presentationml.slideLayout+xml"/>
  <Override PartName="/ppt/slideLayouts/slideLayout3179.xml" ContentType="application/vnd.openxmlformats-officedocument.presentationml.slideLayout+xml"/>
  <Override PartName="/ppt/slideLayouts/slideLayout3180.xml" ContentType="application/vnd.openxmlformats-officedocument.presentationml.slideLayout+xml"/>
  <Override PartName="/ppt/slideLayouts/slideLayout3181.xml" ContentType="application/vnd.openxmlformats-officedocument.presentationml.slideLayout+xml"/>
  <Override PartName="/ppt/theme/theme289.xml" ContentType="application/vnd.openxmlformats-officedocument.theme+xml"/>
  <Override PartName="/ppt/slideLayouts/slideLayout3182.xml" ContentType="application/vnd.openxmlformats-officedocument.presentationml.slideLayout+xml"/>
  <Override PartName="/ppt/slideLayouts/slideLayout3183.xml" ContentType="application/vnd.openxmlformats-officedocument.presentationml.slideLayout+xml"/>
  <Override PartName="/ppt/slideLayouts/slideLayout3184.xml" ContentType="application/vnd.openxmlformats-officedocument.presentationml.slideLayout+xml"/>
  <Override PartName="/ppt/slideLayouts/slideLayout3185.xml" ContentType="application/vnd.openxmlformats-officedocument.presentationml.slideLayout+xml"/>
  <Override PartName="/ppt/slideLayouts/slideLayout3186.xml" ContentType="application/vnd.openxmlformats-officedocument.presentationml.slideLayout+xml"/>
  <Override PartName="/ppt/slideLayouts/slideLayout3187.xml" ContentType="application/vnd.openxmlformats-officedocument.presentationml.slideLayout+xml"/>
  <Override PartName="/ppt/slideLayouts/slideLayout3188.xml" ContentType="application/vnd.openxmlformats-officedocument.presentationml.slideLayout+xml"/>
  <Override PartName="/ppt/slideLayouts/slideLayout3189.xml" ContentType="application/vnd.openxmlformats-officedocument.presentationml.slideLayout+xml"/>
  <Override PartName="/ppt/slideLayouts/slideLayout3190.xml" ContentType="application/vnd.openxmlformats-officedocument.presentationml.slideLayout+xml"/>
  <Override PartName="/ppt/slideLayouts/slideLayout3191.xml" ContentType="application/vnd.openxmlformats-officedocument.presentationml.slideLayout+xml"/>
  <Override PartName="/ppt/slideLayouts/slideLayout3192.xml" ContentType="application/vnd.openxmlformats-officedocument.presentationml.slideLayout+xml"/>
  <Override PartName="/ppt/slideLayouts/slideLayout3193.xml" ContentType="application/vnd.openxmlformats-officedocument.presentationml.slideLayout+xml"/>
  <Override PartName="/ppt/theme/theme290.xml" ContentType="application/vnd.openxmlformats-officedocument.theme+xml"/>
  <Override PartName="/ppt/theme/theme291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>
  <p:sldMasterIdLst>
    <p:sldMasterId id="2147483649" r:id="rId1"/>
    <p:sldMasterId id="2147483650" r:id="rId2"/>
    <p:sldMasterId id="2147483651" r:id="rId3"/>
    <p:sldMasterId id="2147483652" r:id="rId4"/>
    <p:sldMasterId id="2147483653" r:id="rId5"/>
    <p:sldMasterId id="2147483654" r:id="rId6"/>
    <p:sldMasterId id="2147483655" r:id="rId7"/>
    <p:sldMasterId id="2147483656" r:id="rId8"/>
    <p:sldMasterId id="2147483657" r:id="rId9"/>
    <p:sldMasterId id="2147483658" r:id="rId10"/>
    <p:sldMasterId id="2147483659" r:id="rId11"/>
    <p:sldMasterId id="2147483660" r:id="rId12"/>
    <p:sldMasterId id="2147483661" r:id="rId13"/>
    <p:sldMasterId id="2147483662" r:id="rId14"/>
    <p:sldMasterId id="2147483663" r:id="rId15"/>
    <p:sldMasterId id="2147483664" r:id="rId16"/>
    <p:sldMasterId id="2147483665" r:id="rId17"/>
    <p:sldMasterId id="2147483666" r:id="rId18"/>
    <p:sldMasterId id="2147483667" r:id="rId19"/>
    <p:sldMasterId id="2147483668" r:id="rId20"/>
    <p:sldMasterId id="2147483669" r:id="rId21"/>
    <p:sldMasterId id="2147483670" r:id="rId22"/>
    <p:sldMasterId id="2147483671" r:id="rId23"/>
    <p:sldMasterId id="2147483672" r:id="rId24"/>
    <p:sldMasterId id="2147483673" r:id="rId25"/>
    <p:sldMasterId id="2147483674" r:id="rId26"/>
    <p:sldMasterId id="2147483675" r:id="rId27"/>
    <p:sldMasterId id="2147483676" r:id="rId28"/>
    <p:sldMasterId id="2147483677" r:id="rId29"/>
    <p:sldMasterId id="2147483678" r:id="rId30"/>
    <p:sldMasterId id="2147483679" r:id="rId31"/>
    <p:sldMasterId id="2147483680" r:id="rId32"/>
    <p:sldMasterId id="2147483683" r:id="rId33"/>
    <p:sldMasterId id="2147483684" r:id="rId34"/>
    <p:sldMasterId id="2147483685" r:id="rId35"/>
    <p:sldMasterId id="2147483686" r:id="rId36"/>
    <p:sldMasterId id="2147483687" r:id="rId37"/>
    <p:sldMasterId id="2147483688" r:id="rId38"/>
    <p:sldMasterId id="2147483689" r:id="rId39"/>
    <p:sldMasterId id="2147483692" r:id="rId40"/>
    <p:sldMasterId id="2147483693" r:id="rId41"/>
    <p:sldMasterId id="2147483695" r:id="rId42"/>
    <p:sldMasterId id="2147483696" r:id="rId43"/>
    <p:sldMasterId id="2147483697" r:id="rId44"/>
    <p:sldMasterId id="2147483698" r:id="rId45"/>
    <p:sldMasterId id="2147483699" r:id="rId46"/>
    <p:sldMasterId id="2147483700" r:id="rId47"/>
    <p:sldMasterId id="2147483701" r:id="rId48"/>
    <p:sldMasterId id="2147483702" r:id="rId49"/>
    <p:sldMasterId id="2147483703" r:id="rId50"/>
    <p:sldMasterId id="2147483704" r:id="rId51"/>
    <p:sldMasterId id="2147483705" r:id="rId52"/>
    <p:sldMasterId id="2147483706" r:id="rId53"/>
    <p:sldMasterId id="2147483708" r:id="rId54"/>
    <p:sldMasterId id="2147483709" r:id="rId55"/>
    <p:sldMasterId id="2147483710" r:id="rId56"/>
    <p:sldMasterId id="2147483711" r:id="rId57"/>
    <p:sldMasterId id="2147483712" r:id="rId58"/>
    <p:sldMasterId id="2147483713" r:id="rId59"/>
    <p:sldMasterId id="2147483714" r:id="rId60"/>
    <p:sldMasterId id="2147483715" r:id="rId61"/>
    <p:sldMasterId id="2147483716" r:id="rId62"/>
    <p:sldMasterId id="2147483717" r:id="rId63"/>
    <p:sldMasterId id="2147483718" r:id="rId64"/>
    <p:sldMasterId id="2147483719" r:id="rId65"/>
    <p:sldMasterId id="2147483721" r:id="rId66"/>
    <p:sldMasterId id="2147483722" r:id="rId67"/>
    <p:sldMasterId id="2147483723" r:id="rId68"/>
    <p:sldMasterId id="2147483724" r:id="rId69"/>
    <p:sldMasterId id="2147483725" r:id="rId70"/>
    <p:sldMasterId id="2147483726" r:id="rId71"/>
    <p:sldMasterId id="2147483727" r:id="rId72"/>
    <p:sldMasterId id="2147483728" r:id="rId73"/>
    <p:sldMasterId id="2147483729" r:id="rId74"/>
    <p:sldMasterId id="2147483730" r:id="rId75"/>
    <p:sldMasterId id="2147483731" r:id="rId76"/>
    <p:sldMasterId id="2147483732" r:id="rId77"/>
    <p:sldMasterId id="2147483733" r:id="rId78"/>
    <p:sldMasterId id="2147483734" r:id="rId79"/>
    <p:sldMasterId id="2147483735" r:id="rId80"/>
    <p:sldMasterId id="2147483736" r:id="rId81"/>
    <p:sldMasterId id="2147483737" r:id="rId82"/>
    <p:sldMasterId id="2147483738" r:id="rId83"/>
    <p:sldMasterId id="2147483739" r:id="rId84"/>
    <p:sldMasterId id="2147483740" r:id="rId85"/>
    <p:sldMasterId id="2147483741" r:id="rId86"/>
    <p:sldMasterId id="2147483742" r:id="rId87"/>
    <p:sldMasterId id="2147483743" r:id="rId88"/>
    <p:sldMasterId id="2147483744" r:id="rId89"/>
    <p:sldMasterId id="2147483746" r:id="rId90"/>
    <p:sldMasterId id="2147483747" r:id="rId91"/>
    <p:sldMasterId id="2147483748" r:id="rId92"/>
    <p:sldMasterId id="2147483749" r:id="rId93"/>
    <p:sldMasterId id="2147483750" r:id="rId94"/>
    <p:sldMasterId id="2147483751" r:id="rId95"/>
    <p:sldMasterId id="2147483752" r:id="rId96"/>
    <p:sldMasterId id="2147483753" r:id="rId97"/>
    <p:sldMasterId id="2147483754" r:id="rId98"/>
    <p:sldMasterId id="2147483755" r:id="rId99"/>
    <p:sldMasterId id="2147483756" r:id="rId100"/>
    <p:sldMasterId id="2147483757" r:id="rId101"/>
    <p:sldMasterId id="2147483758" r:id="rId102"/>
    <p:sldMasterId id="2147483759" r:id="rId103"/>
    <p:sldMasterId id="2147483760" r:id="rId104"/>
    <p:sldMasterId id="2147483762" r:id="rId105"/>
    <p:sldMasterId id="2147483763" r:id="rId106"/>
    <p:sldMasterId id="2147483764" r:id="rId107"/>
    <p:sldMasterId id="2147483765" r:id="rId108"/>
    <p:sldMasterId id="2147483766" r:id="rId109"/>
    <p:sldMasterId id="2147483767" r:id="rId110"/>
    <p:sldMasterId id="2147483768" r:id="rId111"/>
    <p:sldMasterId id="2147483769" r:id="rId112"/>
    <p:sldMasterId id="2147483770" r:id="rId113"/>
    <p:sldMasterId id="2147483771" r:id="rId114"/>
    <p:sldMasterId id="2147483772" r:id="rId115"/>
    <p:sldMasterId id="2147483773" r:id="rId116"/>
    <p:sldMasterId id="2147483774" r:id="rId117"/>
    <p:sldMasterId id="2147483775" r:id="rId118"/>
    <p:sldMasterId id="2147483776" r:id="rId119"/>
    <p:sldMasterId id="2147483777" r:id="rId120"/>
    <p:sldMasterId id="2147483778" r:id="rId121"/>
    <p:sldMasterId id="2147483779" r:id="rId122"/>
    <p:sldMasterId id="2147483780" r:id="rId123"/>
    <p:sldMasterId id="2147483781" r:id="rId124"/>
    <p:sldMasterId id="2147483782" r:id="rId125"/>
    <p:sldMasterId id="2147483783" r:id="rId126"/>
    <p:sldMasterId id="2147483784" r:id="rId127"/>
    <p:sldMasterId id="2147483785" r:id="rId128"/>
    <p:sldMasterId id="2147483786" r:id="rId129"/>
    <p:sldMasterId id="2147483787" r:id="rId130"/>
    <p:sldMasterId id="2147483788" r:id="rId131"/>
    <p:sldMasterId id="2147483789" r:id="rId132"/>
    <p:sldMasterId id="2147483790" r:id="rId133"/>
    <p:sldMasterId id="2147483791" r:id="rId134"/>
    <p:sldMasterId id="2147483792" r:id="rId135"/>
    <p:sldMasterId id="2147483793" r:id="rId136"/>
    <p:sldMasterId id="2147483794" r:id="rId137"/>
    <p:sldMasterId id="2147483795" r:id="rId138"/>
    <p:sldMasterId id="2147483796" r:id="rId139"/>
    <p:sldMasterId id="2147483797" r:id="rId140"/>
    <p:sldMasterId id="2147483798" r:id="rId141"/>
    <p:sldMasterId id="2147483799" r:id="rId142"/>
    <p:sldMasterId id="2147483800" r:id="rId143"/>
    <p:sldMasterId id="2147483801" r:id="rId144"/>
    <p:sldMasterId id="2147483802" r:id="rId145"/>
    <p:sldMasterId id="2147483803" r:id="rId146"/>
    <p:sldMasterId id="2147483804" r:id="rId147"/>
    <p:sldMasterId id="2147483805" r:id="rId148"/>
    <p:sldMasterId id="2147483806" r:id="rId149"/>
    <p:sldMasterId id="2147483807" r:id="rId150"/>
    <p:sldMasterId id="2147483808" r:id="rId151"/>
    <p:sldMasterId id="2147483809" r:id="rId152"/>
    <p:sldMasterId id="2147483810" r:id="rId153"/>
    <p:sldMasterId id="2147483811" r:id="rId154"/>
    <p:sldMasterId id="2147483812" r:id="rId155"/>
    <p:sldMasterId id="2147483813" r:id="rId156"/>
    <p:sldMasterId id="2147483814" r:id="rId157"/>
    <p:sldMasterId id="2147483815" r:id="rId158"/>
    <p:sldMasterId id="2147483816" r:id="rId159"/>
    <p:sldMasterId id="2147483817" r:id="rId160"/>
    <p:sldMasterId id="2147483818" r:id="rId161"/>
    <p:sldMasterId id="2147483819" r:id="rId162"/>
    <p:sldMasterId id="2147483820" r:id="rId163"/>
    <p:sldMasterId id="2147483821" r:id="rId164"/>
    <p:sldMasterId id="2147483822" r:id="rId165"/>
    <p:sldMasterId id="2147483823" r:id="rId166"/>
    <p:sldMasterId id="2147483824" r:id="rId167"/>
    <p:sldMasterId id="2147483825" r:id="rId168"/>
    <p:sldMasterId id="2147483826" r:id="rId169"/>
    <p:sldMasterId id="2147483827" r:id="rId170"/>
    <p:sldMasterId id="2147483828" r:id="rId171"/>
    <p:sldMasterId id="2147483829" r:id="rId172"/>
    <p:sldMasterId id="2147483830" r:id="rId173"/>
    <p:sldMasterId id="2147483831" r:id="rId174"/>
    <p:sldMasterId id="2147483832" r:id="rId175"/>
    <p:sldMasterId id="2147483833" r:id="rId176"/>
    <p:sldMasterId id="2147483834" r:id="rId177"/>
    <p:sldMasterId id="2147483835" r:id="rId178"/>
    <p:sldMasterId id="2147483836" r:id="rId179"/>
    <p:sldMasterId id="2147483837" r:id="rId180"/>
    <p:sldMasterId id="2147483838" r:id="rId181"/>
    <p:sldMasterId id="2147483839" r:id="rId182"/>
    <p:sldMasterId id="2147483840" r:id="rId183"/>
    <p:sldMasterId id="2147483841" r:id="rId184"/>
    <p:sldMasterId id="2147483842" r:id="rId185"/>
    <p:sldMasterId id="2147483843" r:id="rId186"/>
    <p:sldMasterId id="2147483844" r:id="rId187"/>
    <p:sldMasterId id="2147483845" r:id="rId188"/>
    <p:sldMasterId id="2147483846" r:id="rId189"/>
    <p:sldMasterId id="2147483847" r:id="rId190"/>
    <p:sldMasterId id="2147483848" r:id="rId191"/>
    <p:sldMasterId id="2147483849" r:id="rId192"/>
    <p:sldMasterId id="2147483850" r:id="rId193"/>
    <p:sldMasterId id="2147483851" r:id="rId194"/>
    <p:sldMasterId id="2147483852" r:id="rId195"/>
    <p:sldMasterId id="2147483853" r:id="rId196"/>
    <p:sldMasterId id="2147483854" r:id="rId197"/>
    <p:sldMasterId id="2147483855" r:id="rId198"/>
    <p:sldMasterId id="2147483856" r:id="rId199"/>
    <p:sldMasterId id="2147483857" r:id="rId200"/>
    <p:sldMasterId id="2147483858" r:id="rId201"/>
    <p:sldMasterId id="2147483859" r:id="rId202"/>
    <p:sldMasterId id="2147483860" r:id="rId203"/>
    <p:sldMasterId id="2147483861" r:id="rId204"/>
    <p:sldMasterId id="2147483862" r:id="rId205"/>
    <p:sldMasterId id="2147483863" r:id="rId206"/>
    <p:sldMasterId id="2147483865" r:id="rId207"/>
    <p:sldMasterId id="2147483866" r:id="rId208"/>
    <p:sldMasterId id="2147483867" r:id="rId209"/>
    <p:sldMasterId id="2147483868" r:id="rId210"/>
    <p:sldMasterId id="2147483869" r:id="rId211"/>
    <p:sldMasterId id="2147483870" r:id="rId212"/>
    <p:sldMasterId id="2147483871" r:id="rId213"/>
    <p:sldMasterId id="2147483872" r:id="rId214"/>
    <p:sldMasterId id="2147483873" r:id="rId215"/>
    <p:sldMasterId id="2147483874" r:id="rId216"/>
    <p:sldMasterId id="2147483875" r:id="rId217"/>
    <p:sldMasterId id="2147483877" r:id="rId218"/>
    <p:sldMasterId id="2147483878" r:id="rId219"/>
    <p:sldMasterId id="2147483879" r:id="rId220"/>
    <p:sldMasterId id="2147483880" r:id="rId221"/>
    <p:sldMasterId id="2147483881" r:id="rId222"/>
    <p:sldMasterId id="2147483882" r:id="rId223"/>
    <p:sldMasterId id="2147483883" r:id="rId224"/>
    <p:sldMasterId id="2147483884" r:id="rId225"/>
    <p:sldMasterId id="2147483885" r:id="rId226"/>
    <p:sldMasterId id="2147483886" r:id="rId227"/>
    <p:sldMasterId id="2147483887" r:id="rId228"/>
    <p:sldMasterId id="2147483888" r:id="rId229"/>
    <p:sldMasterId id="2147483889" r:id="rId230"/>
    <p:sldMasterId id="2147483890" r:id="rId231"/>
    <p:sldMasterId id="2147483891" r:id="rId232"/>
    <p:sldMasterId id="2147483892" r:id="rId233"/>
    <p:sldMasterId id="2147483893" r:id="rId234"/>
    <p:sldMasterId id="2147483894" r:id="rId235"/>
    <p:sldMasterId id="2147483895" r:id="rId236"/>
    <p:sldMasterId id="2147483896" r:id="rId237"/>
    <p:sldMasterId id="2147483897" r:id="rId238"/>
    <p:sldMasterId id="2147483898" r:id="rId239"/>
    <p:sldMasterId id="2147483899" r:id="rId240"/>
    <p:sldMasterId id="2147483900" r:id="rId241"/>
    <p:sldMasterId id="2147483901" r:id="rId242"/>
    <p:sldMasterId id="2147483902" r:id="rId243"/>
    <p:sldMasterId id="2147483903" r:id="rId244"/>
    <p:sldMasterId id="2147483904" r:id="rId245"/>
    <p:sldMasterId id="2147483905" r:id="rId246"/>
    <p:sldMasterId id="2147483906" r:id="rId247"/>
    <p:sldMasterId id="2147483907" r:id="rId248"/>
    <p:sldMasterId id="2147483908" r:id="rId249"/>
    <p:sldMasterId id="2147483909" r:id="rId250"/>
    <p:sldMasterId id="2147483910" r:id="rId251"/>
    <p:sldMasterId id="2147483911" r:id="rId252"/>
    <p:sldMasterId id="2147483912" r:id="rId253"/>
    <p:sldMasterId id="2147483913" r:id="rId254"/>
    <p:sldMasterId id="2147483914" r:id="rId255"/>
    <p:sldMasterId id="2147483915" r:id="rId256"/>
    <p:sldMasterId id="2147483916" r:id="rId257"/>
    <p:sldMasterId id="2147483918" r:id="rId258"/>
    <p:sldMasterId id="2147483919" r:id="rId259"/>
    <p:sldMasterId id="2147483920" r:id="rId260"/>
    <p:sldMasterId id="2147483921" r:id="rId261"/>
    <p:sldMasterId id="2147483922" r:id="rId262"/>
    <p:sldMasterId id="2147483923" r:id="rId263"/>
    <p:sldMasterId id="2147483924" r:id="rId264"/>
    <p:sldMasterId id="2147483925" r:id="rId265"/>
    <p:sldMasterId id="2147483926" r:id="rId266"/>
    <p:sldMasterId id="2147483927" r:id="rId267"/>
    <p:sldMasterId id="2147483928" r:id="rId268"/>
    <p:sldMasterId id="2147483929" r:id="rId269"/>
    <p:sldMasterId id="2147483930" r:id="rId270"/>
    <p:sldMasterId id="2147483931" r:id="rId271"/>
    <p:sldMasterId id="2147483932" r:id="rId272"/>
    <p:sldMasterId id="2147483933" r:id="rId273"/>
    <p:sldMasterId id="2147483934" r:id="rId274"/>
    <p:sldMasterId id="2147483935" r:id="rId275"/>
    <p:sldMasterId id="2147483936" r:id="rId276"/>
    <p:sldMasterId id="2147483937" r:id="rId277"/>
    <p:sldMasterId id="2147483938" r:id="rId278"/>
    <p:sldMasterId id="2147483939" r:id="rId279"/>
    <p:sldMasterId id="2147483940" r:id="rId280"/>
    <p:sldMasterId id="2147483941" r:id="rId281"/>
    <p:sldMasterId id="2147483942" r:id="rId282"/>
    <p:sldMasterId id="2147483943" r:id="rId283"/>
    <p:sldMasterId id="2147483944" r:id="rId284"/>
    <p:sldMasterId id="2147483945" r:id="rId285"/>
    <p:sldMasterId id="2147483946" r:id="rId286"/>
    <p:sldMasterId id="2147483947" r:id="rId287"/>
    <p:sldMasterId id="2147483948" r:id="rId288"/>
    <p:sldMasterId id="2147487233" r:id="rId289"/>
    <p:sldMasterId id="2147487246" r:id="rId290"/>
  </p:sldMasterIdLst>
  <p:notesMasterIdLst>
    <p:notesMasterId r:id="rId338"/>
  </p:notesMasterIdLst>
  <p:sldIdLst>
    <p:sldId id="256" r:id="rId291"/>
    <p:sldId id="257" r:id="rId292"/>
    <p:sldId id="425" r:id="rId293"/>
    <p:sldId id="423" r:id="rId294"/>
    <p:sldId id="370" r:id="rId295"/>
    <p:sldId id="426" r:id="rId296"/>
    <p:sldId id="371" r:id="rId297"/>
    <p:sldId id="265" r:id="rId298"/>
    <p:sldId id="267" r:id="rId299"/>
    <p:sldId id="310" r:id="rId300"/>
    <p:sldId id="315" r:id="rId301"/>
    <p:sldId id="431" r:id="rId302"/>
    <p:sldId id="355" r:id="rId303"/>
    <p:sldId id="356" r:id="rId304"/>
    <p:sldId id="386" r:id="rId305"/>
    <p:sldId id="433" r:id="rId306"/>
    <p:sldId id="392" r:id="rId307"/>
    <p:sldId id="375" r:id="rId308"/>
    <p:sldId id="383" r:id="rId309"/>
    <p:sldId id="278" r:id="rId310"/>
    <p:sldId id="359" r:id="rId311"/>
    <p:sldId id="384" r:id="rId312"/>
    <p:sldId id="282" r:id="rId313"/>
    <p:sldId id="284" r:id="rId314"/>
    <p:sldId id="385" r:id="rId315"/>
    <p:sldId id="285" r:id="rId316"/>
    <p:sldId id="373" r:id="rId317"/>
    <p:sldId id="304" r:id="rId318"/>
    <p:sldId id="378" r:id="rId319"/>
    <p:sldId id="377" r:id="rId320"/>
    <p:sldId id="402" r:id="rId321"/>
    <p:sldId id="403" r:id="rId322"/>
    <p:sldId id="435" r:id="rId323"/>
    <p:sldId id="437" r:id="rId324"/>
    <p:sldId id="308" r:id="rId325"/>
    <p:sldId id="411" r:id="rId326"/>
    <p:sldId id="393" r:id="rId327"/>
    <p:sldId id="427" r:id="rId328"/>
    <p:sldId id="419" r:id="rId329"/>
    <p:sldId id="422" r:id="rId330"/>
    <p:sldId id="415" r:id="rId331"/>
    <p:sldId id="396" r:id="rId332"/>
    <p:sldId id="414" r:id="rId333"/>
    <p:sldId id="412" r:id="rId334"/>
    <p:sldId id="436" r:id="rId335"/>
    <p:sldId id="416" r:id="rId336"/>
    <p:sldId id="309" r:id="rId337"/>
  </p:sldIdLst>
  <p:sldSz cx="9144000" cy="6858000" type="screen4x3"/>
  <p:notesSz cx="6858000" cy="9144000"/>
  <p:defaultTextStyle>
    <a:defPPr>
      <a:defRPr lang="en-GB"/>
    </a:defPPr>
    <a:lvl1pPr algn="l" defTabSz="449263" rtl="0" eaLnBrk="0" fontAlgn="base" hangingPunct="0">
      <a:spcBef>
        <a:spcPct val="0"/>
      </a:spcBef>
      <a:spcAft>
        <a:spcPct val="0"/>
      </a:spcAft>
      <a:defRPr kern="1200">
        <a:solidFill>
          <a:schemeClr val="bg1"/>
        </a:solidFill>
        <a:latin typeface="Book Antiqua" panose="02040602050305030304" pitchFamily="18" charset="0"/>
        <a:ea typeface="Droid Sans Fallback" charset="0"/>
        <a:cs typeface="Droid Sans Fallback" charset="0"/>
      </a:defRPr>
    </a:lvl1pPr>
    <a:lvl2pPr marL="742950" indent="-285750" algn="l" defTabSz="449263" rtl="0" eaLnBrk="0" fontAlgn="base" hangingPunct="0">
      <a:spcBef>
        <a:spcPct val="0"/>
      </a:spcBef>
      <a:spcAft>
        <a:spcPct val="0"/>
      </a:spcAft>
      <a:defRPr kern="1200">
        <a:solidFill>
          <a:schemeClr val="bg1"/>
        </a:solidFill>
        <a:latin typeface="Book Antiqua" panose="02040602050305030304" pitchFamily="18" charset="0"/>
        <a:ea typeface="Droid Sans Fallback" charset="0"/>
        <a:cs typeface="Droid Sans Fallback" charset="0"/>
      </a:defRPr>
    </a:lvl2pPr>
    <a:lvl3pPr marL="1143000" indent="-228600" algn="l" defTabSz="449263" rtl="0" eaLnBrk="0" fontAlgn="base" hangingPunct="0">
      <a:spcBef>
        <a:spcPct val="0"/>
      </a:spcBef>
      <a:spcAft>
        <a:spcPct val="0"/>
      </a:spcAft>
      <a:defRPr kern="1200">
        <a:solidFill>
          <a:schemeClr val="bg1"/>
        </a:solidFill>
        <a:latin typeface="Book Antiqua" panose="02040602050305030304" pitchFamily="18" charset="0"/>
        <a:ea typeface="Droid Sans Fallback" charset="0"/>
        <a:cs typeface="Droid Sans Fallback" charset="0"/>
      </a:defRPr>
    </a:lvl3pPr>
    <a:lvl4pPr marL="1600200" indent="-228600" algn="l" defTabSz="449263" rtl="0" eaLnBrk="0" fontAlgn="base" hangingPunct="0">
      <a:spcBef>
        <a:spcPct val="0"/>
      </a:spcBef>
      <a:spcAft>
        <a:spcPct val="0"/>
      </a:spcAft>
      <a:defRPr kern="1200">
        <a:solidFill>
          <a:schemeClr val="bg1"/>
        </a:solidFill>
        <a:latin typeface="Book Antiqua" panose="02040602050305030304" pitchFamily="18" charset="0"/>
        <a:ea typeface="Droid Sans Fallback" charset="0"/>
        <a:cs typeface="Droid Sans Fallback" charset="0"/>
      </a:defRPr>
    </a:lvl4pPr>
    <a:lvl5pPr marL="2057400" indent="-228600" algn="l" defTabSz="449263" rtl="0" eaLnBrk="0" fontAlgn="base" hangingPunct="0">
      <a:spcBef>
        <a:spcPct val="0"/>
      </a:spcBef>
      <a:spcAft>
        <a:spcPct val="0"/>
      </a:spcAft>
      <a:defRPr kern="1200">
        <a:solidFill>
          <a:schemeClr val="bg1"/>
        </a:solidFill>
        <a:latin typeface="Book Antiqua" panose="02040602050305030304" pitchFamily="18" charset="0"/>
        <a:ea typeface="Droid Sans Fallback" charset="0"/>
        <a:cs typeface="Droid Sans Fallback" charset="0"/>
      </a:defRPr>
    </a:lvl5pPr>
    <a:lvl6pPr marL="2286000" algn="l" defTabSz="914400" rtl="0" eaLnBrk="1" latinLnBrk="0" hangingPunct="1">
      <a:defRPr kern="1200">
        <a:solidFill>
          <a:schemeClr val="bg1"/>
        </a:solidFill>
        <a:latin typeface="Book Antiqua" panose="02040602050305030304" pitchFamily="18" charset="0"/>
        <a:ea typeface="Droid Sans Fallback" charset="0"/>
        <a:cs typeface="Droid Sans Fallback" charset="0"/>
      </a:defRPr>
    </a:lvl6pPr>
    <a:lvl7pPr marL="2743200" algn="l" defTabSz="914400" rtl="0" eaLnBrk="1" latinLnBrk="0" hangingPunct="1">
      <a:defRPr kern="1200">
        <a:solidFill>
          <a:schemeClr val="bg1"/>
        </a:solidFill>
        <a:latin typeface="Book Antiqua" panose="02040602050305030304" pitchFamily="18" charset="0"/>
        <a:ea typeface="Droid Sans Fallback" charset="0"/>
        <a:cs typeface="Droid Sans Fallback" charset="0"/>
      </a:defRPr>
    </a:lvl7pPr>
    <a:lvl8pPr marL="3200400" algn="l" defTabSz="914400" rtl="0" eaLnBrk="1" latinLnBrk="0" hangingPunct="1">
      <a:defRPr kern="1200">
        <a:solidFill>
          <a:schemeClr val="bg1"/>
        </a:solidFill>
        <a:latin typeface="Book Antiqua" panose="02040602050305030304" pitchFamily="18" charset="0"/>
        <a:ea typeface="Droid Sans Fallback" charset="0"/>
        <a:cs typeface="Droid Sans Fallback" charset="0"/>
      </a:defRPr>
    </a:lvl8pPr>
    <a:lvl9pPr marL="3657600" algn="l" defTabSz="914400" rtl="0" eaLnBrk="1" latinLnBrk="0" hangingPunct="1">
      <a:defRPr kern="1200">
        <a:solidFill>
          <a:schemeClr val="bg1"/>
        </a:solidFill>
        <a:latin typeface="Book Antiqua" panose="02040602050305030304" pitchFamily="18" charset="0"/>
        <a:ea typeface="Droid Sans Fallback" charset="0"/>
        <a:cs typeface="Droid Sans Fallback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E13B1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83" autoAdjust="0"/>
    <p:restoredTop sz="94660"/>
  </p:normalViewPr>
  <p:slideViewPr>
    <p:cSldViewPr>
      <p:cViewPr varScale="1">
        <p:scale>
          <a:sx n="74" d="100"/>
          <a:sy n="74" d="100"/>
        </p:scale>
        <p:origin x="1032" y="72"/>
      </p:cViewPr>
      <p:guideLst>
        <p:guide orient="horz" pos="2160"/>
        <p:guide pos="2880"/>
      </p:guideLst>
    </p:cSldViewPr>
  </p:slideViewPr>
  <p:outlineViewPr>
    <p:cViewPr varScale="1">
      <p:scale>
        <a:sx n="170" d="200"/>
        <a:sy n="170" d="200"/>
      </p:scale>
      <p:origin x="-780" y="-84"/>
    </p:cViewPr>
    <p:sldLst>
      <p:sld r:id="rId1" collapse="1"/>
    </p:sldLst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notesViewPr>
    <p:cSldViewPr>
      <p:cViewPr varScale="1">
        <p:scale>
          <a:sx n="59" d="100"/>
          <a:sy n="59" d="100"/>
        </p:scale>
        <p:origin x="-1752" y="-72"/>
      </p:cViewPr>
      <p:guideLst>
        <p:guide orient="horz" pos="2880"/>
        <p:guide pos="2160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Master" Target="slideMasters/slideMaster117.xml"/><Relationship Id="rId299" Type="http://schemas.openxmlformats.org/officeDocument/2006/relationships/slide" Target="slides/slide9.xml"/><Relationship Id="rId303" Type="http://schemas.openxmlformats.org/officeDocument/2006/relationships/slide" Target="slides/slide13.xml"/><Relationship Id="rId21" Type="http://schemas.openxmlformats.org/officeDocument/2006/relationships/slideMaster" Target="slideMasters/slideMaster21.xml"/><Relationship Id="rId42" Type="http://schemas.openxmlformats.org/officeDocument/2006/relationships/slideMaster" Target="slideMasters/slideMaster42.xml"/><Relationship Id="rId63" Type="http://schemas.openxmlformats.org/officeDocument/2006/relationships/slideMaster" Target="slideMasters/slideMaster63.xml"/><Relationship Id="rId84" Type="http://schemas.openxmlformats.org/officeDocument/2006/relationships/slideMaster" Target="slideMasters/slideMaster84.xml"/><Relationship Id="rId138" Type="http://schemas.openxmlformats.org/officeDocument/2006/relationships/slideMaster" Target="slideMasters/slideMaster138.xml"/><Relationship Id="rId159" Type="http://schemas.openxmlformats.org/officeDocument/2006/relationships/slideMaster" Target="slideMasters/slideMaster159.xml"/><Relationship Id="rId324" Type="http://schemas.openxmlformats.org/officeDocument/2006/relationships/slide" Target="slides/slide34.xml"/><Relationship Id="rId170" Type="http://schemas.openxmlformats.org/officeDocument/2006/relationships/slideMaster" Target="slideMasters/slideMaster170.xml"/><Relationship Id="rId191" Type="http://schemas.openxmlformats.org/officeDocument/2006/relationships/slideMaster" Target="slideMasters/slideMaster191.xml"/><Relationship Id="rId205" Type="http://schemas.openxmlformats.org/officeDocument/2006/relationships/slideMaster" Target="slideMasters/slideMaster205.xml"/><Relationship Id="rId226" Type="http://schemas.openxmlformats.org/officeDocument/2006/relationships/slideMaster" Target="slideMasters/slideMaster226.xml"/><Relationship Id="rId247" Type="http://schemas.openxmlformats.org/officeDocument/2006/relationships/slideMaster" Target="slideMasters/slideMaster247.xml"/><Relationship Id="rId107" Type="http://schemas.openxmlformats.org/officeDocument/2006/relationships/slideMaster" Target="slideMasters/slideMaster107.xml"/><Relationship Id="rId268" Type="http://schemas.openxmlformats.org/officeDocument/2006/relationships/slideMaster" Target="slideMasters/slideMaster268.xml"/><Relationship Id="rId289" Type="http://schemas.openxmlformats.org/officeDocument/2006/relationships/slideMaster" Target="slideMasters/slideMaster289.xml"/><Relationship Id="rId11" Type="http://schemas.openxmlformats.org/officeDocument/2006/relationships/slideMaster" Target="slideMasters/slideMaster11.xml"/><Relationship Id="rId32" Type="http://schemas.openxmlformats.org/officeDocument/2006/relationships/slideMaster" Target="slideMasters/slideMaster32.xml"/><Relationship Id="rId53" Type="http://schemas.openxmlformats.org/officeDocument/2006/relationships/slideMaster" Target="slideMasters/slideMaster53.xml"/><Relationship Id="rId74" Type="http://schemas.openxmlformats.org/officeDocument/2006/relationships/slideMaster" Target="slideMasters/slideMaster74.xml"/><Relationship Id="rId128" Type="http://schemas.openxmlformats.org/officeDocument/2006/relationships/slideMaster" Target="slideMasters/slideMaster128.xml"/><Relationship Id="rId149" Type="http://schemas.openxmlformats.org/officeDocument/2006/relationships/slideMaster" Target="slideMasters/slideMaster149.xml"/><Relationship Id="rId314" Type="http://schemas.openxmlformats.org/officeDocument/2006/relationships/slide" Target="slides/slide24.xml"/><Relationship Id="rId335" Type="http://schemas.openxmlformats.org/officeDocument/2006/relationships/slide" Target="slides/slide45.xml"/><Relationship Id="rId5" Type="http://schemas.openxmlformats.org/officeDocument/2006/relationships/slideMaster" Target="slideMasters/slideMaster5.xml"/><Relationship Id="rId95" Type="http://schemas.openxmlformats.org/officeDocument/2006/relationships/slideMaster" Target="slideMasters/slideMaster95.xml"/><Relationship Id="rId160" Type="http://schemas.openxmlformats.org/officeDocument/2006/relationships/slideMaster" Target="slideMasters/slideMaster160.xml"/><Relationship Id="rId181" Type="http://schemas.openxmlformats.org/officeDocument/2006/relationships/slideMaster" Target="slideMasters/slideMaster181.xml"/><Relationship Id="rId216" Type="http://schemas.openxmlformats.org/officeDocument/2006/relationships/slideMaster" Target="slideMasters/slideMaster216.xml"/><Relationship Id="rId237" Type="http://schemas.openxmlformats.org/officeDocument/2006/relationships/slideMaster" Target="slideMasters/slideMaster237.xml"/><Relationship Id="rId258" Type="http://schemas.openxmlformats.org/officeDocument/2006/relationships/slideMaster" Target="slideMasters/slideMaster258.xml"/><Relationship Id="rId279" Type="http://schemas.openxmlformats.org/officeDocument/2006/relationships/slideMaster" Target="slideMasters/slideMaster279.xml"/><Relationship Id="rId22" Type="http://schemas.openxmlformats.org/officeDocument/2006/relationships/slideMaster" Target="slideMasters/slideMaster22.xml"/><Relationship Id="rId43" Type="http://schemas.openxmlformats.org/officeDocument/2006/relationships/slideMaster" Target="slideMasters/slideMaster43.xml"/><Relationship Id="rId64" Type="http://schemas.openxmlformats.org/officeDocument/2006/relationships/slideMaster" Target="slideMasters/slideMaster64.xml"/><Relationship Id="rId118" Type="http://schemas.openxmlformats.org/officeDocument/2006/relationships/slideMaster" Target="slideMasters/slideMaster118.xml"/><Relationship Id="rId139" Type="http://schemas.openxmlformats.org/officeDocument/2006/relationships/slideMaster" Target="slideMasters/slideMaster139.xml"/><Relationship Id="rId290" Type="http://schemas.openxmlformats.org/officeDocument/2006/relationships/slideMaster" Target="slideMasters/slideMaster290.xml"/><Relationship Id="rId304" Type="http://schemas.openxmlformats.org/officeDocument/2006/relationships/slide" Target="slides/slide14.xml"/><Relationship Id="rId325" Type="http://schemas.openxmlformats.org/officeDocument/2006/relationships/slide" Target="slides/slide35.xml"/><Relationship Id="rId85" Type="http://schemas.openxmlformats.org/officeDocument/2006/relationships/slideMaster" Target="slideMasters/slideMaster85.xml"/><Relationship Id="rId150" Type="http://schemas.openxmlformats.org/officeDocument/2006/relationships/slideMaster" Target="slideMasters/slideMaster150.xml"/><Relationship Id="rId171" Type="http://schemas.openxmlformats.org/officeDocument/2006/relationships/slideMaster" Target="slideMasters/slideMaster171.xml"/><Relationship Id="rId192" Type="http://schemas.openxmlformats.org/officeDocument/2006/relationships/slideMaster" Target="slideMasters/slideMaster192.xml"/><Relationship Id="rId206" Type="http://schemas.openxmlformats.org/officeDocument/2006/relationships/slideMaster" Target="slideMasters/slideMaster206.xml"/><Relationship Id="rId227" Type="http://schemas.openxmlformats.org/officeDocument/2006/relationships/slideMaster" Target="slideMasters/slideMaster227.xml"/><Relationship Id="rId248" Type="http://schemas.openxmlformats.org/officeDocument/2006/relationships/slideMaster" Target="slideMasters/slideMaster248.xml"/><Relationship Id="rId269" Type="http://schemas.openxmlformats.org/officeDocument/2006/relationships/slideMaster" Target="slideMasters/slideMaster269.xml"/><Relationship Id="rId12" Type="http://schemas.openxmlformats.org/officeDocument/2006/relationships/slideMaster" Target="slideMasters/slideMaster12.xml"/><Relationship Id="rId33" Type="http://schemas.openxmlformats.org/officeDocument/2006/relationships/slideMaster" Target="slideMasters/slideMaster33.xml"/><Relationship Id="rId108" Type="http://schemas.openxmlformats.org/officeDocument/2006/relationships/slideMaster" Target="slideMasters/slideMaster108.xml"/><Relationship Id="rId129" Type="http://schemas.openxmlformats.org/officeDocument/2006/relationships/slideMaster" Target="slideMasters/slideMaster129.xml"/><Relationship Id="rId280" Type="http://schemas.openxmlformats.org/officeDocument/2006/relationships/slideMaster" Target="slideMasters/slideMaster280.xml"/><Relationship Id="rId315" Type="http://schemas.openxmlformats.org/officeDocument/2006/relationships/slide" Target="slides/slide25.xml"/><Relationship Id="rId336" Type="http://schemas.openxmlformats.org/officeDocument/2006/relationships/slide" Target="slides/slide46.xml"/><Relationship Id="rId54" Type="http://schemas.openxmlformats.org/officeDocument/2006/relationships/slideMaster" Target="slideMasters/slideMaster54.xml"/><Relationship Id="rId75" Type="http://schemas.openxmlformats.org/officeDocument/2006/relationships/slideMaster" Target="slideMasters/slideMaster75.xml"/><Relationship Id="rId96" Type="http://schemas.openxmlformats.org/officeDocument/2006/relationships/slideMaster" Target="slideMasters/slideMaster96.xml"/><Relationship Id="rId140" Type="http://schemas.openxmlformats.org/officeDocument/2006/relationships/slideMaster" Target="slideMasters/slideMaster140.xml"/><Relationship Id="rId161" Type="http://schemas.openxmlformats.org/officeDocument/2006/relationships/slideMaster" Target="slideMasters/slideMaster161.xml"/><Relationship Id="rId182" Type="http://schemas.openxmlformats.org/officeDocument/2006/relationships/slideMaster" Target="slideMasters/slideMaster182.xml"/><Relationship Id="rId217" Type="http://schemas.openxmlformats.org/officeDocument/2006/relationships/slideMaster" Target="slideMasters/slideMaster217.xml"/><Relationship Id="rId6" Type="http://schemas.openxmlformats.org/officeDocument/2006/relationships/slideMaster" Target="slideMasters/slideMaster6.xml"/><Relationship Id="rId238" Type="http://schemas.openxmlformats.org/officeDocument/2006/relationships/slideMaster" Target="slideMasters/slideMaster238.xml"/><Relationship Id="rId259" Type="http://schemas.openxmlformats.org/officeDocument/2006/relationships/slideMaster" Target="slideMasters/slideMaster259.xml"/><Relationship Id="rId23" Type="http://schemas.openxmlformats.org/officeDocument/2006/relationships/slideMaster" Target="slideMasters/slideMaster23.xml"/><Relationship Id="rId119" Type="http://schemas.openxmlformats.org/officeDocument/2006/relationships/slideMaster" Target="slideMasters/slideMaster119.xml"/><Relationship Id="rId270" Type="http://schemas.openxmlformats.org/officeDocument/2006/relationships/slideMaster" Target="slideMasters/slideMaster270.xml"/><Relationship Id="rId291" Type="http://schemas.openxmlformats.org/officeDocument/2006/relationships/slide" Target="slides/slide1.xml"/><Relationship Id="rId305" Type="http://schemas.openxmlformats.org/officeDocument/2006/relationships/slide" Target="slides/slide15.xml"/><Relationship Id="rId326" Type="http://schemas.openxmlformats.org/officeDocument/2006/relationships/slide" Target="slides/slide36.xml"/><Relationship Id="rId44" Type="http://schemas.openxmlformats.org/officeDocument/2006/relationships/slideMaster" Target="slideMasters/slideMaster44.xml"/><Relationship Id="rId65" Type="http://schemas.openxmlformats.org/officeDocument/2006/relationships/slideMaster" Target="slideMasters/slideMaster65.xml"/><Relationship Id="rId86" Type="http://schemas.openxmlformats.org/officeDocument/2006/relationships/slideMaster" Target="slideMasters/slideMaster86.xml"/><Relationship Id="rId130" Type="http://schemas.openxmlformats.org/officeDocument/2006/relationships/slideMaster" Target="slideMasters/slideMaster130.xml"/><Relationship Id="rId151" Type="http://schemas.openxmlformats.org/officeDocument/2006/relationships/slideMaster" Target="slideMasters/slideMaster151.xml"/><Relationship Id="rId172" Type="http://schemas.openxmlformats.org/officeDocument/2006/relationships/slideMaster" Target="slideMasters/slideMaster172.xml"/><Relationship Id="rId193" Type="http://schemas.openxmlformats.org/officeDocument/2006/relationships/slideMaster" Target="slideMasters/slideMaster193.xml"/><Relationship Id="rId207" Type="http://schemas.openxmlformats.org/officeDocument/2006/relationships/slideMaster" Target="slideMasters/slideMaster207.xml"/><Relationship Id="rId228" Type="http://schemas.openxmlformats.org/officeDocument/2006/relationships/slideMaster" Target="slideMasters/slideMaster228.xml"/><Relationship Id="rId249" Type="http://schemas.openxmlformats.org/officeDocument/2006/relationships/slideMaster" Target="slideMasters/slideMaster249.xml"/><Relationship Id="rId13" Type="http://schemas.openxmlformats.org/officeDocument/2006/relationships/slideMaster" Target="slideMasters/slideMaster13.xml"/><Relationship Id="rId109" Type="http://schemas.openxmlformats.org/officeDocument/2006/relationships/slideMaster" Target="slideMasters/slideMaster109.xml"/><Relationship Id="rId260" Type="http://schemas.openxmlformats.org/officeDocument/2006/relationships/slideMaster" Target="slideMasters/slideMaster260.xml"/><Relationship Id="rId281" Type="http://schemas.openxmlformats.org/officeDocument/2006/relationships/slideMaster" Target="slideMasters/slideMaster281.xml"/><Relationship Id="rId316" Type="http://schemas.openxmlformats.org/officeDocument/2006/relationships/slide" Target="slides/slide26.xml"/><Relationship Id="rId337" Type="http://schemas.openxmlformats.org/officeDocument/2006/relationships/slide" Target="slides/slide47.xml"/><Relationship Id="rId34" Type="http://schemas.openxmlformats.org/officeDocument/2006/relationships/slideMaster" Target="slideMasters/slideMaster34.xml"/><Relationship Id="rId55" Type="http://schemas.openxmlformats.org/officeDocument/2006/relationships/slideMaster" Target="slideMasters/slideMaster55.xml"/><Relationship Id="rId76" Type="http://schemas.openxmlformats.org/officeDocument/2006/relationships/slideMaster" Target="slideMasters/slideMaster76.xml"/><Relationship Id="rId97" Type="http://schemas.openxmlformats.org/officeDocument/2006/relationships/slideMaster" Target="slideMasters/slideMaster97.xml"/><Relationship Id="rId120" Type="http://schemas.openxmlformats.org/officeDocument/2006/relationships/slideMaster" Target="slideMasters/slideMaster120.xml"/><Relationship Id="rId141" Type="http://schemas.openxmlformats.org/officeDocument/2006/relationships/slideMaster" Target="slideMasters/slideMaster141.xml"/><Relationship Id="rId7" Type="http://schemas.openxmlformats.org/officeDocument/2006/relationships/slideMaster" Target="slideMasters/slideMaster7.xml"/><Relationship Id="rId162" Type="http://schemas.openxmlformats.org/officeDocument/2006/relationships/slideMaster" Target="slideMasters/slideMaster162.xml"/><Relationship Id="rId183" Type="http://schemas.openxmlformats.org/officeDocument/2006/relationships/slideMaster" Target="slideMasters/slideMaster183.xml"/><Relationship Id="rId218" Type="http://schemas.openxmlformats.org/officeDocument/2006/relationships/slideMaster" Target="slideMasters/slideMaster218.xml"/><Relationship Id="rId239" Type="http://schemas.openxmlformats.org/officeDocument/2006/relationships/slideMaster" Target="slideMasters/slideMaster239.xml"/><Relationship Id="rId250" Type="http://schemas.openxmlformats.org/officeDocument/2006/relationships/slideMaster" Target="slideMasters/slideMaster250.xml"/><Relationship Id="rId271" Type="http://schemas.openxmlformats.org/officeDocument/2006/relationships/slideMaster" Target="slideMasters/slideMaster271.xml"/><Relationship Id="rId292" Type="http://schemas.openxmlformats.org/officeDocument/2006/relationships/slide" Target="slides/slide2.xml"/><Relationship Id="rId306" Type="http://schemas.openxmlformats.org/officeDocument/2006/relationships/slide" Target="slides/slide16.xml"/><Relationship Id="rId24" Type="http://schemas.openxmlformats.org/officeDocument/2006/relationships/slideMaster" Target="slideMasters/slideMaster24.xml"/><Relationship Id="rId45" Type="http://schemas.openxmlformats.org/officeDocument/2006/relationships/slideMaster" Target="slideMasters/slideMaster45.xml"/><Relationship Id="rId66" Type="http://schemas.openxmlformats.org/officeDocument/2006/relationships/slideMaster" Target="slideMasters/slideMaster66.xml"/><Relationship Id="rId87" Type="http://schemas.openxmlformats.org/officeDocument/2006/relationships/slideMaster" Target="slideMasters/slideMaster87.xml"/><Relationship Id="rId110" Type="http://schemas.openxmlformats.org/officeDocument/2006/relationships/slideMaster" Target="slideMasters/slideMaster110.xml"/><Relationship Id="rId131" Type="http://schemas.openxmlformats.org/officeDocument/2006/relationships/slideMaster" Target="slideMasters/slideMaster131.xml"/><Relationship Id="rId327" Type="http://schemas.openxmlformats.org/officeDocument/2006/relationships/slide" Target="slides/slide37.xml"/><Relationship Id="rId152" Type="http://schemas.openxmlformats.org/officeDocument/2006/relationships/slideMaster" Target="slideMasters/slideMaster152.xml"/><Relationship Id="rId173" Type="http://schemas.openxmlformats.org/officeDocument/2006/relationships/slideMaster" Target="slideMasters/slideMaster173.xml"/><Relationship Id="rId194" Type="http://schemas.openxmlformats.org/officeDocument/2006/relationships/slideMaster" Target="slideMasters/slideMaster194.xml"/><Relationship Id="rId208" Type="http://schemas.openxmlformats.org/officeDocument/2006/relationships/slideMaster" Target="slideMasters/slideMaster208.xml"/><Relationship Id="rId229" Type="http://schemas.openxmlformats.org/officeDocument/2006/relationships/slideMaster" Target="slideMasters/slideMaster229.xml"/><Relationship Id="rId240" Type="http://schemas.openxmlformats.org/officeDocument/2006/relationships/slideMaster" Target="slideMasters/slideMaster240.xml"/><Relationship Id="rId261" Type="http://schemas.openxmlformats.org/officeDocument/2006/relationships/slideMaster" Target="slideMasters/slideMaster261.xml"/><Relationship Id="rId14" Type="http://schemas.openxmlformats.org/officeDocument/2006/relationships/slideMaster" Target="slideMasters/slideMaster14.xml"/><Relationship Id="rId35" Type="http://schemas.openxmlformats.org/officeDocument/2006/relationships/slideMaster" Target="slideMasters/slideMaster35.xml"/><Relationship Id="rId56" Type="http://schemas.openxmlformats.org/officeDocument/2006/relationships/slideMaster" Target="slideMasters/slideMaster56.xml"/><Relationship Id="rId77" Type="http://schemas.openxmlformats.org/officeDocument/2006/relationships/slideMaster" Target="slideMasters/slideMaster77.xml"/><Relationship Id="rId100" Type="http://schemas.openxmlformats.org/officeDocument/2006/relationships/slideMaster" Target="slideMasters/slideMaster100.xml"/><Relationship Id="rId282" Type="http://schemas.openxmlformats.org/officeDocument/2006/relationships/slideMaster" Target="slideMasters/slideMaster282.xml"/><Relationship Id="rId317" Type="http://schemas.openxmlformats.org/officeDocument/2006/relationships/slide" Target="slides/slide27.xml"/><Relationship Id="rId338" Type="http://schemas.openxmlformats.org/officeDocument/2006/relationships/notesMaster" Target="notesMasters/notesMaster1.xml"/><Relationship Id="rId8" Type="http://schemas.openxmlformats.org/officeDocument/2006/relationships/slideMaster" Target="slideMasters/slideMaster8.xml"/><Relationship Id="rId98" Type="http://schemas.openxmlformats.org/officeDocument/2006/relationships/slideMaster" Target="slideMasters/slideMaster98.xml"/><Relationship Id="rId121" Type="http://schemas.openxmlformats.org/officeDocument/2006/relationships/slideMaster" Target="slideMasters/slideMaster121.xml"/><Relationship Id="rId142" Type="http://schemas.openxmlformats.org/officeDocument/2006/relationships/slideMaster" Target="slideMasters/slideMaster142.xml"/><Relationship Id="rId163" Type="http://schemas.openxmlformats.org/officeDocument/2006/relationships/slideMaster" Target="slideMasters/slideMaster163.xml"/><Relationship Id="rId184" Type="http://schemas.openxmlformats.org/officeDocument/2006/relationships/slideMaster" Target="slideMasters/slideMaster184.xml"/><Relationship Id="rId219" Type="http://schemas.openxmlformats.org/officeDocument/2006/relationships/slideMaster" Target="slideMasters/slideMaster219.xml"/><Relationship Id="rId3" Type="http://schemas.openxmlformats.org/officeDocument/2006/relationships/slideMaster" Target="slideMasters/slideMaster3.xml"/><Relationship Id="rId214" Type="http://schemas.openxmlformats.org/officeDocument/2006/relationships/slideMaster" Target="slideMasters/slideMaster214.xml"/><Relationship Id="rId230" Type="http://schemas.openxmlformats.org/officeDocument/2006/relationships/slideMaster" Target="slideMasters/slideMaster230.xml"/><Relationship Id="rId235" Type="http://schemas.openxmlformats.org/officeDocument/2006/relationships/slideMaster" Target="slideMasters/slideMaster235.xml"/><Relationship Id="rId251" Type="http://schemas.openxmlformats.org/officeDocument/2006/relationships/slideMaster" Target="slideMasters/slideMaster251.xml"/><Relationship Id="rId256" Type="http://schemas.openxmlformats.org/officeDocument/2006/relationships/slideMaster" Target="slideMasters/slideMaster256.xml"/><Relationship Id="rId277" Type="http://schemas.openxmlformats.org/officeDocument/2006/relationships/slideMaster" Target="slideMasters/slideMaster277.xml"/><Relationship Id="rId298" Type="http://schemas.openxmlformats.org/officeDocument/2006/relationships/slide" Target="slides/slide8.xml"/><Relationship Id="rId25" Type="http://schemas.openxmlformats.org/officeDocument/2006/relationships/slideMaster" Target="slideMasters/slideMaster25.xml"/><Relationship Id="rId46" Type="http://schemas.openxmlformats.org/officeDocument/2006/relationships/slideMaster" Target="slideMasters/slideMaster46.xml"/><Relationship Id="rId67" Type="http://schemas.openxmlformats.org/officeDocument/2006/relationships/slideMaster" Target="slideMasters/slideMaster67.xml"/><Relationship Id="rId116" Type="http://schemas.openxmlformats.org/officeDocument/2006/relationships/slideMaster" Target="slideMasters/slideMaster116.xml"/><Relationship Id="rId137" Type="http://schemas.openxmlformats.org/officeDocument/2006/relationships/slideMaster" Target="slideMasters/slideMaster137.xml"/><Relationship Id="rId158" Type="http://schemas.openxmlformats.org/officeDocument/2006/relationships/slideMaster" Target="slideMasters/slideMaster158.xml"/><Relationship Id="rId272" Type="http://schemas.openxmlformats.org/officeDocument/2006/relationships/slideMaster" Target="slideMasters/slideMaster272.xml"/><Relationship Id="rId293" Type="http://schemas.openxmlformats.org/officeDocument/2006/relationships/slide" Target="slides/slide3.xml"/><Relationship Id="rId302" Type="http://schemas.openxmlformats.org/officeDocument/2006/relationships/slide" Target="slides/slide12.xml"/><Relationship Id="rId307" Type="http://schemas.openxmlformats.org/officeDocument/2006/relationships/slide" Target="slides/slide17.xml"/><Relationship Id="rId323" Type="http://schemas.openxmlformats.org/officeDocument/2006/relationships/slide" Target="slides/slide33.xml"/><Relationship Id="rId328" Type="http://schemas.openxmlformats.org/officeDocument/2006/relationships/slide" Target="slides/slide38.xml"/><Relationship Id="rId20" Type="http://schemas.openxmlformats.org/officeDocument/2006/relationships/slideMaster" Target="slideMasters/slideMaster20.xml"/><Relationship Id="rId41" Type="http://schemas.openxmlformats.org/officeDocument/2006/relationships/slideMaster" Target="slideMasters/slideMaster41.xml"/><Relationship Id="rId62" Type="http://schemas.openxmlformats.org/officeDocument/2006/relationships/slideMaster" Target="slideMasters/slideMaster62.xml"/><Relationship Id="rId83" Type="http://schemas.openxmlformats.org/officeDocument/2006/relationships/slideMaster" Target="slideMasters/slideMaster83.xml"/><Relationship Id="rId88" Type="http://schemas.openxmlformats.org/officeDocument/2006/relationships/slideMaster" Target="slideMasters/slideMaster88.xml"/><Relationship Id="rId111" Type="http://schemas.openxmlformats.org/officeDocument/2006/relationships/slideMaster" Target="slideMasters/slideMaster111.xml"/><Relationship Id="rId132" Type="http://schemas.openxmlformats.org/officeDocument/2006/relationships/slideMaster" Target="slideMasters/slideMaster132.xml"/><Relationship Id="rId153" Type="http://schemas.openxmlformats.org/officeDocument/2006/relationships/slideMaster" Target="slideMasters/slideMaster153.xml"/><Relationship Id="rId174" Type="http://schemas.openxmlformats.org/officeDocument/2006/relationships/slideMaster" Target="slideMasters/slideMaster174.xml"/><Relationship Id="rId179" Type="http://schemas.openxmlformats.org/officeDocument/2006/relationships/slideMaster" Target="slideMasters/slideMaster179.xml"/><Relationship Id="rId195" Type="http://schemas.openxmlformats.org/officeDocument/2006/relationships/slideMaster" Target="slideMasters/slideMaster195.xml"/><Relationship Id="rId209" Type="http://schemas.openxmlformats.org/officeDocument/2006/relationships/slideMaster" Target="slideMasters/slideMaster209.xml"/><Relationship Id="rId190" Type="http://schemas.openxmlformats.org/officeDocument/2006/relationships/slideMaster" Target="slideMasters/slideMaster190.xml"/><Relationship Id="rId204" Type="http://schemas.openxmlformats.org/officeDocument/2006/relationships/slideMaster" Target="slideMasters/slideMaster204.xml"/><Relationship Id="rId220" Type="http://schemas.openxmlformats.org/officeDocument/2006/relationships/slideMaster" Target="slideMasters/slideMaster220.xml"/><Relationship Id="rId225" Type="http://schemas.openxmlformats.org/officeDocument/2006/relationships/slideMaster" Target="slideMasters/slideMaster225.xml"/><Relationship Id="rId241" Type="http://schemas.openxmlformats.org/officeDocument/2006/relationships/slideMaster" Target="slideMasters/slideMaster241.xml"/><Relationship Id="rId246" Type="http://schemas.openxmlformats.org/officeDocument/2006/relationships/slideMaster" Target="slideMasters/slideMaster246.xml"/><Relationship Id="rId267" Type="http://schemas.openxmlformats.org/officeDocument/2006/relationships/slideMaster" Target="slideMasters/slideMaster267.xml"/><Relationship Id="rId288" Type="http://schemas.openxmlformats.org/officeDocument/2006/relationships/slideMaster" Target="slideMasters/slideMaster288.xml"/><Relationship Id="rId15" Type="http://schemas.openxmlformats.org/officeDocument/2006/relationships/slideMaster" Target="slideMasters/slideMaster15.xml"/><Relationship Id="rId36" Type="http://schemas.openxmlformats.org/officeDocument/2006/relationships/slideMaster" Target="slideMasters/slideMaster36.xml"/><Relationship Id="rId57" Type="http://schemas.openxmlformats.org/officeDocument/2006/relationships/slideMaster" Target="slideMasters/slideMaster57.xml"/><Relationship Id="rId106" Type="http://schemas.openxmlformats.org/officeDocument/2006/relationships/slideMaster" Target="slideMasters/slideMaster106.xml"/><Relationship Id="rId127" Type="http://schemas.openxmlformats.org/officeDocument/2006/relationships/slideMaster" Target="slideMasters/slideMaster127.xml"/><Relationship Id="rId262" Type="http://schemas.openxmlformats.org/officeDocument/2006/relationships/slideMaster" Target="slideMasters/slideMaster262.xml"/><Relationship Id="rId283" Type="http://schemas.openxmlformats.org/officeDocument/2006/relationships/slideMaster" Target="slideMasters/slideMaster283.xml"/><Relationship Id="rId313" Type="http://schemas.openxmlformats.org/officeDocument/2006/relationships/slide" Target="slides/slide23.xml"/><Relationship Id="rId318" Type="http://schemas.openxmlformats.org/officeDocument/2006/relationships/slide" Target="slides/slide28.xml"/><Relationship Id="rId339" Type="http://schemas.openxmlformats.org/officeDocument/2006/relationships/presProps" Target="presProps.xml"/><Relationship Id="rId10" Type="http://schemas.openxmlformats.org/officeDocument/2006/relationships/slideMaster" Target="slideMasters/slideMaster10.xml"/><Relationship Id="rId31" Type="http://schemas.openxmlformats.org/officeDocument/2006/relationships/slideMaster" Target="slideMasters/slideMaster31.xml"/><Relationship Id="rId52" Type="http://schemas.openxmlformats.org/officeDocument/2006/relationships/slideMaster" Target="slideMasters/slideMaster52.xml"/><Relationship Id="rId73" Type="http://schemas.openxmlformats.org/officeDocument/2006/relationships/slideMaster" Target="slideMasters/slideMaster73.xml"/><Relationship Id="rId78" Type="http://schemas.openxmlformats.org/officeDocument/2006/relationships/slideMaster" Target="slideMasters/slideMaster78.xml"/><Relationship Id="rId94" Type="http://schemas.openxmlformats.org/officeDocument/2006/relationships/slideMaster" Target="slideMasters/slideMaster94.xml"/><Relationship Id="rId99" Type="http://schemas.openxmlformats.org/officeDocument/2006/relationships/slideMaster" Target="slideMasters/slideMaster99.xml"/><Relationship Id="rId101" Type="http://schemas.openxmlformats.org/officeDocument/2006/relationships/slideMaster" Target="slideMasters/slideMaster101.xml"/><Relationship Id="rId122" Type="http://schemas.openxmlformats.org/officeDocument/2006/relationships/slideMaster" Target="slideMasters/slideMaster122.xml"/><Relationship Id="rId143" Type="http://schemas.openxmlformats.org/officeDocument/2006/relationships/slideMaster" Target="slideMasters/slideMaster143.xml"/><Relationship Id="rId148" Type="http://schemas.openxmlformats.org/officeDocument/2006/relationships/slideMaster" Target="slideMasters/slideMaster148.xml"/><Relationship Id="rId164" Type="http://schemas.openxmlformats.org/officeDocument/2006/relationships/slideMaster" Target="slideMasters/slideMaster164.xml"/><Relationship Id="rId169" Type="http://schemas.openxmlformats.org/officeDocument/2006/relationships/slideMaster" Target="slideMasters/slideMaster169.xml"/><Relationship Id="rId185" Type="http://schemas.openxmlformats.org/officeDocument/2006/relationships/slideMaster" Target="slideMasters/slideMaster185.xml"/><Relationship Id="rId334" Type="http://schemas.openxmlformats.org/officeDocument/2006/relationships/slide" Target="slides/slide44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80" Type="http://schemas.openxmlformats.org/officeDocument/2006/relationships/slideMaster" Target="slideMasters/slideMaster180.xml"/><Relationship Id="rId210" Type="http://schemas.openxmlformats.org/officeDocument/2006/relationships/slideMaster" Target="slideMasters/slideMaster210.xml"/><Relationship Id="rId215" Type="http://schemas.openxmlformats.org/officeDocument/2006/relationships/slideMaster" Target="slideMasters/slideMaster215.xml"/><Relationship Id="rId236" Type="http://schemas.openxmlformats.org/officeDocument/2006/relationships/slideMaster" Target="slideMasters/slideMaster236.xml"/><Relationship Id="rId257" Type="http://schemas.openxmlformats.org/officeDocument/2006/relationships/slideMaster" Target="slideMasters/slideMaster257.xml"/><Relationship Id="rId278" Type="http://schemas.openxmlformats.org/officeDocument/2006/relationships/slideMaster" Target="slideMasters/slideMaster278.xml"/><Relationship Id="rId26" Type="http://schemas.openxmlformats.org/officeDocument/2006/relationships/slideMaster" Target="slideMasters/slideMaster26.xml"/><Relationship Id="rId231" Type="http://schemas.openxmlformats.org/officeDocument/2006/relationships/slideMaster" Target="slideMasters/slideMaster231.xml"/><Relationship Id="rId252" Type="http://schemas.openxmlformats.org/officeDocument/2006/relationships/slideMaster" Target="slideMasters/slideMaster252.xml"/><Relationship Id="rId273" Type="http://schemas.openxmlformats.org/officeDocument/2006/relationships/slideMaster" Target="slideMasters/slideMaster273.xml"/><Relationship Id="rId294" Type="http://schemas.openxmlformats.org/officeDocument/2006/relationships/slide" Target="slides/slide4.xml"/><Relationship Id="rId308" Type="http://schemas.openxmlformats.org/officeDocument/2006/relationships/slide" Target="slides/slide18.xml"/><Relationship Id="rId329" Type="http://schemas.openxmlformats.org/officeDocument/2006/relationships/slide" Target="slides/slide39.xml"/><Relationship Id="rId47" Type="http://schemas.openxmlformats.org/officeDocument/2006/relationships/slideMaster" Target="slideMasters/slideMaster47.xml"/><Relationship Id="rId68" Type="http://schemas.openxmlformats.org/officeDocument/2006/relationships/slideMaster" Target="slideMasters/slideMaster68.xml"/><Relationship Id="rId89" Type="http://schemas.openxmlformats.org/officeDocument/2006/relationships/slideMaster" Target="slideMasters/slideMaster89.xml"/><Relationship Id="rId112" Type="http://schemas.openxmlformats.org/officeDocument/2006/relationships/slideMaster" Target="slideMasters/slideMaster112.xml"/><Relationship Id="rId133" Type="http://schemas.openxmlformats.org/officeDocument/2006/relationships/slideMaster" Target="slideMasters/slideMaster133.xml"/><Relationship Id="rId154" Type="http://schemas.openxmlformats.org/officeDocument/2006/relationships/slideMaster" Target="slideMasters/slideMaster154.xml"/><Relationship Id="rId175" Type="http://schemas.openxmlformats.org/officeDocument/2006/relationships/slideMaster" Target="slideMasters/slideMaster175.xml"/><Relationship Id="rId340" Type="http://schemas.openxmlformats.org/officeDocument/2006/relationships/viewProps" Target="viewProps.xml"/><Relationship Id="rId196" Type="http://schemas.openxmlformats.org/officeDocument/2006/relationships/slideMaster" Target="slideMasters/slideMaster196.xml"/><Relationship Id="rId200" Type="http://schemas.openxmlformats.org/officeDocument/2006/relationships/slideMaster" Target="slideMasters/slideMaster200.xml"/><Relationship Id="rId16" Type="http://schemas.openxmlformats.org/officeDocument/2006/relationships/slideMaster" Target="slideMasters/slideMaster16.xml"/><Relationship Id="rId221" Type="http://schemas.openxmlformats.org/officeDocument/2006/relationships/slideMaster" Target="slideMasters/slideMaster221.xml"/><Relationship Id="rId242" Type="http://schemas.openxmlformats.org/officeDocument/2006/relationships/slideMaster" Target="slideMasters/slideMaster242.xml"/><Relationship Id="rId263" Type="http://schemas.openxmlformats.org/officeDocument/2006/relationships/slideMaster" Target="slideMasters/slideMaster263.xml"/><Relationship Id="rId284" Type="http://schemas.openxmlformats.org/officeDocument/2006/relationships/slideMaster" Target="slideMasters/slideMaster284.xml"/><Relationship Id="rId319" Type="http://schemas.openxmlformats.org/officeDocument/2006/relationships/slide" Target="slides/slide29.xml"/><Relationship Id="rId37" Type="http://schemas.openxmlformats.org/officeDocument/2006/relationships/slideMaster" Target="slideMasters/slideMaster37.xml"/><Relationship Id="rId58" Type="http://schemas.openxmlformats.org/officeDocument/2006/relationships/slideMaster" Target="slideMasters/slideMaster58.xml"/><Relationship Id="rId79" Type="http://schemas.openxmlformats.org/officeDocument/2006/relationships/slideMaster" Target="slideMasters/slideMaster79.xml"/><Relationship Id="rId102" Type="http://schemas.openxmlformats.org/officeDocument/2006/relationships/slideMaster" Target="slideMasters/slideMaster102.xml"/><Relationship Id="rId123" Type="http://schemas.openxmlformats.org/officeDocument/2006/relationships/slideMaster" Target="slideMasters/slideMaster123.xml"/><Relationship Id="rId144" Type="http://schemas.openxmlformats.org/officeDocument/2006/relationships/slideMaster" Target="slideMasters/slideMaster144.xml"/><Relationship Id="rId330" Type="http://schemas.openxmlformats.org/officeDocument/2006/relationships/slide" Target="slides/slide40.xml"/><Relationship Id="rId90" Type="http://schemas.openxmlformats.org/officeDocument/2006/relationships/slideMaster" Target="slideMasters/slideMaster90.xml"/><Relationship Id="rId165" Type="http://schemas.openxmlformats.org/officeDocument/2006/relationships/slideMaster" Target="slideMasters/slideMaster165.xml"/><Relationship Id="rId186" Type="http://schemas.openxmlformats.org/officeDocument/2006/relationships/slideMaster" Target="slideMasters/slideMaster186.xml"/><Relationship Id="rId211" Type="http://schemas.openxmlformats.org/officeDocument/2006/relationships/slideMaster" Target="slideMasters/slideMaster211.xml"/><Relationship Id="rId232" Type="http://schemas.openxmlformats.org/officeDocument/2006/relationships/slideMaster" Target="slideMasters/slideMaster232.xml"/><Relationship Id="rId253" Type="http://schemas.openxmlformats.org/officeDocument/2006/relationships/slideMaster" Target="slideMasters/slideMaster253.xml"/><Relationship Id="rId274" Type="http://schemas.openxmlformats.org/officeDocument/2006/relationships/slideMaster" Target="slideMasters/slideMaster274.xml"/><Relationship Id="rId295" Type="http://schemas.openxmlformats.org/officeDocument/2006/relationships/slide" Target="slides/slide5.xml"/><Relationship Id="rId309" Type="http://schemas.openxmlformats.org/officeDocument/2006/relationships/slide" Target="slides/slide19.xml"/><Relationship Id="rId27" Type="http://schemas.openxmlformats.org/officeDocument/2006/relationships/slideMaster" Target="slideMasters/slideMaster27.xml"/><Relationship Id="rId48" Type="http://schemas.openxmlformats.org/officeDocument/2006/relationships/slideMaster" Target="slideMasters/slideMaster48.xml"/><Relationship Id="rId69" Type="http://schemas.openxmlformats.org/officeDocument/2006/relationships/slideMaster" Target="slideMasters/slideMaster69.xml"/><Relationship Id="rId113" Type="http://schemas.openxmlformats.org/officeDocument/2006/relationships/slideMaster" Target="slideMasters/slideMaster113.xml"/><Relationship Id="rId134" Type="http://schemas.openxmlformats.org/officeDocument/2006/relationships/slideMaster" Target="slideMasters/slideMaster134.xml"/><Relationship Id="rId320" Type="http://schemas.openxmlformats.org/officeDocument/2006/relationships/slide" Target="slides/slide30.xml"/><Relationship Id="rId80" Type="http://schemas.openxmlformats.org/officeDocument/2006/relationships/slideMaster" Target="slideMasters/slideMaster80.xml"/><Relationship Id="rId155" Type="http://schemas.openxmlformats.org/officeDocument/2006/relationships/slideMaster" Target="slideMasters/slideMaster155.xml"/><Relationship Id="rId176" Type="http://schemas.openxmlformats.org/officeDocument/2006/relationships/slideMaster" Target="slideMasters/slideMaster176.xml"/><Relationship Id="rId197" Type="http://schemas.openxmlformats.org/officeDocument/2006/relationships/slideMaster" Target="slideMasters/slideMaster197.xml"/><Relationship Id="rId341" Type="http://schemas.openxmlformats.org/officeDocument/2006/relationships/theme" Target="theme/theme1.xml"/><Relationship Id="rId201" Type="http://schemas.openxmlformats.org/officeDocument/2006/relationships/slideMaster" Target="slideMasters/slideMaster201.xml"/><Relationship Id="rId222" Type="http://schemas.openxmlformats.org/officeDocument/2006/relationships/slideMaster" Target="slideMasters/slideMaster222.xml"/><Relationship Id="rId243" Type="http://schemas.openxmlformats.org/officeDocument/2006/relationships/slideMaster" Target="slideMasters/slideMaster243.xml"/><Relationship Id="rId264" Type="http://schemas.openxmlformats.org/officeDocument/2006/relationships/slideMaster" Target="slideMasters/slideMaster264.xml"/><Relationship Id="rId285" Type="http://schemas.openxmlformats.org/officeDocument/2006/relationships/slideMaster" Target="slideMasters/slideMaster285.xml"/><Relationship Id="rId17" Type="http://schemas.openxmlformats.org/officeDocument/2006/relationships/slideMaster" Target="slideMasters/slideMaster17.xml"/><Relationship Id="rId38" Type="http://schemas.openxmlformats.org/officeDocument/2006/relationships/slideMaster" Target="slideMasters/slideMaster38.xml"/><Relationship Id="rId59" Type="http://schemas.openxmlformats.org/officeDocument/2006/relationships/slideMaster" Target="slideMasters/slideMaster59.xml"/><Relationship Id="rId103" Type="http://schemas.openxmlformats.org/officeDocument/2006/relationships/slideMaster" Target="slideMasters/slideMaster103.xml"/><Relationship Id="rId124" Type="http://schemas.openxmlformats.org/officeDocument/2006/relationships/slideMaster" Target="slideMasters/slideMaster124.xml"/><Relationship Id="rId310" Type="http://schemas.openxmlformats.org/officeDocument/2006/relationships/slide" Target="slides/slide20.xml"/><Relationship Id="rId70" Type="http://schemas.openxmlformats.org/officeDocument/2006/relationships/slideMaster" Target="slideMasters/slideMaster70.xml"/><Relationship Id="rId91" Type="http://schemas.openxmlformats.org/officeDocument/2006/relationships/slideMaster" Target="slideMasters/slideMaster91.xml"/><Relationship Id="rId145" Type="http://schemas.openxmlformats.org/officeDocument/2006/relationships/slideMaster" Target="slideMasters/slideMaster145.xml"/><Relationship Id="rId166" Type="http://schemas.openxmlformats.org/officeDocument/2006/relationships/slideMaster" Target="slideMasters/slideMaster166.xml"/><Relationship Id="rId187" Type="http://schemas.openxmlformats.org/officeDocument/2006/relationships/slideMaster" Target="slideMasters/slideMaster187.xml"/><Relationship Id="rId331" Type="http://schemas.openxmlformats.org/officeDocument/2006/relationships/slide" Target="slides/slide41.xml"/><Relationship Id="rId1" Type="http://schemas.openxmlformats.org/officeDocument/2006/relationships/slideMaster" Target="slideMasters/slideMaster1.xml"/><Relationship Id="rId212" Type="http://schemas.openxmlformats.org/officeDocument/2006/relationships/slideMaster" Target="slideMasters/slideMaster212.xml"/><Relationship Id="rId233" Type="http://schemas.openxmlformats.org/officeDocument/2006/relationships/slideMaster" Target="slideMasters/slideMaster233.xml"/><Relationship Id="rId254" Type="http://schemas.openxmlformats.org/officeDocument/2006/relationships/slideMaster" Target="slideMasters/slideMaster254.xml"/><Relationship Id="rId28" Type="http://schemas.openxmlformats.org/officeDocument/2006/relationships/slideMaster" Target="slideMasters/slideMaster28.xml"/><Relationship Id="rId49" Type="http://schemas.openxmlformats.org/officeDocument/2006/relationships/slideMaster" Target="slideMasters/slideMaster49.xml"/><Relationship Id="rId114" Type="http://schemas.openxmlformats.org/officeDocument/2006/relationships/slideMaster" Target="slideMasters/slideMaster114.xml"/><Relationship Id="rId275" Type="http://schemas.openxmlformats.org/officeDocument/2006/relationships/slideMaster" Target="slideMasters/slideMaster275.xml"/><Relationship Id="rId296" Type="http://schemas.openxmlformats.org/officeDocument/2006/relationships/slide" Target="slides/slide6.xml"/><Relationship Id="rId300" Type="http://schemas.openxmlformats.org/officeDocument/2006/relationships/slide" Target="slides/slide10.xml"/><Relationship Id="rId60" Type="http://schemas.openxmlformats.org/officeDocument/2006/relationships/slideMaster" Target="slideMasters/slideMaster60.xml"/><Relationship Id="rId81" Type="http://schemas.openxmlformats.org/officeDocument/2006/relationships/slideMaster" Target="slideMasters/slideMaster81.xml"/><Relationship Id="rId135" Type="http://schemas.openxmlformats.org/officeDocument/2006/relationships/slideMaster" Target="slideMasters/slideMaster135.xml"/><Relationship Id="rId156" Type="http://schemas.openxmlformats.org/officeDocument/2006/relationships/slideMaster" Target="slideMasters/slideMaster156.xml"/><Relationship Id="rId177" Type="http://schemas.openxmlformats.org/officeDocument/2006/relationships/slideMaster" Target="slideMasters/slideMaster177.xml"/><Relationship Id="rId198" Type="http://schemas.openxmlformats.org/officeDocument/2006/relationships/slideMaster" Target="slideMasters/slideMaster198.xml"/><Relationship Id="rId321" Type="http://schemas.openxmlformats.org/officeDocument/2006/relationships/slide" Target="slides/slide31.xml"/><Relationship Id="rId342" Type="http://schemas.openxmlformats.org/officeDocument/2006/relationships/tableStyles" Target="tableStyles.xml"/><Relationship Id="rId202" Type="http://schemas.openxmlformats.org/officeDocument/2006/relationships/slideMaster" Target="slideMasters/slideMaster202.xml"/><Relationship Id="rId223" Type="http://schemas.openxmlformats.org/officeDocument/2006/relationships/slideMaster" Target="slideMasters/slideMaster223.xml"/><Relationship Id="rId244" Type="http://schemas.openxmlformats.org/officeDocument/2006/relationships/slideMaster" Target="slideMasters/slideMaster244.xml"/><Relationship Id="rId18" Type="http://schemas.openxmlformats.org/officeDocument/2006/relationships/slideMaster" Target="slideMasters/slideMaster18.xml"/><Relationship Id="rId39" Type="http://schemas.openxmlformats.org/officeDocument/2006/relationships/slideMaster" Target="slideMasters/slideMaster39.xml"/><Relationship Id="rId265" Type="http://schemas.openxmlformats.org/officeDocument/2006/relationships/slideMaster" Target="slideMasters/slideMaster265.xml"/><Relationship Id="rId286" Type="http://schemas.openxmlformats.org/officeDocument/2006/relationships/slideMaster" Target="slideMasters/slideMaster286.xml"/><Relationship Id="rId50" Type="http://schemas.openxmlformats.org/officeDocument/2006/relationships/slideMaster" Target="slideMasters/slideMaster50.xml"/><Relationship Id="rId104" Type="http://schemas.openxmlformats.org/officeDocument/2006/relationships/slideMaster" Target="slideMasters/slideMaster104.xml"/><Relationship Id="rId125" Type="http://schemas.openxmlformats.org/officeDocument/2006/relationships/slideMaster" Target="slideMasters/slideMaster125.xml"/><Relationship Id="rId146" Type="http://schemas.openxmlformats.org/officeDocument/2006/relationships/slideMaster" Target="slideMasters/slideMaster146.xml"/><Relationship Id="rId167" Type="http://schemas.openxmlformats.org/officeDocument/2006/relationships/slideMaster" Target="slideMasters/slideMaster167.xml"/><Relationship Id="rId188" Type="http://schemas.openxmlformats.org/officeDocument/2006/relationships/slideMaster" Target="slideMasters/slideMaster188.xml"/><Relationship Id="rId311" Type="http://schemas.openxmlformats.org/officeDocument/2006/relationships/slide" Target="slides/slide21.xml"/><Relationship Id="rId332" Type="http://schemas.openxmlformats.org/officeDocument/2006/relationships/slide" Target="slides/slide42.xml"/><Relationship Id="rId71" Type="http://schemas.openxmlformats.org/officeDocument/2006/relationships/slideMaster" Target="slideMasters/slideMaster71.xml"/><Relationship Id="rId92" Type="http://schemas.openxmlformats.org/officeDocument/2006/relationships/slideMaster" Target="slideMasters/slideMaster92.xml"/><Relationship Id="rId213" Type="http://schemas.openxmlformats.org/officeDocument/2006/relationships/slideMaster" Target="slideMasters/slideMaster213.xml"/><Relationship Id="rId234" Type="http://schemas.openxmlformats.org/officeDocument/2006/relationships/slideMaster" Target="slideMasters/slideMaster234.xml"/><Relationship Id="rId2" Type="http://schemas.openxmlformats.org/officeDocument/2006/relationships/slideMaster" Target="slideMasters/slideMaster2.xml"/><Relationship Id="rId29" Type="http://schemas.openxmlformats.org/officeDocument/2006/relationships/slideMaster" Target="slideMasters/slideMaster29.xml"/><Relationship Id="rId255" Type="http://schemas.openxmlformats.org/officeDocument/2006/relationships/slideMaster" Target="slideMasters/slideMaster255.xml"/><Relationship Id="rId276" Type="http://schemas.openxmlformats.org/officeDocument/2006/relationships/slideMaster" Target="slideMasters/slideMaster276.xml"/><Relationship Id="rId297" Type="http://schemas.openxmlformats.org/officeDocument/2006/relationships/slide" Target="slides/slide7.xml"/><Relationship Id="rId40" Type="http://schemas.openxmlformats.org/officeDocument/2006/relationships/slideMaster" Target="slideMasters/slideMaster40.xml"/><Relationship Id="rId115" Type="http://schemas.openxmlformats.org/officeDocument/2006/relationships/slideMaster" Target="slideMasters/slideMaster115.xml"/><Relationship Id="rId136" Type="http://schemas.openxmlformats.org/officeDocument/2006/relationships/slideMaster" Target="slideMasters/slideMaster136.xml"/><Relationship Id="rId157" Type="http://schemas.openxmlformats.org/officeDocument/2006/relationships/slideMaster" Target="slideMasters/slideMaster157.xml"/><Relationship Id="rId178" Type="http://schemas.openxmlformats.org/officeDocument/2006/relationships/slideMaster" Target="slideMasters/slideMaster178.xml"/><Relationship Id="rId301" Type="http://schemas.openxmlformats.org/officeDocument/2006/relationships/slide" Target="slides/slide11.xml"/><Relationship Id="rId322" Type="http://schemas.openxmlformats.org/officeDocument/2006/relationships/slide" Target="slides/slide32.xml"/><Relationship Id="rId61" Type="http://schemas.openxmlformats.org/officeDocument/2006/relationships/slideMaster" Target="slideMasters/slideMaster61.xml"/><Relationship Id="rId82" Type="http://schemas.openxmlformats.org/officeDocument/2006/relationships/slideMaster" Target="slideMasters/slideMaster82.xml"/><Relationship Id="rId199" Type="http://schemas.openxmlformats.org/officeDocument/2006/relationships/slideMaster" Target="slideMasters/slideMaster199.xml"/><Relationship Id="rId203" Type="http://schemas.openxmlformats.org/officeDocument/2006/relationships/slideMaster" Target="slideMasters/slideMaster203.xml"/><Relationship Id="rId19" Type="http://schemas.openxmlformats.org/officeDocument/2006/relationships/slideMaster" Target="slideMasters/slideMaster19.xml"/><Relationship Id="rId224" Type="http://schemas.openxmlformats.org/officeDocument/2006/relationships/slideMaster" Target="slideMasters/slideMaster224.xml"/><Relationship Id="rId245" Type="http://schemas.openxmlformats.org/officeDocument/2006/relationships/slideMaster" Target="slideMasters/slideMaster245.xml"/><Relationship Id="rId266" Type="http://schemas.openxmlformats.org/officeDocument/2006/relationships/slideMaster" Target="slideMasters/slideMaster266.xml"/><Relationship Id="rId287" Type="http://schemas.openxmlformats.org/officeDocument/2006/relationships/slideMaster" Target="slideMasters/slideMaster287.xml"/><Relationship Id="rId30" Type="http://schemas.openxmlformats.org/officeDocument/2006/relationships/slideMaster" Target="slideMasters/slideMaster30.xml"/><Relationship Id="rId105" Type="http://schemas.openxmlformats.org/officeDocument/2006/relationships/slideMaster" Target="slideMasters/slideMaster105.xml"/><Relationship Id="rId126" Type="http://schemas.openxmlformats.org/officeDocument/2006/relationships/slideMaster" Target="slideMasters/slideMaster126.xml"/><Relationship Id="rId147" Type="http://schemas.openxmlformats.org/officeDocument/2006/relationships/slideMaster" Target="slideMasters/slideMaster147.xml"/><Relationship Id="rId168" Type="http://schemas.openxmlformats.org/officeDocument/2006/relationships/slideMaster" Target="slideMasters/slideMaster168.xml"/><Relationship Id="rId312" Type="http://schemas.openxmlformats.org/officeDocument/2006/relationships/slide" Target="slides/slide22.xml"/><Relationship Id="rId333" Type="http://schemas.openxmlformats.org/officeDocument/2006/relationships/slide" Target="slides/slide43.xml"/><Relationship Id="rId51" Type="http://schemas.openxmlformats.org/officeDocument/2006/relationships/slideMaster" Target="slideMasters/slideMaster51.xml"/><Relationship Id="rId72" Type="http://schemas.openxmlformats.org/officeDocument/2006/relationships/slideMaster" Target="slideMasters/slideMaster72.xml"/><Relationship Id="rId93" Type="http://schemas.openxmlformats.org/officeDocument/2006/relationships/slideMaster" Target="slideMasters/slideMaster93.xml"/><Relationship Id="rId189" Type="http://schemas.openxmlformats.org/officeDocument/2006/relationships/slideMaster" Target="slideMasters/slideMaster189.xml"/></Relationships>
</file>

<file path=ppt/_rels/viewProps.xml.rels><?xml version="1.0" encoding="UTF-8" standalone="yes"?>
<Relationships xmlns="http://schemas.openxmlformats.org/package/2006/relationships"><Relationship Id="rId1" Type="http://schemas.openxmlformats.org/officeDocument/2006/relationships/slide" Target="slides/slide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9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754" name="AutoShape 1"/>
          <p:cNvSpPr>
            <a:spLocks noChangeArrowheads="1"/>
          </p:cNvSpPr>
          <p:nvPr/>
        </p:nvSpPr>
        <p:spPr bwMode="auto">
          <a:xfrm>
            <a:off x="0" y="0"/>
            <a:ext cx="6858000" cy="9144000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36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/>
          </a:p>
        </p:txBody>
      </p:sp>
      <p:sp>
        <p:nvSpPr>
          <p:cNvPr id="330755" name="AutoShape 2"/>
          <p:cNvSpPr>
            <a:spLocks noChangeArrowheads="1"/>
          </p:cNvSpPr>
          <p:nvPr/>
        </p:nvSpPr>
        <p:spPr bwMode="auto">
          <a:xfrm>
            <a:off x="0" y="0"/>
            <a:ext cx="6858000" cy="9144000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/>
          </a:p>
        </p:txBody>
      </p:sp>
      <p:sp>
        <p:nvSpPr>
          <p:cNvPr id="330756" name="AutoShape 3"/>
          <p:cNvSpPr>
            <a:spLocks noChangeArrowheads="1"/>
          </p:cNvSpPr>
          <p:nvPr/>
        </p:nvSpPr>
        <p:spPr bwMode="auto">
          <a:xfrm>
            <a:off x="0" y="0"/>
            <a:ext cx="6858000" cy="9144000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/>
          </a:p>
        </p:txBody>
      </p:sp>
      <p:sp>
        <p:nvSpPr>
          <p:cNvPr id="330757" name="AutoShape 4"/>
          <p:cNvSpPr>
            <a:spLocks noChangeArrowheads="1"/>
          </p:cNvSpPr>
          <p:nvPr/>
        </p:nvSpPr>
        <p:spPr bwMode="auto">
          <a:xfrm>
            <a:off x="0" y="0"/>
            <a:ext cx="6858000" cy="9144000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/>
          </a:p>
        </p:txBody>
      </p:sp>
      <p:sp>
        <p:nvSpPr>
          <p:cNvPr id="330758" name="AutoShape 5"/>
          <p:cNvSpPr>
            <a:spLocks noChangeArrowheads="1"/>
          </p:cNvSpPr>
          <p:nvPr/>
        </p:nvSpPr>
        <p:spPr bwMode="auto">
          <a:xfrm>
            <a:off x="0" y="0"/>
            <a:ext cx="6858000" cy="9144000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/>
          </a:p>
        </p:txBody>
      </p:sp>
      <p:sp>
        <p:nvSpPr>
          <p:cNvPr id="330759" name="AutoShape 6"/>
          <p:cNvSpPr>
            <a:spLocks noChangeArrowheads="1"/>
          </p:cNvSpPr>
          <p:nvPr/>
        </p:nvSpPr>
        <p:spPr bwMode="auto">
          <a:xfrm>
            <a:off x="0" y="0"/>
            <a:ext cx="6858000" cy="9144000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/>
          </a:p>
        </p:txBody>
      </p:sp>
      <p:sp>
        <p:nvSpPr>
          <p:cNvPr id="330760" name="AutoShape 7"/>
          <p:cNvSpPr>
            <a:spLocks noChangeArrowheads="1"/>
          </p:cNvSpPr>
          <p:nvPr/>
        </p:nvSpPr>
        <p:spPr bwMode="auto">
          <a:xfrm>
            <a:off x="0" y="0"/>
            <a:ext cx="6858000" cy="9144000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/>
          </a:p>
        </p:txBody>
      </p:sp>
      <p:sp>
        <p:nvSpPr>
          <p:cNvPr id="330761" name="AutoShape 8"/>
          <p:cNvSpPr>
            <a:spLocks noChangeArrowheads="1"/>
          </p:cNvSpPr>
          <p:nvPr/>
        </p:nvSpPr>
        <p:spPr bwMode="auto">
          <a:xfrm>
            <a:off x="0" y="0"/>
            <a:ext cx="6858000" cy="9144000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/>
          </a:p>
        </p:txBody>
      </p:sp>
      <p:sp>
        <p:nvSpPr>
          <p:cNvPr id="330762" name="Text Box 9"/>
          <p:cNvSpPr txBox="1">
            <a:spLocks noChangeArrowheads="1"/>
          </p:cNvSpPr>
          <p:nvPr/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/>
          </a:p>
        </p:txBody>
      </p:sp>
      <p:sp>
        <p:nvSpPr>
          <p:cNvPr id="330763" name="Text Box 10"/>
          <p:cNvSpPr txBox="1">
            <a:spLocks noChangeArrowheads="1"/>
          </p:cNvSpPr>
          <p:nvPr/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/>
          </a:p>
        </p:txBody>
      </p:sp>
      <p:sp>
        <p:nvSpPr>
          <p:cNvPr id="330764" name="Rectangle 11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85800"/>
            <a:ext cx="4559300" cy="3416300"/>
          </a:xfrm>
          <a:prstGeom prst="rect">
            <a:avLst/>
          </a:prstGeom>
          <a:noFill/>
          <a:ln w="9360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sp>
      <p:sp>
        <p:nvSpPr>
          <p:cNvPr id="311308" name="Rectangle 12"/>
          <p:cNvSpPr>
            <a:spLocks noGrp="1" noChangeArrowheads="1"/>
          </p:cNvSpPr>
          <p:nvPr>
            <p:ph type="body"/>
          </p:nvPr>
        </p:nvSpPr>
        <p:spPr bwMode="auto">
          <a:xfrm>
            <a:off x="914400" y="4343400"/>
            <a:ext cx="5016500" cy="4102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altLang="en-US" noProof="0" smtClean="0"/>
          </a:p>
        </p:txBody>
      </p:sp>
      <p:sp>
        <p:nvSpPr>
          <p:cNvPr id="330766" name="Text Box 13"/>
          <p:cNvSpPr txBox="1">
            <a:spLocks noChangeArrowheads="1"/>
          </p:cNvSpPr>
          <p:nvPr/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/>
          </a:p>
        </p:txBody>
      </p:sp>
      <p:sp>
        <p:nvSpPr>
          <p:cNvPr id="311310" name="Rectangle 14"/>
          <p:cNvSpPr>
            <a:spLocks noGrp="1" noChangeArrowheads="1"/>
          </p:cNvSpPr>
          <p:nvPr>
            <p:ph type="sldNum"/>
          </p:nvPr>
        </p:nvSpPr>
        <p:spPr bwMode="auto">
          <a:xfrm>
            <a:off x="3886200" y="8686800"/>
            <a:ext cx="2959100" cy="444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C2EB6C44-E00F-42DA-8331-80DAD7B6E85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00615115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449263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anose="02020603050405020304" pitchFamily="18" charset="0"/>
      <a:defRPr sz="1200" kern="1200">
        <a:solidFill>
          <a:srgbClr val="000000"/>
        </a:solidFill>
        <a:latin typeface="Times New Roman" panose="02020603050405020304" pitchFamily="18" charset="0"/>
        <a:ea typeface="+mn-ea"/>
        <a:cs typeface="+mn-cs"/>
      </a:defRPr>
    </a:lvl1pPr>
    <a:lvl2pPr marL="742950" indent="-285750" algn="l" defTabSz="449263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anose="02020603050405020304" pitchFamily="18" charset="0"/>
      <a:defRPr sz="1200" kern="1200">
        <a:solidFill>
          <a:srgbClr val="000000"/>
        </a:solidFill>
        <a:latin typeface="Times New Roman" panose="02020603050405020304" pitchFamily="18" charset="0"/>
        <a:ea typeface="+mn-ea"/>
        <a:cs typeface="+mn-cs"/>
      </a:defRPr>
    </a:lvl2pPr>
    <a:lvl3pPr marL="1143000" indent="-228600" algn="l" defTabSz="449263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anose="02020603050405020304" pitchFamily="18" charset="0"/>
      <a:defRPr sz="1200" kern="1200">
        <a:solidFill>
          <a:srgbClr val="000000"/>
        </a:solidFill>
        <a:latin typeface="Times New Roman" panose="02020603050405020304" pitchFamily="18" charset="0"/>
        <a:ea typeface="+mn-ea"/>
        <a:cs typeface="+mn-cs"/>
      </a:defRPr>
    </a:lvl3pPr>
    <a:lvl4pPr marL="1600200" indent="-228600" algn="l" defTabSz="449263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anose="02020603050405020304" pitchFamily="18" charset="0"/>
      <a:defRPr sz="1200" kern="1200">
        <a:solidFill>
          <a:srgbClr val="000000"/>
        </a:solidFill>
        <a:latin typeface="Times New Roman" panose="02020603050405020304" pitchFamily="18" charset="0"/>
        <a:ea typeface="+mn-ea"/>
        <a:cs typeface="+mn-cs"/>
      </a:defRPr>
    </a:lvl4pPr>
    <a:lvl5pPr marL="2057400" indent="-228600" algn="l" defTabSz="449263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anose="02020603050405020304" pitchFamily="18" charset="0"/>
      <a:defRPr sz="1200" kern="1200">
        <a:solidFill>
          <a:srgbClr val="000000"/>
        </a:solidFill>
        <a:latin typeface="Times New Roman" panose="02020603050405020304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802" name="Rectangle 14"/>
          <p:cNvSpPr>
            <a:spLocks noGrp="1" noChangeArrowheads="1"/>
          </p:cNvSpPr>
          <p:nvPr>
            <p:ph type="sldNum" sz="quarter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67844FFA-8FE7-450F-B230-97DEDDBFCA7B}" type="slidenum">
              <a:rPr lang="en-US" altLang="en-US" smtClean="0"/>
              <a:pPr>
                <a:spcBef>
                  <a:spcPct val="0"/>
                </a:spcBef>
                <a:buClrTx/>
                <a:buFontTx/>
                <a:buNone/>
              </a:pPr>
              <a:t>1</a:t>
            </a:fld>
            <a:endParaRPr lang="en-US" altLang="en-US" smtClean="0"/>
          </a:p>
        </p:txBody>
      </p:sp>
      <p:sp>
        <p:nvSpPr>
          <p:cNvPr id="332803" name="Rectangle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5800"/>
            <a:ext cx="4562475" cy="3422650"/>
          </a:xfrm>
          <a:solidFill>
            <a:srgbClr val="FFFFFF"/>
          </a:solidFill>
          <a:ln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32804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18088" cy="4103688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82468956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282" name="Rectangle 14"/>
          <p:cNvSpPr>
            <a:spLocks noGrp="1" noChangeArrowheads="1"/>
          </p:cNvSpPr>
          <p:nvPr>
            <p:ph type="sldNum" sz="quarter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50594DAC-AC3E-4B5E-BA54-6DBCA3F1531C}" type="slidenum">
              <a:rPr lang="en-US" altLang="en-US" smtClean="0"/>
              <a:pPr>
                <a:spcBef>
                  <a:spcPct val="0"/>
                </a:spcBef>
                <a:buClrTx/>
                <a:buFontTx/>
                <a:buNone/>
              </a:pPr>
              <a:t>10</a:t>
            </a:fld>
            <a:endParaRPr lang="en-US" altLang="en-US" smtClean="0"/>
          </a:p>
        </p:txBody>
      </p:sp>
      <p:sp>
        <p:nvSpPr>
          <p:cNvPr id="353283" name="Text Box 1"/>
          <p:cNvSpPr txBox="1">
            <a:spLocks noChangeArrowheads="1"/>
          </p:cNvSpPr>
          <p:nvPr/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/>
          </a:p>
        </p:txBody>
      </p:sp>
      <p:sp>
        <p:nvSpPr>
          <p:cNvPr id="353284" name="Rectangle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4438" cy="4111625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spcBef>
                <a:spcPts val="450"/>
              </a:spcBef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en-GB" altLang="en-US" smtClean="0">
              <a:ea typeface="DejaVu Sans" charset="0"/>
              <a:cs typeface="DejaVu Sans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643994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450" name="Rectangle 14"/>
          <p:cNvSpPr>
            <a:spLocks noGrp="1" noChangeArrowheads="1"/>
          </p:cNvSpPr>
          <p:nvPr>
            <p:ph type="sldNum" sz="quarter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611B2829-5D50-4777-AEB6-5A17408B72DA}" type="slidenum">
              <a:rPr lang="en-US" altLang="en-US" smtClean="0"/>
              <a:pPr>
                <a:spcBef>
                  <a:spcPct val="0"/>
                </a:spcBef>
                <a:buClrTx/>
                <a:buFontTx/>
                <a:buNone/>
              </a:pPr>
              <a:t>11</a:t>
            </a:fld>
            <a:endParaRPr lang="en-US" altLang="en-US" smtClean="0"/>
          </a:p>
        </p:txBody>
      </p:sp>
      <p:sp>
        <p:nvSpPr>
          <p:cNvPr id="36045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C150255D-D9E9-47C1-BCD9-042EE70BEE60}" type="slidenum">
              <a:rPr lang="en-US" altLang="en-US">
                <a:ea typeface="DejaVu Sans" charset="0"/>
                <a:cs typeface="DejaVu Sans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11</a:t>
            </a:fld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360452" name="Text Box 2"/>
          <p:cNvSpPr txBox="1">
            <a:spLocks noChangeArrowheads="1"/>
          </p:cNvSpPr>
          <p:nvPr/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/>
          </a:p>
        </p:txBody>
      </p:sp>
      <p:sp>
        <p:nvSpPr>
          <p:cNvPr id="360453" name="Rectangle 3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18088" cy="4103688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92756348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546" name="Rectangle 14"/>
          <p:cNvSpPr>
            <a:spLocks noGrp="1" noChangeArrowheads="1"/>
          </p:cNvSpPr>
          <p:nvPr>
            <p:ph type="sldNum" sz="quarter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7D065F01-D479-4AB3-919B-9AA1CAE34A2C}" type="slidenum">
              <a:rPr lang="en-US" altLang="en-US" smtClean="0"/>
              <a:pPr>
                <a:spcBef>
                  <a:spcPct val="0"/>
                </a:spcBef>
                <a:buClrTx/>
                <a:buFontTx/>
                <a:buNone/>
              </a:pPr>
              <a:t>12</a:t>
            </a:fld>
            <a:endParaRPr lang="en-US" altLang="en-US" smtClean="0"/>
          </a:p>
        </p:txBody>
      </p:sp>
      <p:sp>
        <p:nvSpPr>
          <p:cNvPr id="36454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3A2DC06F-5552-46E5-86A2-835582CB158D}" type="slidenum">
              <a:rPr lang="en-US" altLang="en-US">
                <a:ea typeface="DejaVu Sans" charset="0"/>
                <a:cs typeface="DejaVu Sans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12</a:t>
            </a:fld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364548" name="Text Box 2"/>
          <p:cNvSpPr txBox="1">
            <a:spLocks noChangeArrowheads="1"/>
          </p:cNvSpPr>
          <p:nvPr/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/>
          </a:p>
        </p:txBody>
      </p:sp>
      <p:sp>
        <p:nvSpPr>
          <p:cNvPr id="364549" name="Rectangle 3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18088" cy="4103688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92632872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42" name="Rectangle 14"/>
          <p:cNvSpPr>
            <a:spLocks noGrp="1" noChangeArrowheads="1"/>
          </p:cNvSpPr>
          <p:nvPr>
            <p:ph type="sldNum" sz="quarter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77CC4804-4D9C-404C-BE01-93EE50C75B43}" type="slidenum">
              <a:rPr lang="en-US" altLang="en-US" smtClean="0"/>
              <a:pPr>
                <a:spcBef>
                  <a:spcPct val="0"/>
                </a:spcBef>
                <a:buClrTx/>
                <a:buFontTx/>
                <a:buNone/>
              </a:pPr>
              <a:t>13</a:t>
            </a:fld>
            <a:endParaRPr lang="en-US" altLang="en-US" smtClean="0"/>
          </a:p>
        </p:txBody>
      </p:sp>
      <p:sp>
        <p:nvSpPr>
          <p:cNvPr id="36864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76659AF0-43AE-4847-8EDD-E3DB92ECBBFD}" type="slidenum">
              <a:rPr lang="en-US" altLang="en-US">
                <a:ea typeface="DejaVu Sans" charset="0"/>
                <a:cs typeface="DejaVu Sans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13</a:t>
            </a:fld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368644" name="Text Box 2"/>
          <p:cNvSpPr txBox="1">
            <a:spLocks noChangeArrowheads="1"/>
          </p:cNvSpPr>
          <p:nvPr/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/>
          </a:p>
        </p:txBody>
      </p:sp>
      <p:sp>
        <p:nvSpPr>
          <p:cNvPr id="368645" name="Rectangle 3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18088" cy="4103688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5177499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690" name="Rectangle 14"/>
          <p:cNvSpPr>
            <a:spLocks noGrp="1" noChangeArrowheads="1"/>
          </p:cNvSpPr>
          <p:nvPr>
            <p:ph type="sldNum" sz="quarter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8DDFCC4F-06EC-41E0-9840-C0B2572DD85E}" type="slidenum">
              <a:rPr lang="en-US" altLang="en-US" smtClean="0"/>
              <a:pPr>
                <a:spcBef>
                  <a:spcPct val="0"/>
                </a:spcBef>
                <a:buClrTx/>
                <a:buFontTx/>
                <a:buNone/>
              </a:pPr>
              <a:t>14</a:t>
            </a:fld>
            <a:endParaRPr lang="en-US" altLang="en-US" smtClean="0"/>
          </a:p>
        </p:txBody>
      </p:sp>
      <p:sp>
        <p:nvSpPr>
          <p:cNvPr id="37069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7FAD4ABC-5057-4BDA-A309-9D911B3BEDB5}" type="slidenum">
              <a:rPr lang="en-US" altLang="en-US">
                <a:ea typeface="DejaVu Sans" charset="0"/>
                <a:cs typeface="DejaVu Sans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14</a:t>
            </a:fld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370692" name="Text Box 2"/>
          <p:cNvSpPr txBox="1">
            <a:spLocks noChangeArrowheads="1"/>
          </p:cNvSpPr>
          <p:nvPr/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/>
          </a:p>
        </p:txBody>
      </p:sp>
      <p:sp>
        <p:nvSpPr>
          <p:cNvPr id="370693" name="Rectangle 3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18088" cy="4103688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69003010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82" name="Rectangle 14"/>
          <p:cNvSpPr>
            <a:spLocks noGrp="1" noChangeArrowheads="1"/>
          </p:cNvSpPr>
          <p:nvPr>
            <p:ph type="sldNum" sz="quarter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7B606DB6-1154-42F8-A359-A578F6B6C554}" type="slidenum">
              <a:rPr lang="en-US" altLang="en-US" smtClean="0"/>
              <a:pPr>
                <a:spcBef>
                  <a:spcPct val="0"/>
                </a:spcBef>
                <a:buClrTx/>
                <a:buFontTx/>
                <a:buNone/>
              </a:pPr>
              <a:t>15</a:t>
            </a:fld>
            <a:endParaRPr lang="en-US" altLang="en-US" smtClean="0"/>
          </a:p>
        </p:txBody>
      </p:sp>
      <p:sp>
        <p:nvSpPr>
          <p:cNvPr id="37888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3E3A6432-B1E2-4D72-BEF1-170150AE2CB5}" type="slidenum">
              <a:rPr lang="en-US" altLang="en-US">
                <a:ea typeface="DejaVu Sans" charset="0"/>
                <a:cs typeface="DejaVu Sans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15</a:t>
            </a:fld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378884" name="Text Box 2"/>
          <p:cNvSpPr txBox="1">
            <a:spLocks noChangeArrowheads="1"/>
          </p:cNvSpPr>
          <p:nvPr/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/>
          </a:p>
        </p:txBody>
      </p:sp>
      <p:sp>
        <p:nvSpPr>
          <p:cNvPr id="378885" name="Rectangle 3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18088" cy="4103688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73282150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546" name="Rectangle 14"/>
          <p:cNvSpPr>
            <a:spLocks noGrp="1" noChangeArrowheads="1"/>
          </p:cNvSpPr>
          <p:nvPr>
            <p:ph type="sldNum" sz="quarter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7D065F01-D479-4AB3-919B-9AA1CAE34A2C}" type="slidenum">
              <a:rPr lang="en-US" altLang="en-US" smtClean="0"/>
              <a:pPr>
                <a:spcBef>
                  <a:spcPct val="0"/>
                </a:spcBef>
                <a:buClrTx/>
                <a:buFontTx/>
                <a:buNone/>
              </a:pPr>
              <a:t>16</a:t>
            </a:fld>
            <a:endParaRPr lang="en-US" altLang="en-US" smtClean="0"/>
          </a:p>
        </p:txBody>
      </p:sp>
      <p:sp>
        <p:nvSpPr>
          <p:cNvPr id="36454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3A2DC06F-5552-46E5-86A2-835582CB158D}" type="slidenum">
              <a:rPr lang="en-US" altLang="en-US">
                <a:ea typeface="DejaVu Sans" charset="0"/>
                <a:cs typeface="DejaVu Sans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16</a:t>
            </a:fld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364548" name="Text Box 2"/>
          <p:cNvSpPr txBox="1">
            <a:spLocks noChangeArrowheads="1"/>
          </p:cNvSpPr>
          <p:nvPr/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/>
          </a:p>
        </p:txBody>
      </p:sp>
      <p:sp>
        <p:nvSpPr>
          <p:cNvPr id="364549" name="Rectangle 3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18088" cy="4103688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3695510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170" name="Rectangle 14"/>
          <p:cNvSpPr>
            <a:spLocks noGrp="1" noChangeArrowheads="1"/>
          </p:cNvSpPr>
          <p:nvPr>
            <p:ph type="sldNum" sz="quarter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2A2A8F18-33E2-439E-8FAC-D3D921C3721B}" type="slidenum">
              <a:rPr lang="en-US" altLang="en-US" smtClean="0"/>
              <a:pPr>
                <a:spcBef>
                  <a:spcPct val="0"/>
                </a:spcBef>
                <a:buClrTx/>
                <a:buFontTx/>
                <a:buNone/>
              </a:pPr>
              <a:t>17</a:t>
            </a:fld>
            <a:endParaRPr lang="en-US" altLang="en-US" smtClean="0"/>
          </a:p>
        </p:txBody>
      </p:sp>
      <p:sp>
        <p:nvSpPr>
          <p:cNvPr id="39117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32093817-1867-4DED-86E7-50224FF6BE79}" type="slidenum">
              <a:rPr lang="en-US" altLang="en-US">
                <a:ea typeface="DejaVu Sans" charset="0"/>
                <a:cs typeface="DejaVu Sans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17</a:t>
            </a:fld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391172" name="Text Box 2"/>
          <p:cNvSpPr txBox="1">
            <a:spLocks noChangeArrowheads="1"/>
          </p:cNvSpPr>
          <p:nvPr/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/>
          </a:p>
        </p:txBody>
      </p:sp>
      <p:sp>
        <p:nvSpPr>
          <p:cNvPr id="391173" name="Rectangle 3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18088" cy="4103688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597775201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5266" name="Rectangle 14"/>
          <p:cNvSpPr>
            <a:spLocks noGrp="1" noChangeArrowheads="1"/>
          </p:cNvSpPr>
          <p:nvPr>
            <p:ph type="sldNum" sz="quarter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992E42B4-0FFC-4A06-AE19-41C5402C49C6}" type="slidenum">
              <a:rPr lang="en-US" altLang="en-US" smtClean="0"/>
              <a:pPr>
                <a:spcBef>
                  <a:spcPct val="0"/>
                </a:spcBef>
                <a:buClrTx/>
                <a:buFontTx/>
                <a:buNone/>
              </a:pPr>
              <a:t>18</a:t>
            </a:fld>
            <a:endParaRPr lang="en-US" altLang="en-US" smtClean="0"/>
          </a:p>
        </p:txBody>
      </p:sp>
      <p:sp>
        <p:nvSpPr>
          <p:cNvPr id="39526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2275" cy="44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A42DB042-4F28-4191-9760-660FAE4B187E}" type="slidenum">
              <a:rPr lang="en-US" altLang="en-US">
                <a:ea typeface="DejaVu Sans" charset="0"/>
                <a:cs typeface="DejaVu Sans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18</a:t>
            </a:fld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395268" name="Text Box 2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78E90E53-1C2B-4985-8D4E-E9C13AF10C01}" type="slidenum">
              <a:rPr lang="en-US" altLang="en-US">
                <a:ea typeface="DejaVu Sans" charset="0"/>
                <a:cs typeface="DejaVu Sans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18</a:t>
            </a:fld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395269" name="Text Box 3"/>
          <p:cNvSpPr txBox="1">
            <a:spLocks noChangeArrowheads="1"/>
          </p:cNvSpPr>
          <p:nvPr/>
        </p:nvSpPr>
        <p:spPr bwMode="auto">
          <a:xfrm>
            <a:off x="3886200" y="8686800"/>
            <a:ext cx="29686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20B6AA21-4537-4C59-A507-C94A6DF10E91}" type="slidenum">
              <a:rPr lang="en-US" altLang="en-US"/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18</a:t>
            </a:fld>
            <a:endParaRPr lang="en-US" altLang="en-US"/>
          </a:p>
        </p:txBody>
      </p:sp>
      <p:sp>
        <p:nvSpPr>
          <p:cNvPr id="395270" name="Text Box 4"/>
          <p:cNvSpPr txBox="1">
            <a:spLocks noChangeArrowheads="1"/>
          </p:cNvSpPr>
          <p:nvPr/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/>
          </a:p>
        </p:txBody>
      </p:sp>
      <p:sp>
        <p:nvSpPr>
          <p:cNvPr id="395271" name="Rectangle 5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4438" cy="4111625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spcBef>
                <a:spcPts val="450"/>
              </a:spcBef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en-GB" altLang="en-US" smtClean="0">
              <a:ea typeface="DejaVu Sans" charset="0"/>
              <a:cs typeface="DejaVu Sans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25336975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314" name="Rectangle 14"/>
          <p:cNvSpPr>
            <a:spLocks noGrp="1" noChangeArrowheads="1"/>
          </p:cNvSpPr>
          <p:nvPr>
            <p:ph type="sldNum" sz="quarter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F14ED4E0-43B2-4FB8-B892-949B6B9747C7}" type="slidenum">
              <a:rPr lang="en-US" altLang="en-US" smtClean="0"/>
              <a:pPr>
                <a:spcBef>
                  <a:spcPct val="0"/>
                </a:spcBef>
                <a:buClrTx/>
                <a:buFontTx/>
                <a:buNone/>
              </a:pPr>
              <a:t>19</a:t>
            </a:fld>
            <a:endParaRPr lang="en-US" altLang="en-US" smtClean="0"/>
          </a:p>
        </p:txBody>
      </p:sp>
      <p:sp>
        <p:nvSpPr>
          <p:cNvPr id="397315" name="Text Box 1"/>
          <p:cNvSpPr txBox="1">
            <a:spLocks noChangeArrowheads="1"/>
          </p:cNvSpPr>
          <p:nvPr/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/>
          </a:p>
        </p:txBody>
      </p:sp>
      <p:sp>
        <p:nvSpPr>
          <p:cNvPr id="397316" name="Rectangle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4438" cy="4111625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spcBef>
                <a:spcPts val="450"/>
              </a:spcBef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en-GB" altLang="en-US" smtClean="0">
              <a:ea typeface="DejaVu Sans" charset="0"/>
              <a:cs typeface="DejaVu Sans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5771928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850" name="Rectangle 14"/>
          <p:cNvSpPr>
            <a:spLocks noGrp="1" noChangeArrowheads="1"/>
          </p:cNvSpPr>
          <p:nvPr>
            <p:ph type="sldNum" sz="quarter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D5E79CF6-56E2-4CE0-8F00-7D707E656694}" type="slidenum">
              <a:rPr lang="en-US" altLang="en-US" smtClean="0"/>
              <a:pPr>
                <a:spcBef>
                  <a:spcPct val="0"/>
                </a:spcBef>
                <a:buClrTx/>
                <a:buFontTx/>
                <a:buNone/>
              </a:pPr>
              <a:t>2</a:t>
            </a:fld>
            <a:endParaRPr lang="en-US" altLang="en-US" smtClean="0"/>
          </a:p>
        </p:txBody>
      </p:sp>
      <p:sp>
        <p:nvSpPr>
          <p:cNvPr id="33485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86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3106F3CF-1CF1-4B3C-8BE4-273EF49ABD2F}" type="slidenum">
              <a:rPr lang="en-US" altLang="en-US">
                <a:ea typeface="DejaVu Sans" charset="0"/>
                <a:cs typeface="DejaVu Sans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</a:t>
            </a:fld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334852" name="Text Box 2"/>
          <p:cNvSpPr txBox="1">
            <a:spLocks noChangeArrowheads="1"/>
          </p:cNvSpPr>
          <p:nvPr/>
        </p:nvSpPr>
        <p:spPr bwMode="auto">
          <a:xfrm>
            <a:off x="3886200" y="8686800"/>
            <a:ext cx="2970213" cy="455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88883EBD-CFEB-4F8C-9FEB-00B27AE3F29D}" type="slidenum">
              <a:rPr lang="en-US" altLang="en-US">
                <a:ea typeface="DejaVu Sans" charset="0"/>
                <a:cs typeface="DejaVu Sans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</a:t>
            </a:fld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334853" name="Rectangle 3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34854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18088" cy="4103688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36169223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62" name="Rectangle 14"/>
          <p:cNvSpPr>
            <a:spLocks noGrp="1" noChangeArrowheads="1"/>
          </p:cNvSpPr>
          <p:nvPr>
            <p:ph type="sldNum" sz="quarter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80439603-583F-4FD7-B1C8-3683E29D583B}" type="slidenum">
              <a:rPr lang="en-US" altLang="en-US" smtClean="0"/>
              <a:pPr>
                <a:spcBef>
                  <a:spcPct val="0"/>
                </a:spcBef>
                <a:buClrTx/>
                <a:buFontTx/>
                <a:buNone/>
              </a:pPr>
              <a:t>20</a:t>
            </a:fld>
            <a:endParaRPr lang="en-US" altLang="en-US" smtClean="0"/>
          </a:p>
        </p:txBody>
      </p:sp>
      <p:sp>
        <p:nvSpPr>
          <p:cNvPr id="39936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5797804D-266E-4043-B368-D735E96952B6}" type="slidenum">
              <a:rPr lang="en-US" altLang="en-US">
                <a:ea typeface="DejaVu Sans" charset="0"/>
                <a:cs typeface="DejaVu Sans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20</a:t>
            </a:fld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39936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5800"/>
            <a:ext cx="4562475" cy="3422650"/>
          </a:xfrm>
          <a:solidFill>
            <a:srgbClr val="FFFFFF"/>
          </a:solidFill>
          <a:ln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9936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18088" cy="4103688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94858096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506" name="Rectangle 14"/>
          <p:cNvSpPr>
            <a:spLocks noGrp="1" noChangeArrowheads="1"/>
          </p:cNvSpPr>
          <p:nvPr>
            <p:ph type="sldNum" sz="quarter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DF8060FE-FFF1-457C-878B-77F43788879C}" type="slidenum">
              <a:rPr lang="en-US" altLang="en-US" smtClean="0"/>
              <a:pPr>
                <a:spcBef>
                  <a:spcPct val="0"/>
                </a:spcBef>
                <a:buClrTx/>
                <a:buFontTx/>
                <a:buNone/>
              </a:pPr>
              <a:t>21</a:t>
            </a:fld>
            <a:endParaRPr lang="en-US" altLang="en-US" smtClean="0"/>
          </a:p>
        </p:txBody>
      </p:sp>
      <p:sp>
        <p:nvSpPr>
          <p:cNvPr id="40550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BAA34E8F-E3C8-4BF6-8EE0-96DE393B59FA}" type="slidenum">
              <a:rPr lang="en-US" altLang="en-US">
                <a:ea typeface="DejaVu Sans" charset="0"/>
                <a:cs typeface="DejaVu Sans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21</a:t>
            </a:fld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40550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5800"/>
            <a:ext cx="4562475" cy="3422650"/>
          </a:xfrm>
          <a:solidFill>
            <a:srgbClr val="FFFFFF"/>
          </a:solidFill>
          <a:ln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0550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spcBef>
                <a:spcPts val="450"/>
              </a:spcBef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en-GB" altLang="en-US" smtClean="0">
              <a:ea typeface="DejaVu Sans" charset="0"/>
              <a:cs typeface="DejaVu Sans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76207279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02" name="Rectangle 14"/>
          <p:cNvSpPr>
            <a:spLocks noGrp="1" noChangeArrowheads="1"/>
          </p:cNvSpPr>
          <p:nvPr>
            <p:ph type="sldNum" sz="quarter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91B21ACA-B33D-4E70-8313-205B11C06E83}" type="slidenum">
              <a:rPr lang="en-US" altLang="en-US" smtClean="0"/>
              <a:pPr>
                <a:spcBef>
                  <a:spcPct val="0"/>
                </a:spcBef>
                <a:buClrTx/>
                <a:buFontTx/>
                <a:buNone/>
              </a:pPr>
              <a:t>22</a:t>
            </a:fld>
            <a:endParaRPr lang="en-US" altLang="en-US" smtClean="0"/>
          </a:p>
        </p:txBody>
      </p:sp>
      <p:sp>
        <p:nvSpPr>
          <p:cNvPr id="409603" name="Text Box 1"/>
          <p:cNvSpPr txBox="1">
            <a:spLocks noChangeArrowheads="1"/>
          </p:cNvSpPr>
          <p:nvPr/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/>
          </a:p>
        </p:txBody>
      </p:sp>
      <p:sp>
        <p:nvSpPr>
          <p:cNvPr id="409604" name="Rectangle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4438" cy="4111625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spcBef>
                <a:spcPts val="450"/>
              </a:spcBef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en-GB" altLang="en-US" smtClean="0">
              <a:ea typeface="DejaVu Sans" charset="0"/>
              <a:cs typeface="DejaVu Sans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7613550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698" name="Rectangle 14"/>
          <p:cNvSpPr>
            <a:spLocks noGrp="1" noChangeArrowheads="1"/>
          </p:cNvSpPr>
          <p:nvPr>
            <p:ph type="sldNum" sz="quarter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E99728FA-0FD3-4317-9479-A4511B4961AC}" type="slidenum">
              <a:rPr lang="en-US" altLang="en-US" smtClean="0"/>
              <a:pPr>
                <a:spcBef>
                  <a:spcPct val="0"/>
                </a:spcBef>
                <a:buClrTx/>
                <a:buFontTx/>
                <a:buNone/>
              </a:pPr>
              <a:t>23</a:t>
            </a:fld>
            <a:endParaRPr lang="en-US" altLang="en-US" smtClean="0"/>
          </a:p>
        </p:txBody>
      </p:sp>
      <p:sp>
        <p:nvSpPr>
          <p:cNvPr id="413699" name="Text Box 1"/>
          <p:cNvSpPr txBox="1">
            <a:spLocks noChangeArrowheads="1"/>
          </p:cNvSpPr>
          <p:nvPr/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/>
          </a:p>
        </p:txBody>
      </p:sp>
      <p:sp>
        <p:nvSpPr>
          <p:cNvPr id="413700" name="Rectangle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4438" cy="4111625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spcBef>
                <a:spcPts val="450"/>
              </a:spcBef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en-GB" altLang="en-US" smtClean="0">
              <a:ea typeface="DejaVu Sans" charset="0"/>
              <a:cs typeface="DejaVu Sans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20992946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7794" name="Rectangle 14"/>
          <p:cNvSpPr>
            <a:spLocks noGrp="1" noChangeArrowheads="1"/>
          </p:cNvSpPr>
          <p:nvPr>
            <p:ph type="sldNum" sz="quarter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068FBEFA-97A0-47B3-8F59-0871BDA878A1}" type="slidenum">
              <a:rPr lang="en-US" altLang="en-US" smtClean="0"/>
              <a:pPr>
                <a:spcBef>
                  <a:spcPct val="0"/>
                </a:spcBef>
                <a:buClrTx/>
                <a:buFontTx/>
                <a:buNone/>
              </a:pPr>
              <a:t>24</a:t>
            </a:fld>
            <a:endParaRPr lang="en-US" altLang="en-US" smtClean="0"/>
          </a:p>
        </p:txBody>
      </p:sp>
      <p:sp>
        <p:nvSpPr>
          <p:cNvPr id="417795" name="Text Box 1"/>
          <p:cNvSpPr txBox="1">
            <a:spLocks noChangeArrowheads="1"/>
          </p:cNvSpPr>
          <p:nvPr/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/>
          </a:p>
        </p:txBody>
      </p:sp>
      <p:sp>
        <p:nvSpPr>
          <p:cNvPr id="417796" name="Rectangle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4438" cy="4111625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spcBef>
                <a:spcPts val="450"/>
              </a:spcBef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en-GB" altLang="en-US" smtClean="0">
              <a:ea typeface="DejaVu Sans" charset="0"/>
              <a:cs typeface="DejaVu Sans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85951823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82" name="Rectangle 14"/>
          <p:cNvSpPr>
            <a:spLocks noGrp="1" noChangeArrowheads="1"/>
          </p:cNvSpPr>
          <p:nvPr>
            <p:ph type="sldNum" sz="quarter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C082404D-C3DC-4B95-9327-330E5A8F0C0D}" type="slidenum">
              <a:rPr lang="en-US" altLang="en-US" smtClean="0"/>
              <a:pPr>
                <a:spcBef>
                  <a:spcPct val="0"/>
                </a:spcBef>
                <a:buClrTx/>
                <a:buFontTx/>
                <a:buNone/>
              </a:pPr>
              <a:t>25</a:t>
            </a:fld>
            <a:endParaRPr lang="en-US" altLang="en-US" smtClean="0"/>
          </a:p>
        </p:txBody>
      </p:sp>
      <p:sp>
        <p:nvSpPr>
          <p:cNvPr id="430083" name="Text Box 1"/>
          <p:cNvSpPr txBox="1">
            <a:spLocks noChangeArrowheads="1"/>
          </p:cNvSpPr>
          <p:nvPr/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/>
          </a:p>
        </p:txBody>
      </p:sp>
      <p:sp>
        <p:nvSpPr>
          <p:cNvPr id="430084" name="Rectangle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4438" cy="4111625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spcBef>
                <a:spcPts val="450"/>
              </a:spcBef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en-GB" altLang="en-US" smtClean="0">
              <a:ea typeface="DejaVu Sans" charset="0"/>
              <a:cs typeface="DejaVu Sans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60655996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2130" name="Rectangle 14"/>
          <p:cNvSpPr>
            <a:spLocks noGrp="1" noChangeArrowheads="1"/>
          </p:cNvSpPr>
          <p:nvPr>
            <p:ph type="sldNum" sz="quarter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D3DCB0EA-5704-48BA-AEA7-DB7301F00EA4}" type="slidenum">
              <a:rPr lang="en-US" altLang="en-US" smtClean="0"/>
              <a:pPr>
                <a:spcBef>
                  <a:spcPct val="0"/>
                </a:spcBef>
                <a:buClrTx/>
                <a:buFontTx/>
                <a:buNone/>
              </a:pPr>
              <a:t>26</a:t>
            </a:fld>
            <a:endParaRPr lang="en-US" altLang="en-US" smtClean="0"/>
          </a:p>
        </p:txBody>
      </p:sp>
      <p:sp>
        <p:nvSpPr>
          <p:cNvPr id="432131" name="Rectangle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93738"/>
            <a:ext cx="4572000" cy="3429000"/>
          </a:xfrm>
          <a:solidFill>
            <a:srgbClr val="FFFFFF"/>
          </a:solidFill>
          <a:ln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32132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18088" cy="4103688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4222133452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22" name="Rectangle 14"/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C9732CBE-174E-498B-9547-B7B3D61F390D}" type="slidenum">
              <a:rPr lang="en-US" altLang="en-US" smtClean="0"/>
              <a:pPr>
                <a:spcBef>
                  <a:spcPct val="0"/>
                </a:spcBef>
                <a:buClrTx/>
                <a:buFontTx/>
                <a:buNone/>
              </a:pPr>
              <a:t>27</a:t>
            </a:fld>
            <a:endParaRPr lang="en-US" altLang="en-US" smtClean="0"/>
          </a:p>
        </p:txBody>
      </p:sp>
      <p:sp>
        <p:nvSpPr>
          <p:cNvPr id="440323" name="Rectangle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5800"/>
            <a:ext cx="4562475" cy="3422650"/>
          </a:xfrm>
          <a:solidFill>
            <a:srgbClr val="FFFFFF"/>
          </a:solidFill>
          <a:ln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40324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18088" cy="4103688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290142493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9474" name="Rectangle 14"/>
          <p:cNvSpPr>
            <a:spLocks noGrp="1" noChangeArrowheads="1"/>
          </p:cNvSpPr>
          <p:nvPr>
            <p:ph type="sldNum" sz="quarter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1F21DDB3-F8BC-4300-BF87-51E234936065}" type="slidenum">
              <a:rPr lang="en-US" altLang="en-US" smtClean="0"/>
              <a:pPr>
                <a:spcBef>
                  <a:spcPct val="0"/>
                </a:spcBef>
                <a:buClrTx/>
                <a:buFontTx/>
                <a:buNone/>
              </a:pPr>
              <a:t>28</a:t>
            </a:fld>
            <a:endParaRPr lang="en-US" altLang="en-US" smtClean="0"/>
          </a:p>
        </p:txBody>
      </p:sp>
      <p:sp>
        <p:nvSpPr>
          <p:cNvPr id="48947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AF7A8CC9-6394-494E-857D-AB612F4B5C3C}" type="slidenum">
              <a:rPr lang="en-US" altLang="en-US">
                <a:ea typeface="DejaVu Sans" charset="0"/>
                <a:cs typeface="DejaVu Sans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28</a:t>
            </a:fld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4894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5800"/>
            <a:ext cx="4562475" cy="3422650"/>
          </a:xfrm>
          <a:solidFill>
            <a:srgbClr val="FFFFFF"/>
          </a:solidFill>
          <a:ln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8947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18088" cy="4103688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425593271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62" name="Rectangle 14"/>
          <p:cNvSpPr>
            <a:spLocks noGrp="1" noChangeArrowheads="1"/>
          </p:cNvSpPr>
          <p:nvPr>
            <p:ph type="sldNum" sz="quarter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69ACFCA5-D20B-4BE6-9A73-257831A21821}" type="slidenum">
              <a:rPr lang="en-US" altLang="en-US" smtClean="0"/>
              <a:pPr>
                <a:spcBef>
                  <a:spcPct val="0"/>
                </a:spcBef>
                <a:buClrTx/>
                <a:buFontTx/>
                <a:buNone/>
              </a:pPr>
              <a:t>31</a:t>
            </a:fld>
            <a:endParaRPr lang="en-US" altLang="en-US" smtClean="0"/>
          </a:p>
        </p:txBody>
      </p:sp>
      <p:sp>
        <p:nvSpPr>
          <p:cNvPr id="50176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9C1F674F-E554-4656-865E-F01D77824EA2}" type="slidenum">
              <a:rPr lang="en-US" altLang="en-US">
                <a:ea typeface="DejaVu Sans" charset="0"/>
                <a:cs typeface="DejaVu Sans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31</a:t>
            </a:fld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50176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5800"/>
            <a:ext cx="4562475" cy="3422650"/>
          </a:xfrm>
          <a:solidFill>
            <a:srgbClr val="FFFFFF"/>
          </a:solidFill>
          <a:ln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0176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spcBef>
                <a:spcPts val="450"/>
              </a:spcBef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en-GB" altLang="en-US" smtClean="0">
              <a:ea typeface="DejaVu Sans" charset="0"/>
              <a:cs typeface="DejaVu Sans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2012952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898" name="Rectangle 14"/>
          <p:cNvSpPr>
            <a:spLocks noGrp="1" noChangeArrowheads="1"/>
          </p:cNvSpPr>
          <p:nvPr>
            <p:ph type="sldNum" sz="quarter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1C12281C-54E3-4EA3-87B4-08AE8FFEF27B}" type="slidenum">
              <a:rPr lang="en-US" altLang="en-US" smtClean="0"/>
              <a:pPr>
                <a:spcBef>
                  <a:spcPct val="0"/>
                </a:spcBef>
                <a:buClrTx/>
                <a:buFontTx/>
                <a:buNone/>
              </a:pPr>
              <a:t>3</a:t>
            </a:fld>
            <a:endParaRPr lang="en-US" altLang="en-US" smtClean="0"/>
          </a:p>
        </p:txBody>
      </p:sp>
      <p:sp>
        <p:nvSpPr>
          <p:cNvPr id="33689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F84901AD-A1B0-4459-B453-547DD8F83482}" type="slidenum">
              <a:rPr lang="en-US" altLang="en-US">
                <a:ea typeface="DejaVu Sans" charset="0"/>
                <a:cs typeface="DejaVu Sans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3</a:t>
            </a:fld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33690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5800"/>
            <a:ext cx="4562475" cy="3422650"/>
          </a:xfrm>
          <a:solidFill>
            <a:srgbClr val="FFFFFF"/>
          </a:solidFill>
          <a:ln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3690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2850" cy="410845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spcBef>
                <a:spcPts val="450"/>
              </a:spcBef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en-US" altLang="en-US" smtClean="0">
              <a:ea typeface="DejaVu Sans" charset="0"/>
              <a:cs typeface="DejaVu Sans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50728722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3810" name="Rectangle 14"/>
          <p:cNvSpPr>
            <a:spLocks noGrp="1" noChangeArrowheads="1"/>
          </p:cNvSpPr>
          <p:nvPr>
            <p:ph type="sldNum" sz="quarter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AABC7DB1-F1E0-47B9-BB53-1AF6A8D034E9}" type="slidenum">
              <a:rPr lang="en-US" altLang="en-US" smtClean="0"/>
              <a:pPr>
                <a:spcBef>
                  <a:spcPct val="0"/>
                </a:spcBef>
                <a:buClrTx/>
                <a:buFontTx/>
                <a:buNone/>
              </a:pPr>
              <a:t>32</a:t>
            </a:fld>
            <a:endParaRPr lang="en-US" altLang="en-US" smtClean="0"/>
          </a:p>
        </p:txBody>
      </p:sp>
      <p:sp>
        <p:nvSpPr>
          <p:cNvPr id="50381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038ACD27-0036-4DBA-94DB-B145F971B27D}" type="slidenum">
              <a:rPr lang="en-US" altLang="en-US">
                <a:ea typeface="DejaVu Sans" charset="0"/>
                <a:cs typeface="DejaVu Sans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32</a:t>
            </a:fld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50381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5800"/>
            <a:ext cx="4562475" cy="3422650"/>
          </a:xfrm>
          <a:solidFill>
            <a:srgbClr val="FFFFFF"/>
          </a:solidFill>
          <a:ln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0381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spcBef>
                <a:spcPts val="450"/>
              </a:spcBef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en-GB" altLang="en-US" smtClean="0">
              <a:ea typeface="DejaVu Sans" charset="0"/>
              <a:cs typeface="DejaVu Sans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12494517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586" name="Rectangle 14"/>
          <p:cNvSpPr>
            <a:spLocks noGrp="1" noChangeArrowheads="1"/>
          </p:cNvSpPr>
          <p:nvPr>
            <p:ph type="sldNum" sz="quarter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DB5FF910-AD01-4882-961C-543F1E0C6411}" type="slidenum">
              <a:rPr lang="en-US" altLang="en-US" smtClean="0"/>
              <a:pPr>
                <a:spcBef>
                  <a:spcPct val="0"/>
                </a:spcBef>
                <a:buClrTx/>
                <a:buFontTx/>
                <a:buNone/>
              </a:pPr>
              <a:t>33</a:t>
            </a:fld>
            <a:endParaRPr lang="en-US" altLang="en-US" smtClean="0"/>
          </a:p>
        </p:txBody>
      </p:sp>
      <p:sp>
        <p:nvSpPr>
          <p:cNvPr id="32358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2275" cy="44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EFF339AF-421B-485B-90CF-5235495271AD}" type="slidenum">
              <a:rPr lang="en-US" altLang="en-US">
                <a:ea typeface="DejaVu Sans" charset="0"/>
                <a:cs typeface="DejaVu Sans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33</a:t>
            </a:fld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32358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0" y="0"/>
            <a:ext cx="1588" cy="1588"/>
          </a:xfrm>
          <a:solidFill>
            <a:srgbClr val="FFFFFF"/>
          </a:solidFill>
          <a:ln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2358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0" y="-230188"/>
            <a:ext cx="1588" cy="460376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en-GB" altLang="en-US" smtClean="0">
              <a:ea typeface="DejaVu Sans" charset="0"/>
              <a:cs typeface="DejaVu Sans" charset="0"/>
            </a:endParaRPr>
          </a:p>
        </p:txBody>
      </p:sp>
      <p:sp>
        <p:nvSpPr>
          <p:cNvPr id="323590" name="Text Box 4"/>
          <p:cNvSpPr txBox="1">
            <a:spLocks noChangeArrowheads="1"/>
          </p:cNvSpPr>
          <p:nvPr/>
        </p:nvSpPr>
        <p:spPr bwMode="auto">
          <a:xfrm>
            <a:off x="0" y="0"/>
            <a:ext cx="1588" cy="15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fld id="{D7614E7E-530D-4F66-9125-630B853998AF}" type="slidenum">
              <a:rPr lang="en-US" altLang="en-US" sz="1800">
                <a:latin typeface="Calibri" panose="020F0502020204030204" pitchFamily="34" charset="0"/>
              </a:rPr>
              <a:pPr eaLnBrk="1" hangingPunct="1">
                <a:spcBef>
                  <a:spcPct val="0"/>
                </a:spcBef>
                <a:buClrTx/>
                <a:buFontTx/>
                <a:buNone/>
              </a:pPr>
              <a:t>33</a:t>
            </a:fld>
            <a:endParaRPr lang="en-US" altLang="en-US" sz="1800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69257135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634" name="Rectangle 14"/>
          <p:cNvSpPr>
            <a:spLocks noGrp="1" noChangeArrowheads="1"/>
          </p:cNvSpPr>
          <p:nvPr>
            <p:ph type="sldNum" sz="quarter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E9D39B6B-2EDA-47D3-9991-14C8E3059587}" type="slidenum">
              <a:rPr lang="en-US" altLang="en-US" smtClean="0"/>
              <a:pPr>
                <a:spcBef>
                  <a:spcPct val="0"/>
                </a:spcBef>
                <a:buClrTx/>
                <a:buFontTx/>
                <a:buNone/>
              </a:pPr>
              <a:t>34</a:t>
            </a:fld>
            <a:endParaRPr lang="en-US" altLang="en-US" smtClean="0"/>
          </a:p>
        </p:txBody>
      </p:sp>
      <p:sp>
        <p:nvSpPr>
          <p:cNvPr id="32563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2275" cy="44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31D0C4F8-FB1E-4AF4-A24D-DFFCED686303}" type="slidenum">
              <a:rPr lang="en-US" altLang="en-US">
                <a:ea typeface="DejaVu Sans" charset="0"/>
                <a:cs typeface="DejaVu Sans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34</a:t>
            </a:fld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32563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0" y="0"/>
            <a:ext cx="1588" cy="1588"/>
          </a:xfrm>
          <a:solidFill>
            <a:srgbClr val="FFFFFF"/>
          </a:solidFill>
          <a:ln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2563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0" y="-230188"/>
            <a:ext cx="1588" cy="460376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en-GB" altLang="en-US" smtClean="0">
              <a:ea typeface="DejaVu Sans" charset="0"/>
              <a:cs typeface="DejaVu Sans" charset="0"/>
            </a:endParaRPr>
          </a:p>
        </p:txBody>
      </p:sp>
      <p:sp>
        <p:nvSpPr>
          <p:cNvPr id="325638" name="Text Box 4"/>
          <p:cNvSpPr txBox="1">
            <a:spLocks noChangeArrowheads="1"/>
          </p:cNvSpPr>
          <p:nvPr/>
        </p:nvSpPr>
        <p:spPr bwMode="auto">
          <a:xfrm>
            <a:off x="0" y="0"/>
            <a:ext cx="1588" cy="15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fld id="{A1CF4A2B-5C39-4943-A357-8FD3AABCF372}" type="slidenum">
              <a:rPr lang="en-US" altLang="en-US" sz="1800">
                <a:latin typeface="Calibri" panose="020F0502020204030204" pitchFamily="34" charset="0"/>
              </a:rPr>
              <a:pPr eaLnBrk="1" hangingPunct="1">
                <a:spcBef>
                  <a:spcPct val="0"/>
                </a:spcBef>
                <a:buClrTx/>
                <a:buFontTx/>
                <a:buNone/>
              </a:pPr>
              <a:t>34</a:t>
            </a:fld>
            <a:endParaRPr lang="en-US" altLang="en-US" sz="1800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73456919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4050" name="Rectangle 14"/>
          <p:cNvSpPr>
            <a:spLocks noGrp="1" noChangeArrowheads="1"/>
          </p:cNvSpPr>
          <p:nvPr>
            <p:ph type="sldNum" sz="quarter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015CD8B0-48C3-4383-9618-C2F7586FC39C}" type="slidenum">
              <a:rPr lang="en-US" altLang="en-US" smtClean="0"/>
              <a:pPr>
                <a:spcBef>
                  <a:spcPct val="0"/>
                </a:spcBef>
                <a:buClrTx/>
                <a:buFontTx/>
                <a:buNone/>
              </a:pPr>
              <a:t>35</a:t>
            </a:fld>
            <a:endParaRPr lang="en-US" altLang="en-US" smtClean="0"/>
          </a:p>
        </p:txBody>
      </p:sp>
      <p:sp>
        <p:nvSpPr>
          <p:cNvPr id="51405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B16DB10B-4BA6-42F6-BC2B-EB1F38D520FF}" type="slidenum">
              <a:rPr lang="en-US" altLang="en-US">
                <a:ea typeface="DejaVu Sans" charset="0"/>
                <a:cs typeface="DejaVu Sans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35</a:t>
            </a:fld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51405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5800"/>
            <a:ext cx="4562475" cy="3422650"/>
          </a:xfrm>
          <a:solidFill>
            <a:srgbClr val="FFFFFF"/>
          </a:solidFill>
          <a:ln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1405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2850" cy="410845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spcBef>
                <a:spcPts val="450"/>
              </a:spcBef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en-US" altLang="en-US" smtClean="0">
              <a:ea typeface="DejaVu Sans" charset="0"/>
              <a:cs typeface="DejaVu Sans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55880460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4050" name="Rectangle 14"/>
          <p:cNvSpPr>
            <a:spLocks noGrp="1" noChangeArrowheads="1"/>
          </p:cNvSpPr>
          <p:nvPr>
            <p:ph type="sldNum" sz="quarter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015CD8B0-48C3-4383-9618-C2F7586FC39C}" type="slidenum">
              <a:rPr lang="en-US" altLang="en-US" smtClean="0"/>
              <a:pPr>
                <a:spcBef>
                  <a:spcPct val="0"/>
                </a:spcBef>
                <a:buClrTx/>
                <a:buFontTx/>
                <a:buNone/>
              </a:pPr>
              <a:t>36</a:t>
            </a:fld>
            <a:endParaRPr lang="en-US" altLang="en-US" smtClean="0"/>
          </a:p>
        </p:txBody>
      </p:sp>
      <p:sp>
        <p:nvSpPr>
          <p:cNvPr id="51405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B16DB10B-4BA6-42F6-BC2B-EB1F38D520FF}" type="slidenum">
              <a:rPr lang="en-US" altLang="en-US">
                <a:ea typeface="DejaVu Sans" charset="0"/>
                <a:cs typeface="DejaVu Sans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36</a:t>
            </a:fld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51405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5800"/>
            <a:ext cx="4562475" cy="3422650"/>
          </a:xfrm>
          <a:solidFill>
            <a:srgbClr val="FFFFFF"/>
          </a:solidFill>
          <a:ln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1405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2850" cy="410845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spcBef>
                <a:spcPts val="450"/>
              </a:spcBef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en-US" altLang="en-US" smtClean="0">
              <a:ea typeface="DejaVu Sans" charset="0"/>
              <a:cs typeface="DejaVu Sans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5462964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6098" name="Rectangle 14"/>
          <p:cNvSpPr>
            <a:spLocks noGrp="1" noChangeArrowheads="1"/>
          </p:cNvSpPr>
          <p:nvPr>
            <p:ph type="sldNum" sz="quarter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01C15572-C759-4B91-A108-2CC1E212D0E2}" type="slidenum">
              <a:rPr lang="en-US" altLang="en-US" smtClean="0"/>
              <a:pPr>
                <a:spcBef>
                  <a:spcPct val="0"/>
                </a:spcBef>
                <a:buClrTx/>
                <a:buFontTx/>
                <a:buNone/>
              </a:pPr>
              <a:t>37</a:t>
            </a:fld>
            <a:endParaRPr lang="en-US" altLang="en-US" smtClean="0"/>
          </a:p>
        </p:txBody>
      </p:sp>
      <p:sp>
        <p:nvSpPr>
          <p:cNvPr id="51609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E65AAF4C-6D67-4C57-8E56-CAE783B76683}" type="slidenum">
              <a:rPr lang="en-US" altLang="en-US">
                <a:ea typeface="DejaVu Sans" charset="0"/>
                <a:cs typeface="DejaVu Sans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37</a:t>
            </a:fld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516100" name="Text Box 2"/>
          <p:cNvSpPr txBox="1">
            <a:spLocks noChangeArrowheads="1"/>
          </p:cNvSpPr>
          <p:nvPr/>
        </p:nvSpPr>
        <p:spPr bwMode="auto">
          <a:xfrm>
            <a:off x="3886200" y="8686800"/>
            <a:ext cx="29686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9CE978D5-DB90-4138-A25B-593761DF443D}" type="slidenum">
              <a:rPr lang="en-US" altLang="en-US"/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37</a:t>
            </a:fld>
            <a:endParaRPr lang="en-US" altLang="en-US"/>
          </a:p>
        </p:txBody>
      </p:sp>
      <p:sp>
        <p:nvSpPr>
          <p:cNvPr id="516101" name="Text Box 3"/>
          <p:cNvSpPr txBox="1">
            <a:spLocks noChangeArrowheads="1"/>
          </p:cNvSpPr>
          <p:nvPr/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/>
          </a:p>
        </p:txBody>
      </p:sp>
      <p:sp>
        <p:nvSpPr>
          <p:cNvPr id="516102" name="Rectangle 4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4438" cy="4111625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spcBef>
                <a:spcPts val="450"/>
              </a:spcBef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en-US" altLang="en-US" smtClean="0">
              <a:ea typeface="Droid Sans Fallback" charset="0"/>
              <a:cs typeface="Droid Sans Fallback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76509520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6098" name="Rectangle 14"/>
          <p:cNvSpPr>
            <a:spLocks noGrp="1" noChangeArrowheads="1"/>
          </p:cNvSpPr>
          <p:nvPr>
            <p:ph type="sldNum" sz="quarter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01C15572-C759-4B91-A108-2CC1E212D0E2}" type="slidenum">
              <a:rPr lang="en-US" altLang="en-US" smtClean="0"/>
              <a:pPr>
                <a:spcBef>
                  <a:spcPct val="0"/>
                </a:spcBef>
                <a:buClrTx/>
                <a:buFontTx/>
                <a:buNone/>
              </a:pPr>
              <a:t>38</a:t>
            </a:fld>
            <a:endParaRPr lang="en-US" altLang="en-US" smtClean="0"/>
          </a:p>
        </p:txBody>
      </p:sp>
      <p:sp>
        <p:nvSpPr>
          <p:cNvPr id="51609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E65AAF4C-6D67-4C57-8E56-CAE783B76683}" type="slidenum">
              <a:rPr lang="en-US" altLang="en-US">
                <a:ea typeface="DejaVu Sans" charset="0"/>
                <a:cs typeface="DejaVu Sans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38</a:t>
            </a:fld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516100" name="Text Box 2"/>
          <p:cNvSpPr txBox="1">
            <a:spLocks noChangeArrowheads="1"/>
          </p:cNvSpPr>
          <p:nvPr/>
        </p:nvSpPr>
        <p:spPr bwMode="auto">
          <a:xfrm>
            <a:off x="3886200" y="8686800"/>
            <a:ext cx="29686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9CE978D5-DB90-4138-A25B-593761DF443D}" type="slidenum">
              <a:rPr lang="en-US" altLang="en-US"/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38</a:t>
            </a:fld>
            <a:endParaRPr lang="en-US" altLang="en-US"/>
          </a:p>
        </p:txBody>
      </p:sp>
      <p:sp>
        <p:nvSpPr>
          <p:cNvPr id="516101" name="Text Box 3"/>
          <p:cNvSpPr txBox="1">
            <a:spLocks noChangeArrowheads="1"/>
          </p:cNvSpPr>
          <p:nvPr/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/>
          </a:p>
        </p:txBody>
      </p:sp>
      <p:sp>
        <p:nvSpPr>
          <p:cNvPr id="516102" name="Rectangle 4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4438" cy="4111625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spcBef>
                <a:spcPts val="450"/>
              </a:spcBef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en-US" altLang="en-US" smtClean="0">
              <a:ea typeface="Droid Sans Fallback" charset="0"/>
              <a:cs typeface="Droid Sans Fallback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63218818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362" name="Rectangle 14"/>
          <p:cNvSpPr>
            <a:spLocks noGrp="1" noChangeArrowheads="1"/>
          </p:cNvSpPr>
          <p:nvPr>
            <p:ph type="sldNum" sz="quarter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46D7EF68-45AB-413E-B4C6-F4B8B082F1E9}" type="slidenum">
              <a:rPr lang="en-US" altLang="en-US" smtClean="0"/>
              <a:pPr>
                <a:spcBef>
                  <a:spcPct val="0"/>
                </a:spcBef>
                <a:buClrTx/>
                <a:buFontTx/>
                <a:buNone/>
              </a:pPr>
              <a:t>39</a:t>
            </a:fld>
            <a:endParaRPr lang="en-US" altLang="en-US" smtClean="0"/>
          </a:p>
        </p:txBody>
      </p:sp>
      <p:sp>
        <p:nvSpPr>
          <p:cNvPr id="52736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2275" cy="44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F088BE32-11D4-4D52-886B-B80E5AFAF85A}" type="slidenum">
              <a:rPr lang="en-US" altLang="en-US">
                <a:ea typeface="DejaVu Sans" charset="0"/>
                <a:cs typeface="DejaVu Sans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39</a:t>
            </a:fld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52736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0" y="0"/>
            <a:ext cx="1588" cy="1588"/>
          </a:xfrm>
          <a:solidFill>
            <a:srgbClr val="FFFFFF"/>
          </a:solidFill>
          <a:ln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2736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0" y="-230188"/>
            <a:ext cx="1588" cy="460376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en-GB" altLang="en-US" smtClean="0">
              <a:ea typeface="DejaVu Sans" charset="0"/>
              <a:cs typeface="DejaVu Sans" charset="0"/>
            </a:endParaRPr>
          </a:p>
        </p:txBody>
      </p:sp>
      <p:sp>
        <p:nvSpPr>
          <p:cNvPr id="527366" name="Text Box 4"/>
          <p:cNvSpPr txBox="1">
            <a:spLocks noChangeArrowheads="1"/>
          </p:cNvSpPr>
          <p:nvPr/>
        </p:nvSpPr>
        <p:spPr bwMode="auto">
          <a:xfrm>
            <a:off x="0" y="0"/>
            <a:ext cx="1588" cy="15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fld id="{312B507E-A5B7-44FD-B98C-3F45A7ED1B8F}" type="slidenum">
              <a:rPr lang="en-US" altLang="en-US" sz="1800">
                <a:latin typeface="Calibri" panose="020F0502020204030204" pitchFamily="34" charset="0"/>
              </a:rPr>
              <a:pPr eaLnBrk="1" hangingPunct="1">
                <a:spcBef>
                  <a:spcPct val="0"/>
                </a:spcBef>
                <a:buClrTx/>
                <a:buFontTx/>
                <a:buNone/>
              </a:pPr>
              <a:t>39</a:t>
            </a:fld>
            <a:endParaRPr lang="en-US" altLang="en-US" sz="1800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08418984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362" name="Rectangle 14"/>
          <p:cNvSpPr>
            <a:spLocks noGrp="1" noChangeArrowheads="1"/>
          </p:cNvSpPr>
          <p:nvPr>
            <p:ph type="sldNum" sz="quarter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46D7EF68-45AB-413E-B4C6-F4B8B082F1E9}" type="slidenum">
              <a:rPr lang="en-US" altLang="en-US" smtClean="0"/>
              <a:pPr>
                <a:spcBef>
                  <a:spcPct val="0"/>
                </a:spcBef>
                <a:buClrTx/>
                <a:buFontTx/>
                <a:buNone/>
              </a:pPr>
              <a:t>40</a:t>
            </a:fld>
            <a:endParaRPr lang="en-US" altLang="en-US" smtClean="0"/>
          </a:p>
        </p:txBody>
      </p:sp>
      <p:sp>
        <p:nvSpPr>
          <p:cNvPr id="52736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2275" cy="44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F088BE32-11D4-4D52-886B-B80E5AFAF85A}" type="slidenum">
              <a:rPr lang="en-US" altLang="en-US">
                <a:ea typeface="DejaVu Sans" charset="0"/>
                <a:cs typeface="DejaVu Sans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40</a:t>
            </a:fld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52736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0" y="0"/>
            <a:ext cx="1588" cy="1588"/>
          </a:xfrm>
          <a:solidFill>
            <a:srgbClr val="FFFFFF"/>
          </a:solidFill>
          <a:ln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2736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0" y="-230188"/>
            <a:ext cx="1588" cy="460376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en-GB" altLang="en-US" smtClean="0">
              <a:ea typeface="DejaVu Sans" charset="0"/>
              <a:cs typeface="DejaVu Sans" charset="0"/>
            </a:endParaRPr>
          </a:p>
        </p:txBody>
      </p:sp>
      <p:sp>
        <p:nvSpPr>
          <p:cNvPr id="527366" name="Text Box 4"/>
          <p:cNvSpPr txBox="1">
            <a:spLocks noChangeArrowheads="1"/>
          </p:cNvSpPr>
          <p:nvPr/>
        </p:nvSpPr>
        <p:spPr bwMode="auto">
          <a:xfrm>
            <a:off x="0" y="0"/>
            <a:ext cx="1588" cy="15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fld id="{312B507E-A5B7-44FD-B98C-3F45A7ED1B8F}" type="slidenum">
              <a:rPr lang="en-US" altLang="en-US" sz="1800">
                <a:latin typeface="Calibri" panose="020F0502020204030204" pitchFamily="34" charset="0"/>
              </a:rPr>
              <a:pPr eaLnBrk="1" hangingPunct="1">
                <a:spcBef>
                  <a:spcPct val="0"/>
                </a:spcBef>
                <a:buClrTx/>
                <a:buFontTx/>
                <a:buNone/>
              </a:pPr>
              <a:t>40</a:t>
            </a:fld>
            <a:endParaRPr lang="en-US" altLang="en-US" sz="1800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64710053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362" name="Rectangle 14"/>
          <p:cNvSpPr>
            <a:spLocks noGrp="1" noChangeArrowheads="1"/>
          </p:cNvSpPr>
          <p:nvPr>
            <p:ph type="sldNum" sz="quarter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46D7EF68-45AB-413E-B4C6-F4B8B082F1E9}" type="slidenum">
              <a:rPr lang="en-US" altLang="en-US" smtClean="0"/>
              <a:pPr>
                <a:spcBef>
                  <a:spcPct val="0"/>
                </a:spcBef>
                <a:buClrTx/>
                <a:buFontTx/>
                <a:buNone/>
              </a:pPr>
              <a:t>41</a:t>
            </a:fld>
            <a:endParaRPr lang="en-US" altLang="en-US" smtClean="0"/>
          </a:p>
        </p:txBody>
      </p:sp>
      <p:sp>
        <p:nvSpPr>
          <p:cNvPr id="52736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2275" cy="44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F088BE32-11D4-4D52-886B-B80E5AFAF85A}" type="slidenum">
              <a:rPr lang="en-US" altLang="en-US">
                <a:ea typeface="DejaVu Sans" charset="0"/>
                <a:cs typeface="DejaVu Sans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41</a:t>
            </a:fld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52736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0" y="0"/>
            <a:ext cx="1588" cy="1588"/>
          </a:xfrm>
          <a:solidFill>
            <a:srgbClr val="FFFFFF"/>
          </a:solidFill>
          <a:ln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2736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0" y="-230188"/>
            <a:ext cx="1588" cy="460376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en-GB" altLang="en-US" smtClean="0">
              <a:ea typeface="DejaVu Sans" charset="0"/>
              <a:cs typeface="DejaVu Sans" charset="0"/>
            </a:endParaRPr>
          </a:p>
        </p:txBody>
      </p:sp>
      <p:sp>
        <p:nvSpPr>
          <p:cNvPr id="527366" name="Text Box 4"/>
          <p:cNvSpPr txBox="1">
            <a:spLocks noChangeArrowheads="1"/>
          </p:cNvSpPr>
          <p:nvPr/>
        </p:nvSpPr>
        <p:spPr bwMode="auto">
          <a:xfrm>
            <a:off x="0" y="0"/>
            <a:ext cx="1588" cy="15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fld id="{312B507E-A5B7-44FD-B98C-3F45A7ED1B8F}" type="slidenum">
              <a:rPr lang="en-US" altLang="en-US" sz="1800">
                <a:latin typeface="Calibri" panose="020F0502020204030204" pitchFamily="34" charset="0"/>
              </a:rPr>
              <a:pPr eaLnBrk="1" hangingPunct="1">
                <a:spcBef>
                  <a:spcPct val="0"/>
                </a:spcBef>
                <a:buClrTx/>
                <a:buFontTx/>
                <a:buNone/>
              </a:pPr>
              <a:t>41</a:t>
            </a:fld>
            <a:endParaRPr lang="en-US" altLang="en-US" sz="1800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8809024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898" name="Rectangle 14"/>
          <p:cNvSpPr>
            <a:spLocks noGrp="1" noChangeArrowheads="1"/>
          </p:cNvSpPr>
          <p:nvPr>
            <p:ph type="sldNum" sz="quarter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1C12281C-54E3-4EA3-87B4-08AE8FFEF27B}" type="slidenum">
              <a:rPr lang="en-US" altLang="en-US" smtClean="0"/>
              <a:pPr>
                <a:spcBef>
                  <a:spcPct val="0"/>
                </a:spcBef>
                <a:buClrTx/>
                <a:buFontTx/>
                <a:buNone/>
              </a:pPr>
              <a:t>4</a:t>
            </a:fld>
            <a:endParaRPr lang="en-US" altLang="en-US" smtClean="0"/>
          </a:p>
        </p:txBody>
      </p:sp>
      <p:sp>
        <p:nvSpPr>
          <p:cNvPr id="33689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F84901AD-A1B0-4459-B453-547DD8F83482}" type="slidenum">
              <a:rPr lang="en-US" altLang="en-US">
                <a:ea typeface="DejaVu Sans" charset="0"/>
                <a:cs typeface="DejaVu Sans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4</a:t>
            </a:fld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33690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5800"/>
            <a:ext cx="4562475" cy="3422650"/>
          </a:xfrm>
          <a:solidFill>
            <a:srgbClr val="FFFFFF"/>
          </a:solidFill>
          <a:ln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3690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2850" cy="410845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spcBef>
                <a:spcPts val="450"/>
              </a:spcBef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en-US" altLang="en-US" smtClean="0">
              <a:ea typeface="DejaVu Sans" charset="0"/>
              <a:cs typeface="DejaVu Sans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6066433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314" name="Rectangle 14"/>
          <p:cNvSpPr>
            <a:spLocks noGrp="1" noChangeArrowheads="1"/>
          </p:cNvSpPr>
          <p:nvPr>
            <p:ph type="sldNum" sz="quarter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5F8D5AD5-AC4D-4D65-B5FC-13DD015048F4}" type="slidenum">
              <a:rPr lang="en-US" altLang="en-US" smtClean="0"/>
              <a:pPr>
                <a:spcBef>
                  <a:spcPct val="0"/>
                </a:spcBef>
                <a:buClrTx/>
                <a:buFontTx/>
                <a:buNone/>
              </a:pPr>
              <a:t>42</a:t>
            </a:fld>
            <a:endParaRPr lang="en-US" altLang="en-US" smtClean="0"/>
          </a:p>
        </p:txBody>
      </p:sp>
      <p:sp>
        <p:nvSpPr>
          <p:cNvPr id="52531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2275" cy="44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3E530F8C-B62F-4977-AFF5-642E9DE53D73}" type="slidenum">
              <a:rPr lang="en-US" altLang="en-US">
                <a:ea typeface="DejaVu Sans" charset="0"/>
                <a:cs typeface="DejaVu Sans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42</a:t>
            </a:fld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52531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0" y="0"/>
            <a:ext cx="1588" cy="1588"/>
          </a:xfrm>
          <a:solidFill>
            <a:srgbClr val="FFFFFF"/>
          </a:solidFill>
          <a:ln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2531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0" y="-230188"/>
            <a:ext cx="1588" cy="460376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en-GB" altLang="en-US" smtClean="0">
              <a:ea typeface="DejaVu Sans" charset="0"/>
              <a:cs typeface="DejaVu Sans" charset="0"/>
            </a:endParaRPr>
          </a:p>
        </p:txBody>
      </p:sp>
      <p:sp>
        <p:nvSpPr>
          <p:cNvPr id="525318" name="Text Box 4"/>
          <p:cNvSpPr txBox="1">
            <a:spLocks noChangeArrowheads="1"/>
          </p:cNvSpPr>
          <p:nvPr/>
        </p:nvSpPr>
        <p:spPr bwMode="auto">
          <a:xfrm>
            <a:off x="0" y="0"/>
            <a:ext cx="1588" cy="15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fld id="{CA8756DA-E01D-4515-9A37-3DC37B1B5EB3}" type="slidenum">
              <a:rPr lang="en-US" altLang="en-US" sz="1800">
                <a:latin typeface="Calibri" panose="020F0502020204030204" pitchFamily="34" charset="0"/>
              </a:rPr>
              <a:pPr eaLnBrk="1" hangingPunct="1">
                <a:spcBef>
                  <a:spcPct val="0"/>
                </a:spcBef>
                <a:buClrTx/>
                <a:buFontTx/>
                <a:buNone/>
              </a:pPr>
              <a:t>42</a:t>
            </a:fld>
            <a:endParaRPr lang="en-US" altLang="en-US" sz="1800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64516890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362" name="Rectangle 14"/>
          <p:cNvSpPr>
            <a:spLocks noGrp="1" noChangeArrowheads="1"/>
          </p:cNvSpPr>
          <p:nvPr>
            <p:ph type="sldNum" sz="quarter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46D7EF68-45AB-413E-B4C6-F4B8B082F1E9}" type="slidenum">
              <a:rPr lang="en-US" altLang="en-US" smtClean="0"/>
              <a:pPr>
                <a:spcBef>
                  <a:spcPct val="0"/>
                </a:spcBef>
                <a:buClrTx/>
                <a:buFontTx/>
                <a:buNone/>
              </a:pPr>
              <a:t>43</a:t>
            </a:fld>
            <a:endParaRPr lang="en-US" altLang="en-US" smtClean="0"/>
          </a:p>
        </p:txBody>
      </p:sp>
      <p:sp>
        <p:nvSpPr>
          <p:cNvPr id="52736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2275" cy="44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F088BE32-11D4-4D52-886B-B80E5AFAF85A}" type="slidenum">
              <a:rPr lang="en-US" altLang="en-US">
                <a:ea typeface="DejaVu Sans" charset="0"/>
                <a:cs typeface="DejaVu Sans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43</a:t>
            </a:fld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52736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0" y="0"/>
            <a:ext cx="1588" cy="1588"/>
          </a:xfrm>
          <a:solidFill>
            <a:srgbClr val="FFFFFF"/>
          </a:solidFill>
          <a:ln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2736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0" y="-230188"/>
            <a:ext cx="1588" cy="460376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en-GB" altLang="en-US" smtClean="0">
              <a:ea typeface="DejaVu Sans" charset="0"/>
              <a:cs typeface="DejaVu Sans" charset="0"/>
            </a:endParaRPr>
          </a:p>
        </p:txBody>
      </p:sp>
      <p:sp>
        <p:nvSpPr>
          <p:cNvPr id="527366" name="Text Box 4"/>
          <p:cNvSpPr txBox="1">
            <a:spLocks noChangeArrowheads="1"/>
          </p:cNvSpPr>
          <p:nvPr/>
        </p:nvSpPr>
        <p:spPr bwMode="auto">
          <a:xfrm>
            <a:off x="0" y="0"/>
            <a:ext cx="1588" cy="15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fld id="{312B507E-A5B7-44FD-B98C-3F45A7ED1B8F}" type="slidenum">
              <a:rPr lang="en-US" altLang="en-US" sz="1800">
                <a:latin typeface="Calibri" panose="020F0502020204030204" pitchFamily="34" charset="0"/>
              </a:rPr>
              <a:pPr eaLnBrk="1" hangingPunct="1">
                <a:spcBef>
                  <a:spcPct val="0"/>
                </a:spcBef>
                <a:buClrTx/>
                <a:buFontTx/>
                <a:buNone/>
              </a:pPr>
              <a:t>43</a:t>
            </a:fld>
            <a:endParaRPr lang="en-US" altLang="en-US" sz="1800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09813969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362" name="Rectangle 14"/>
          <p:cNvSpPr>
            <a:spLocks noGrp="1" noChangeArrowheads="1"/>
          </p:cNvSpPr>
          <p:nvPr>
            <p:ph type="sldNum" sz="quarter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46D7EF68-45AB-413E-B4C6-F4B8B082F1E9}" type="slidenum">
              <a:rPr lang="en-US" altLang="en-US" smtClean="0"/>
              <a:pPr>
                <a:spcBef>
                  <a:spcPct val="0"/>
                </a:spcBef>
                <a:buClrTx/>
                <a:buFontTx/>
                <a:buNone/>
              </a:pPr>
              <a:t>44</a:t>
            </a:fld>
            <a:endParaRPr lang="en-US" altLang="en-US" smtClean="0"/>
          </a:p>
        </p:txBody>
      </p:sp>
      <p:sp>
        <p:nvSpPr>
          <p:cNvPr id="52736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2275" cy="44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F088BE32-11D4-4D52-886B-B80E5AFAF85A}" type="slidenum">
              <a:rPr lang="en-US" altLang="en-US">
                <a:ea typeface="DejaVu Sans" charset="0"/>
                <a:cs typeface="DejaVu Sans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44</a:t>
            </a:fld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52736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0" y="0"/>
            <a:ext cx="1588" cy="1588"/>
          </a:xfrm>
          <a:solidFill>
            <a:srgbClr val="FFFFFF"/>
          </a:solidFill>
          <a:ln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2736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0" y="-230188"/>
            <a:ext cx="1588" cy="460376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en-GB" altLang="en-US" smtClean="0">
              <a:ea typeface="DejaVu Sans" charset="0"/>
              <a:cs typeface="DejaVu Sans" charset="0"/>
            </a:endParaRPr>
          </a:p>
        </p:txBody>
      </p:sp>
      <p:sp>
        <p:nvSpPr>
          <p:cNvPr id="527366" name="Text Box 4"/>
          <p:cNvSpPr txBox="1">
            <a:spLocks noChangeArrowheads="1"/>
          </p:cNvSpPr>
          <p:nvPr/>
        </p:nvSpPr>
        <p:spPr bwMode="auto">
          <a:xfrm>
            <a:off x="0" y="0"/>
            <a:ext cx="1588" cy="15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fld id="{312B507E-A5B7-44FD-B98C-3F45A7ED1B8F}" type="slidenum">
              <a:rPr lang="en-US" altLang="en-US" sz="1800">
                <a:latin typeface="Calibri" panose="020F0502020204030204" pitchFamily="34" charset="0"/>
              </a:rPr>
              <a:pPr eaLnBrk="1" hangingPunct="1">
                <a:spcBef>
                  <a:spcPct val="0"/>
                </a:spcBef>
                <a:buClrTx/>
                <a:buFontTx/>
                <a:buNone/>
              </a:pPr>
              <a:t>44</a:t>
            </a:fld>
            <a:endParaRPr lang="en-US" altLang="en-US" sz="1800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19571101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362" name="Rectangle 14"/>
          <p:cNvSpPr>
            <a:spLocks noGrp="1" noChangeArrowheads="1"/>
          </p:cNvSpPr>
          <p:nvPr>
            <p:ph type="sldNum" sz="quarter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46D7EF68-45AB-413E-B4C6-F4B8B082F1E9}" type="slidenum">
              <a:rPr lang="en-US" altLang="en-US" smtClean="0"/>
              <a:pPr>
                <a:spcBef>
                  <a:spcPct val="0"/>
                </a:spcBef>
                <a:buClrTx/>
                <a:buFontTx/>
                <a:buNone/>
              </a:pPr>
              <a:t>45</a:t>
            </a:fld>
            <a:endParaRPr lang="en-US" altLang="en-US" smtClean="0"/>
          </a:p>
        </p:txBody>
      </p:sp>
      <p:sp>
        <p:nvSpPr>
          <p:cNvPr id="52736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2275" cy="44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F088BE32-11D4-4D52-886B-B80E5AFAF85A}" type="slidenum">
              <a:rPr lang="en-US" altLang="en-US">
                <a:ea typeface="DejaVu Sans" charset="0"/>
                <a:cs typeface="DejaVu Sans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45</a:t>
            </a:fld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52736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0" y="0"/>
            <a:ext cx="1588" cy="1588"/>
          </a:xfrm>
          <a:solidFill>
            <a:srgbClr val="FFFFFF"/>
          </a:solidFill>
          <a:ln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2736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0" y="-230188"/>
            <a:ext cx="1588" cy="460376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en-GB" altLang="en-US" smtClean="0">
              <a:ea typeface="DejaVu Sans" charset="0"/>
              <a:cs typeface="DejaVu Sans" charset="0"/>
            </a:endParaRPr>
          </a:p>
        </p:txBody>
      </p:sp>
      <p:sp>
        <p:nvSpPr>
          <p:cNvPr id="527366" name="Text Box 4"/>
          <p:cNvSpPr txBox="1">
            <a:spLocks noChangeArrowheads="1"/>
          </p:cNvSpPr>
          <p:nvPr/>
        </p:nvSpPr>
        <p:spPr bwMode="auto">
          <a:xfrm>
            <a:off x="0" y="0"/>
            <a:ext cx="1588" cy="15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fld id="{312B507E-A5B7-44FD-B98C-3F45A7ED1B8F}" type="slidenum">
              <a:rPr lang="en-US" altLang="en-US" sz="1800">
                <a:latin typeface="Calibri" panose="020F0502020204030204" pitchFamily="34" charset="0"/>
              </a:rPr>
              <a:pPr eaLnBrk="1" hangingPunct="1">
                <a:spcBef>
                  <a:spcPct val="0"/>
                </a:spcBef>
                <a:buClrTx/>
                <a:buFontTx/>
                <a:buNone/>
              </a:pPr>
              <a:t>45</a:t>
            </a:fld>
            <a:endParaRPr lang="en-US" altLang="en-US" sz="1800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85658695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506" name="Rectangle 14"/>
          <p:cNvSpPr>
            <a:spLocks noGrp="1" noChangeArrowheads="1"/>
          </p:cNvSpPr>
          <p:nvPr>
            <p:ph type="sldNum" sz="quarter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A5F881F3-5238-4C8B-B0DF-92F452E81BD4}" type="slidenum">
              <a:rPr lang="en-US" altLang="en-US" smtClean="0"/>
              <a:pPr>
                <a:spcBef>
                  <a:spcPct val="0"/>
                </a:spcBef>
                <a:buClrTx/>
                <a:buFontTx/>
                <a:buNone/>
              </a:pPr>
              <a:t>46</a:t>
            </a:fld>
            <a:endParaRPr lang="en-US" altLang="en-US" smtClean="0"/>
          </a:p>
        </p:txBody>
      </p:sp>
      <p:sp>
        <p:nvSpPr>
          <p:cNvPr id="53350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2E64FD8C-A22A-41AE-8AA7-96B4473EFA08}" type="slidenum">
              <a:rPr lang="en-US" altLang="en-US">
                <a:ea typeface="DejaVu Sans" charset="0"/>
                <a:cs typeface="DejaVu Sans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46</a:t>
            </a:fld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533508" name="Text Box 2"/>
          <p:cNvSpPr txBox="1">
            <a:spLocks noChangeArrowheads="1"/>
          </p:cNvSpPr>
          <p:nvPr/>
        </p:nvSpPr>
        <p:spPr bwMode="auto">
          <a:xfrm>
            <a:off x="3886200" y="8686800"/>
            <a:ext cx="29686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C98CE583-9848-47D6-91E6-7A4CCD7EB936}" type="slidenum">
              <a:rPr lang="en-US" altLang="en-US"/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46</a:t>
            </a:fld>
            <a:endParaRPr lang="en-US" altLang="en-US"/>
          </a:p>
        </p:txBody>
      </p:sp>
      <p:sp>
        <p:nvSpPr>
          <p:cNvPr id="533509" name="Text Box 3"/>
          <p:cNvSpPr txBox="1">
            <a:spLocks noChangeArrowheads="1"/>
          </p:cNvSpPr>
          <p:nvPr/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/>
          </a:p>
        </p:txBody>
      </p:sp>
      <p:sp>
        <p:nvSpPr>
          <p:cNvPr id="533510" name="Rectangle 4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4438" cy="4111625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spcBef>
                <a:spcPts val="450"/>
              </a:spcBef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en-US" altLang="en-US" smtClean="0">
              <a:ea typeface="Droid Sans Fallback" charset="0"/>
              <a:cs typeface="Droid Sans Fallback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90817398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602" name="Rectangle 14"/>
          <p:cNvSpPr>
            <a:spLocks noGrp="1" noChangeArrowheads="1"/>
          </p:cNvSpPr>
          <p:nvPr>
            <p:ph type="sldNum" sz="quarter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846864E1-ADE3-4F18-92F4-3294B2D82F8F}" type="slidenum">
              <a:rPr lang="en-US" altLang="en-US" smtClean="0"/>
              <a:pPr>
                <a:spcBef>
                  <a:spcPct val="0"/>
                </a:spcBef>
                <a:buClrTx/>
                <a:buFontTx/>
                <a:buNone/>
              </a:pPr>
              <a:t>47</a:t>
            </a:fld>
            <a:endParaRPr lang="en-US" altLang="en-US" smtClean="0"/>
          </a:p>
        </p:txBody>
      </p:sp>
      <p:sp>
        <p:nvSpPr>
          <p:cNvPr id="53760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37B7E7EA-17F5-490C-B52A-EF2DCA4BA41D}" type="slidenum">
              <a:rPr lang="en-US" altLang="en-US">
                <a:ea typeface="DejaVu Sans" charset="0"/>
                <a:cs typeface="DejaVu Sans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47</a:t>
            </a:fld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53760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5800"/>
            <a:ext cx="4562475" cy="3422650"/>
          </a:xfrm>
          <a:solidFill>
            <a:srgbClr val="FFFFFF"/>
          </a:solidFill>
          <a:ln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3760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18088" cy="4103688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10270506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946" name="Rectangle 7"/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115000"/>
              <a:buFontTx/>
              <a:buNone/>
            </a:pPr>
            <a:fld id="{916FE423-52BC-4F2B-8391-21601E03A960}" type="slidenum">
              <a:rPr lang="en-US" altLang="en-US" smtClean="0"/>
              <a:pPr>
                <a:spcBef>
                  <a:spcPct val="0"/>
                </a:spcBef>
                <a:buClrTx/>
                <a:buSzPct val="115000"/>
                <a:buFontTx/>
                <a:buNone/>
              </a:pPr>
              <a:t>5</a:t>
            </a:fld>
            <a:endParaRPr lang="en-US" altLang="en-US" smtClean="0"/>
          </a:p>
        </p:txBody>
      </p:sp>
      <p:sp>
        <p:nvSpPr>
          <p:cNvPr id="33894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SzPct val="115000"/>
              <a:buFontTx/>
              <a:buNone/>
            </a:pPr>
            <a:fld id="{1B68E352-6DC7-4950-81DF-2FEF27FE4484}" type="slidenum">
              <a:rPr lang="en-US" altLang="en-US" b="1"/>
              <a:pPr algn="r" eaLnBrk="1" hangingPunct="1">
                <a:spcBef>
                  <a:spcPct val="0"/>
                </a:spcBef>
                <a:buClrTx/>
                <a:buSzPct val="115000"/>
                <a:buFontTx/>
                <a:buNone/>
              </a:pPr>
              <a:t>5</a:t>
            </a:fld>
            <a:endParaRPr lang="en-US" altLang="en-US" b="1"/>
          </a:p>
        </p:txBody>
      </p:sp>
      <p:sp>
        <p:nvSpPr>
          <p:cNvPr id="33894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/>
        </p:spPr>
      </p:sp>
      <p:sp>
        <p:nvSpPr>
          <p:cNvPr id="33894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85394670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8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7E8D9E56-1294-4866-8CBD-C9AF13A5C49A}" type="slidenum">
              <a:rPr lang="en-US" altLang="en-US"/>
              <a:pPr/>
              <a:t>6</a:t>
            </a:fld>
            <a:endParaRPr lang="en-US" altLang="en-US"/>
          </a:p>
        </p:txBody>
      </p:sp>
      <p:sp>
        <p:nvSpPr>
          <p:cNvPr id="40345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54338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9pPr>
          </a:lstStyle>
          <a:p>
            <a:pPr algn="r" eaLnBrk="1" hangingPunct="1">
              <a:buClrTx/>
              <a:buFontTx/>
              <a:buNone/>
            </a:pPr>
            <a:fld id="{48AC1020-E6FA-448C-9143-2F9B8733B6D0}" type="slidenum">
              <a:rPr lang="en-US" altLang="en-US" sz="1200">
                <a:solidFill>
                  <a:srgbClr val="000000"/>
                </a:solidFill>
                <a:latin typeface="Times New Roman" panose="02020603050405020304" pitchFamily="18" charset="0"/>
                <a:ea typeface="DejaVu Sans" charset="0"/>
                <a:cs typeface="DejaVu Sans" charset="0"/>
              </a:rPr>
              <a:pPr algn="r" eaLnBrk="1" hangingPunct="1">
                <a:buClrTx/>
                <a:buFontTx/>
                <a:buNone/>
              </a:pPr>
              <a:t>6</a:t>
            </a:fld>
            <a:endParaRPr lang="en-US" altLang="en-US" sz="1200">
              <a:solidFill>
                <a:srgbClr val="000000"/>
              </a:solidFill>
              <a:latin typeface="Times New Roman" panose="02020603050405020304" pitchFamily="18" charset="0"/>
              <a:ea typeface="DejaVu Sans" charset="0"/>
              <a:cs typeface="DejaVu Sans" charset="0"/>
            </a:endParaRPr>
          </a:p>
        </p:txBody>
      </p:sp>
      <p:sp>
        <p:nvSpPr>
          <p:cNvPr id="403458" name="Text Box 2"/>
          <p:cNvSpPr txBox="1">
            <a:spLocks noChangeArrowheads="1"/>
          </p:cNvSpPr>
          <p:nvPr/>
        </p:nvSpPr>
        <p:spPr bwMode="auto">
          <a:xfrm>
            <a:off x="3886200" y="8686800"/>
            <a:ext cx="2955925" cy="441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9pPr>
          </a:lstStyle>
          <a:p>
            <a:pPr algn="r" eaLnBrk="1" hangingPunct="1">
              <a:buClrTx/>
              <a:buFontTx/>
              <a:buNone/>
            </a:pPr>
            <a:fld id="{6CEE5C08-788D-43AF-A027-20E2C77C139B}" type="slidenum">
              <a:rPr lang="en-US" altLang="en-US" sz="1200">
                <a:solidFill>
                  <a:srgbClr val="000000"/>
                </a:solidFill>
                <a:latin typeface="Times New Roman" panose="02020603050405020304" pitchFamily="18" charset="0"/>
                <a:ea typeface="DejaVu Sans" charset="0"/>
                <a:cs typeface="DejaVu Sans" charset="0"/>
              </a:rPr>
              <a:pPr algn="r" eaLnBrk="1" hangingPunct="1">
                <a:buClrTx/>
                <a:buFontTx/>
                <a:buNone/>
              </a:pPr>
              <a:t>6</a:t>
            </a:fld>
            <a:endParaRPr lang="en-US" altLang="en-US" sz="1200">
              <a:solidFill>
                <a:srgbClr val="000000"/>
              </a:solidFill>
              <a:latin typeface="Times New Roman" panose="02020603050405020304" pitchFamily="18" charset="0"/>
              <a:ea typeface="DejaVu Sans" charset="0"/>
              <a:cs typeface="DejaVu Sans" charset="0"/>
            </a:endParaRPr>
          </a:p>
        </p:txBody>
      </p:sp>
      <p:sp>
        <p:nvSpPr>
          <p:cNvPr id="403459" name="Text Box 3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9pPr>
          </a:lstStyle>
          <a:p>
            <a:pPr algn="r" eaLnBrk="1" hangingPunct="1">
              <a:buClrTx/>
              <a:buFontTx/>
              <a:buNone/>
            </a:pPr>
            <a:fld id="{08D12C33-1E56-47F9-9CC4-2CE9B80FD62E}" type="slidenum">
              <a:rPr lang="en-U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pPr algn="r" eaLnBrk="1" hangingPunct="1">
                <a:buClrTx/>
                <a:buFontTx/>
                <a:buNone/>
              </a:pPr>
              <a:t>6</a:t>
            </a:fld>
            <a:endParaRPr lang="en-US" altLang="en-US" sz="12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3460" name="Rectangle 4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03461" name="Text Box 5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124566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042" name="Rectangle 7"/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115000"/>
              <a:buFontTx/>
              <a:buNone/>
            </a:pPr>
            <a:fld id="{FB2C8FDB-6BE5-42EB-8340-D0EE3C570877}" type="slidenum">
              <a:rPr lang="en-US" altLang="en-US" smtClean="0"/>
              <a:pPr>
                <a:spcBef>
                  <a:spcPct val="0"/>
                </a:spcBef>
                <a:buClrTx/>
                <a:buSzPct val="115000"/>
                <a:buFontTx/>
                <a:buNone/>
              </a:pPr>
              <a:t>7</a:t>
            </a:fld>
            <a:endParaRPr lang="en-US" altLang="en-US" smtClean="0"/>
          </a:p>
        </p:txBody>
      </p:sp>
      <p:sp>
        <p:nvSpPr>
          <p:cNvPr id="3430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5800"/>
            <a:ext cx="4556125" cy="3416300"/>
          </a:xfrm>
          <a:ln/>
        </p:spPr>
      </p:sp>
      <p:sp>
        <p:nvSpPr>
          <p:cNvPr id="343044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0225930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090" name="Rectangle 14"/>
          <p:cNvSpPr>
            <a:spLocks noGrp="1" noChangeArrowheads="1"/>
          </p:cNvSpPr>
          <p:nvPr>
            <p:ph type="sldNum" sz="quarter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8F651426-1B95-4F14-9833-E60C8B01EDD7}" type="slidenum">
              <a:rPr lang="en-US" altLang="en-US" smtClean="0"/>
              <a:pPr>
                <a:spcBef>
                  <a:spcPct val="0"/>
                </a:spcBef>
                <a:buClrTx/>
                <a:buFontTx/>
                <a:buNone/>
              </a:pPr>
              <a:t>8</a:t>
            </a:fld>
            <a:endParaRPr lang="en-US" altLang="en-US" smtClean="0"/>
          </a:p>
        </p:txBody>
      </p:sp>
      <p:sp>
        <p:nvSpPr>
          <p:cNvPr id="34509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654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1054E721-687A-4297-A240-8E2972691B31}" type="slidenum">
              <a:rPr lang="en-US" altLang="en-US">
                <a:ea typeface="DejaVu Sans" charset="0"/>
                <a:cs typeface="DejaVu Sans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8</a:t>
            </a:fld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345092" name="Text Box 2"/>
          <p:cNvSpPr txBox="1">
            <a:spLocks noChangeArrowheads="1"/>
          </p:cNvSpPr>
          <p:nvPr/>
        </p:nvSpPr>
        <p:spPr bwMode="auto">
          <a:xfrm>
            <a:off x="3886200" y="8686800"/>
            <a:ext cx="29686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FAF76292-35AE-4027-B63F-D7CA9ED0F402}" type="slidenum">
              <a:rPr lang="en-US" altLang="en-US"/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8</a:t>
            </a:fld>
            <a:endParaRPr lang="en-US" altLang="en-US"/>
          </a:p>
        </p:txBody>
      </p:sp>
      <p:sp>
        <p:nvSpPr>
          <p:cNvPr id="345093" name="Rectangle 3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45094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spcBef>
                <a:spcPts val="450"/>
              </a:spcBef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en-US" altLang="en-US" smtClean="0">
              <a:ea typeface="Droid Sans Fallback" charset="0"/>
              <a:cs typeface="Droid Sans Fallback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3883820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138" name="Rectangle 14"/>
          <p:cNvSpPr>
            <a:spLocks noGrp="1" noChangeArrowheads="1"/>
          </p:cNvSpPr>
          <p:nvPr>
            <p:ph type="sldNum" sz="quarter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54841A5B-00C0-491C-BFEE-91C78CBD6DD5}" type="slidenum">
              <a:rPr lang="en-US" altLang="en-US" smtClean="0"/>
              <a:pPr>
                <a:spcBef>
                  <a:spcPct val="0"/>
                </a:spcBef>
                <a:buClrTx/>
                <a:buFontTx/>
                <a:buNone/>
              </a:pPr>
              <a:t>9</a:t>
            </a:fld>
            <a:endParaRPr lang="en-US" altLang="en-US" smtClean="0"/>
          </a:p>
        </p:txBody>
      </p:sp>
      <p:sp>
        <p:nvSpPr>
          <p:cNvPr id="347139" name="Text Box 1"/>
          <p:cNvSpPr txBox="1">
            <a:spLocks noChangeArrowheads="1"/>
          </p:cNvSpPr>
          <p:nvPr/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/>
          </a:p>
        </p:txBody>
      </p:sp>
      <p:sp>
        <p:nvSpPr>
          <p:cNvPr id="347140" name="Rectangle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18088" cy="4103688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409979858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10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10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6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7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7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7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7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7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7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8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8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8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8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8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8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8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9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9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9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9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9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20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20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20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6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7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7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7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7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7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7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7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7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7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7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7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8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8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8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8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8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8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8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8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8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8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8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8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8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8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9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9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9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9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9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9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29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29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29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29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29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29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29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29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29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9.xml"/></Relationships>
</file>

<file path=ppt/slideLayouts/_rels/slideLayout29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9.xml"/></Relationships>
</file>

<file path=ppt/slideLayouts/_rels/slideLayout29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9.xml"/></Relationships>
</file>

<file path=ppt/slideLayouts/_rels/slideLayout29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9.xml"/></Relationships>
</file>

<file path=ppt/slideLayouts/_rels/slideLayout29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9.xml"/></Relationships>
</file>

<file path=ppt/slideLayouts/_rels/slideLayout29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9.xml"/></Relationships>
</file>

<file path=ppt/slideLayouts/_rels/slideLayout29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9.xml"/></Relationships>
</file>

<file path=ppt/slideLayouts/_rels/slideLayout29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9.xml"/></Relationships>
</file>

<file path=ppt/slideLayouts/_rels/slideLayout29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9.xml"/></Relationships>
</file>

<file path=ppt/slideLayouts/_rels/slideLayout29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9.xml"/></Relationships>
</file>

<file path=ppt/slideLayouts/_rels/slideLayout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9.xml"/></Relationships>
</file>

<file path=ppt/slideLayouts/_rels/slideLayout29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0.xml"/></Relationships>
</file>

<file path=ppt/slideLayouts/_rels/slideLayout29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0.xml"/></Relationships>
</file>

<file path=ppt/slideLayouts/_rels/slideLayout29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0.xml"/></Relationships>
</file>

<file path=ppt/slideLayouts/_rels/slideLayout29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0.xml"/></Relationships>
</file>

<file path=ppt/slideLayouts/_rels/slideLayout29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0.xml"/></Relationships>
</file>

<file path=ppt/slideLayouts/_rels/slideLayout29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0.xml"/></Relationships>
</file>

<file path=ppt/slideLayouts/_rels/slideLayout29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0.xml"/></Relationships>
</file>

<file path=ppt/slideLayouts/_rels/slideLayout29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0.xml"/></Relationships>
</file>

<file path=ppt/slideLayouts/_rels/slideLayout29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0.xml"/></Relationships>
</file>

<file path=ppt/slideLayouts/_rels/slideLayout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0.xml"/></Relationships>
</file>

<file path=ppt/slideLayouts/_rels/slideLayout29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0.xml"/></Relationships>
</file>

<file path=ppt/slideLayouts/_rels/slideLayout29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1.xml"/></Relationships>
</file>

<file path=ppt/slideLayouts/_rels/slideLayout29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1.xml"/></Relationships>
</file>

<file path=ppt/slideLayouts/_rels/slideLayout29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1.xml"/></Relationships>
</file>

<file path=ppt/slideLayouts/_rels/slideLayout29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1.xml"/></Relationships>
</file>

<file path=ppt/slideLayouts/_rels/slideLayout29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1.xml"/></Relationships>
</file>

<file path=ppt/slideLayouts/_rels/slideLayout29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1.xml"/></Relationships>
</file>

<file path=ppt/slideLayouts/_rels/slideLayout29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1.xml"/></Relationships>
</file>

<file path=ppt/slideLayouts/_rels/slideLayout29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1.xml"/></Relationships>
</file>

<file path=ppt/slideLayouts/_rels/slideLayout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29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1.xml"/></Relationships>
</file>

<file path=ppt/slideLayouts/_rels/slideLayout29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1.xml"/></Relationships>
</file>

<file path=ppt/slideLayouts/_rels/slideLayout29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1.xml"/></Relationships>
</file>

<file path=ppt/slideLayouts/_rels/slideLayout29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2.xml"/></Relationships>
</file>

<file path=ppt/slideLayouts/_rels/slideLayout29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2.xml"/></Relationships>
</file>

<file path=ppt/slideLayouts/_rels/slideLayout29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2.xml"/></Relationships>
</file>

<file path=ppt/slideLayouts/_rels/slideLayout29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2.xml"/></Relationships>
</file>

<file path=ppt/slideLayouts/_rels/slideLayout29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2.xml"/></Relationships>
</file>

<file path=ppt/slideLayouts/_rels/slideLayout29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2.xml"/></Relationships>
</file>

<file path=ppt/slideLayouts/_rels/slideLayout29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2.xml"/></Relationships>
</file>

<file path=ppt/slideLayouts/_rels/slideLayout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29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2.xml"/></Relationships>
</file>

<file path=ppt/slideLayouts/_rels/slideLayout29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2.xml"/></Relationships>
</file>

<file path=ppt/slideLayouts/_rels/slideLayout29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2.xml"/></Relationships>
</file>

<file path=ppt/slideLayouts/_rels/slideLayout29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2.xml"/></Relationships>
</file>

<file path=ppt/slideLayouts/_rels/slideLayout29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3.xml"/></Relationships>
</file>

<file path=ppt/slideLayouts/_rels/slideLayout29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3.xml"/></Relationships>
</file>

<file path=ppt/slideLayouts/_rels/slideLayout29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3.xml"/></Relationships>
</file>

<file path=ppt/slideLayouts/_rels/slideLayout29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3.xml"/></Relationships>
</file>

<file path=ppt/slideLayouts/_rels/slideLayout29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3.xml"/></Relationships>
</file>

<file path=ppt/slideLayouts/_rels/slideLayout29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3.xml"/></Relationships>
</file>

<file path=ppt/slideLayouts/_rels/slideLayout30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3.xml"/></Relationships>
</file>

<file path=ppt/slideLayouts/_rels/slideLayout30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3.xml"/></Relationships>
</file>

<file path=ppt/slideLayouts/_rels/slideLayout30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3.xml"/></Relationships>
</file>

<file path=ppt/slideLayouts/_rels/slideLayout30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3.xml"/></Relationships>
</file>

<file path=ppt/slideLayouts/_rels/slideLayout30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4.xml"/></Relationships>
</file>

<file path=ppt/slideLayouts/_rels/slideLayout30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4.xml"/></Relationships>
</file>

<file path=ppt/slideLayouts/_rels/slideLayout30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4.xml"/></Relationships>
</file>

<file path=ppt/slideLayouts/_rels/slideLayout30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4.xml"/></Relationships>
</file>

<file path=ppt/slideLayouts/_rels/slideLayout30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4.xml"/></Relationships>
</file>

<file path=ppt/slideLayouts/_rels/slideLayout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4.xml"/></Relationships>
</file>

<file path=ppt/slideLayouts/_rels/slideLayout30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4.xml"/></Relationships>
</file>

<file path=ppt/slideLayouts/_rels/slideLayout30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4.xml"/></Relationships>
</file>

<file path=ppt/slideLayouts/_rels/slideLayout30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4.xml"/></Relationships>
</file>

<file path=ppt/slideLayouts/_rels/slideLayout30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4.xml"/></Relationships>
</file>

<file path=ppt/slideLayouts/_rels/slideLayout30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4.xml"/></Relationships>
</file>

<file path=ppt/slideLayouts/_rels/slideLayout30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5.xml"/></Relationships>
</file>

<file path=ppt/slideLayouts/_rels/slideLayout30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5.xml"/></Relationships>
</file>

<file path=ppt/slideLayouts/_rels/slideLayout30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5.xml"/></Relationships>
</file>

<file path=ppt/slideLayouts/_rels/slideLayout30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5.xml"/></Relationships>
</file>

<file path=ppt/slideLayouts/_rels/slideLayout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5.xml"/></Relationships>
</file>

<file path=ppt/slideLayouts/_rels/slideLayout30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5.xml"/></Relationships>
</file>

<file path=ppt/slideLayouts/_rels/slideLayout30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5.xml"/></Relationships>
</file>

<file path=ppt/slideLayouts/_rels/slideLayout30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5.xml"/></Relationships>
</file>

<file path=ppt/slideLayouts/_rels/slideLayout30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5.xml"/></Relationships>
</file>

<file path=ppt/slideLayouts/_rels/slideLayout30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5.xml"/></Relationships>
</file>

<file path=ppt/slideLayouts/_rels/slideLayout30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5.xml"/></Relationships>
</file>

<file path=ppt/slideLayouts/_rels/slideLayout30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6.xml"/></Relationships>
</file>

<file path=ppt/slideLayouts/_rels/slideLayout30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6.xml"/></Relationships>
</file>

<file path=ppt/slideLayouts/_rels/slideLayout30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6.xml"/></Relationships>
</file>

<file path=ppt/slideLayouts/_rels/slideLayout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6.xml"/></Relationships>
</file>

<file path=ppt/slideLayouts/_rels/slideLayout30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6.xml"/></Relationships>
</file>

<file path=ppt/slideLayouts/_rels/slideLayout30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6.xml"/></Relationships>
</file>

<file path=ppt/slideLayouts/_rels/slideLayout30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6.xml"/></Relationships>
</file>

<file path=ppt/slideLayouts/_rels/slideLayout30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6.xml"/></Relationships>
</file>

<file path=ppt/slideLayouts/_rels/slideLayout30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6.xml"/></Relationships>
</file>

<file path=ppt/slideLayouts/_rels/slideLayout30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6.xml"/></Relationships>
</file>

<file path=ppt/slideLayouts/_rels/slideLayout30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6.xml"/></Relationships>
</file>

<file path=ppt/slideLayouts/_rels/slideLayout30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7.xml"/></Relationships>
</file>

<file path=ppt/slideLayouts/_rels/slideLayout30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7.xml"/></Relationships>
</file>

<file path=ppt/slideLayouts/_rels/slideLayout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7.xml"/></Relationships>
</file>

<file path=ppt/slideLayouts/_rels/slideLayout30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7.xml"/></Relationships>
</file>

<file path=ppt/slideLayouts/_rels/slideLayout30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7.xml"/></Relationships>
</file>

<file path=ppt/slideLayouts/_rels/slideLayout30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7.xml"/></Relationships>
</file>

<file path=ppt/slideLayouts/_rels/slideLayout30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7.xml"/></Relationships>
</file>

<file path=ppt/slideLayouts/_rels/slideLayout30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7.xml"/></Relationships>
</file>

<file path=ppt/slideLayouts/_rels/slideLayout30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7.xml"/></Relationships>
</file>

<file path=ppt/slideLayouts/_rels/slideLayout30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7.xml"/></Relationships>
</file>

<file path=ppt/slideLayouts/_rels/slideLayout30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7.xml"/></Relationships>
</file>

<file path=ppt/slideLayouts/_rels/slideLayout30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8.xml"/></Relationships>
</file>

<file path=ppt/slideLayouts/_rels/slideLayout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8.xml"/></Relationships>
</file>

<file path=ppt/slideLayouts/_rels/slideLayout30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8.xml"/></Relationships>
</file>

<file path=ppt/slideLayouts/_rels/slideLayout30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8.xml"/></Relationships>
</file>

<file path=ppt/slideLayouts/_rels/slideLayout30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8.xml"/></Relationships>
</file>

<file path=ppt/slideLayouts/_rels/slideLayout30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8.xml"/></Relationships>
</file>

<file path=ppt/slideLayouts/_rels/slideLayout30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8.xml"/></Relationships>
</file>

<file path=ppt/slideLayouts/_rels/slideLayout30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8.xml"/></Relationships>
</file>

<file path=ppt/slideLayouts/_rels/slideLayout30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8.xml"/></Relationships>
</file>

<file path=ppt/slideLayouts/_rels/slideLayout30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8.xml"/></Relationships>
</file>

<file path=ppt/slideLayouts/_rels/slideLayout30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8.xml"/></Relationships>
</file>

<file path=ppt/slideLayouts/_rels/slideLayout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9.xml"/></Relationships>
</file>

<file path=ppt/slideLayouts/_rels/slideLayout30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9.xml"/></Relationships>
</file>

<file path=ppt/slideLayouts/_rels/slideLayout30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9.xml"/></Relationships>
</file>

<file path=ppt/slideLayouts/_rels/slideLayout30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9.xml"/></Relationships>
</file>

<file path=ppt/slideLayouts/_rels/slideLayout30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9.xml"/></Relationships>
</file>

<file path=ppt/slideLayouts/_rels/slideLayout30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9.xml"/></Relationships>
</file>

<file path=ppt/slideLayouts/_rels/slideLayout30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9.xml"/></Relationships>
</file>

<file path=ppt/slideLayouts/_rels/slideLayout30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9.xml"/></Relationships>
</file>

<file path=ppt/slideLayouts/_rels/slideLayout30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9.xml"/></Relationships>
</file>

<file path=ppt/slideLayouts/_rels/slideLayout30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9.xml"/></Relationships>
</file>

<file path=ppt/slideLayouts/_rels/slideLayout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9.xml"/></Relationships>
</file>

<file path=ppt/slideLayouts/_rels/slideLayout30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30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30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30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30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30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30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30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30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30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30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1.xml"/></Relationships>
</file>

<file path=ppt/slideLayouts/_rels/slideLayout30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1.xml"/></Relationships>
</file>

<file path=ppt/slideLayouts/_rels/slideLayout30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1.xml"/></Relationships>
</file>

<file path=ppt/slideLayouts/_rels/slideLayout30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1.xml"/></Relationships>
</file>

<file path=ppt/slideLayouts/_rels/slideLayout30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1.xml"/></Relationships>
</file>

<file path=ppt/slideLayouts/_rels/slideLayout30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1.xml"/></Relationships>
</file>

<file path=ppt/slideLayouts/_rels/slideLayout30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1.xml"/></Relationships>
</file>

<file path=ppt/slideLayouts/_rels/slideLayout30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1.xml"/></Relationships>
</file>

<file path=ppt/slideLayouts/_rels/slideLayout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0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1.xml"/></Relationships>
</file>

<file path=ppt/slideLayouts/_rels/slideLayout30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1.xml"/></Relationships>
</file>

<file path=ppt/slideLayouts/_rels/slideLayout30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1.xml"/></Relationships>
</file>

<file path=ppt/slideLayouts/_rels/slideLayout30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2.xml"/></Relationships>
</file>

<file path=ppt/slideLayouts/_rels/slideLayout30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2.xml"/></Relationships>
</file>

<file path=ppt/slideLayouts/_rels/slideLayout30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2.xml"/></Relationships>
</file>

<file path=ppt/slideLayouts/_rels/slideLayout30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2.xml"/></Relationships>
</file>

<file path=ppt/slideLayouts/_rels/slideLayout30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2.xml"/></Relationships>
</file>

<file path=ppt/slideLayouts/_rels/slideLayout30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2.xml"/></Relationships>
</file>

<file path=ppt/slideLayouts/_rels/slideLayout30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2.xml"/></Relationships>
</file>

<file path=ppt/slideLayouts/_rels/slideLayout3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2.xml"/></Relationships>
</file>

<file path=ppt/slideLayouts/_rels/slideLayout3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2.xml"/></Relationships>
</file>

<file path=ppt/slideLayouts/_rels/slideLayout3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2.xml"/></Relationships>
</file>

<file path=ppt/slideLayouts/_rels/slideLayout3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3.xml"/></Relationships>
</file>

<file path=ppt/slideLayouts/_rels/slideLayout3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3.xml"/></Relationships>
</file>

<file path=ppt/slideLayouts/_rels/slideLayout3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3.xml"/></Relationships>
</file>

<file path=ppt/slideLayouts/_rels/slideLayout3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3.xml"/></Relationships>
</file>

<file path=ppt/slideLayouts/_rels/slideLayout3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3.xml"/></Relationships>
</file>

<file path=ppt/slideLayouts/_rels/slideLayout3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3.xml"/></Relationships>
</file>

<file path=ppt/slideLayouts/_rels/slideLayout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3.xml"/></Relationships>
</file>

<file path=ppt/slideLayouts/_rels/slideLayout3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3.xml"/></Relationships>
</file>

<file path=ppt/slideLayouts/_rels/slideLayout3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3.xml"/></Relationships>
</file>

<file path=ppt/slideLayouts/_rels/slideLayout3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3.xml"/></Relationships>
</file>

<file path=ppt/slideLayouts/_rels/slideLayout3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3.xml"/></Relationships>
</file>

<file path=ppt/slideLayouts/_rels/slideLayout3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4.xml"/></Relationships>
</file>

<file path=ppt/slideLayouts/_rels/slideLayout3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4.xml"/></Relationships>
</file>

<file path=ppt/slideLayouts/_rels/slideLayout3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4.xml"/></Relationships>
</file>

<file path=ppt/slideLayouts/_rels/slideLayout3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4.xml"/></Relationships>
</file>

<file path=ppt/slideLayouts/_rels/slideLayout3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4.xml"/></Relationships>
</file>

<file path=ppt/slideLayouts/_rels/slideLayout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4.xml"/></Relationships>
</file>

<file path=ppt/slideLayouts/_rels/slideLayout3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4.xml"/></Relationships>
</file>

<file path=ppt/slideLayouts/_rels/slideLayout3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4.xml"/></Relationships>
</file>

<file path=ppt/slideLayouts/_rels/slideLayout3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4.xml"/></Relationships>
</file>

<file path=ppt/slideLayouts/_rels/slideLayout3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4.xml"/></Relationships>
</file>

<file path=ppt/slideLayouts/_rels/slideLayout3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4.xml"/></Relationships>
</file>

<file path=ppt/slideLayouts/_rels/slideLayout3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5.xml"/></Relationships>
</file>

<file path=ppt/slideLayouts/_rels/slideLayout3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5.xml"/></Relationships>
</file>

<file path=ppt/slideLayouts/_rels/slideLayout3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5.xml"/></Relationships>
</file>

<file path=ppt/slideLayouts/_rels/slideLayout3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5.xml"/></Relationships>
</file>

<file path=ppt/slideLayouts/_rels/slideLayout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5.xml"/></Relationships>
</file>

<file path=ppt/slideLayouts/_rels/slideLayout3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5.xml"/></Relationships>
</file>

<file path=ppt/slideLayouts/_rels/slideLayout3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5.xml"/></Relationships>
</file>

<file path=ppt/slideLayouts/_rels/slideLayout3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5.xml"/></Relationships>
</file>

<file path=ppt/slideLayouts/_rels/slideLayout3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5.xml"/></Relationships>
</file>

<file path=ppt/slideLayouts/_rels/slideLayout3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5.xml"/></Relationships>
</file>

<file path=ppt/slideLayouts/_rels/slideLayout3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5.xml"/></Relationships>
</file>

<file path=ppt/slideLayouts/_rels/slideLayout3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6.xml"/></Relationships>
</file>

<file path=ppt/slideLayouts/_rels/slideLayout3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6.xml"/></Relationships>
</file>

<file path=ppt/slideLayouts/_rels/slideLayout3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6.xml"/></Relationships>
</file>

<file path=ppt/slideLayouts/_rels/slideLayout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6.xml"/></Relationships>
</file>

<file path=ppt/slideLayouts/_rels/slideLayout3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6.xml"/></Relationships>
</file>

<file path=ppt/slideLayouts/_rels/slideLayout3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6.xml"/></Relationships>
</file>

<file path=ppt/slideLayouts/_rels/slideLayout3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6.xml"/></Relationships>
</file>

<file path=ppt/slideLayouts/_rels/slideLayout3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6.xml"/></Relationships>
</file>

<file path=ppt/slideLayouts/_rels/slideLayout3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6.xml"/></Relationships>
</file>

<file path=ppt/slideLayouts/_rels/slideLayout3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6.xml"/></Relationships>
</file>

<file path=ppt/slideLayouts/_rels/slideLayout3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6.xml"/></Relationships>
</file>

<file path=ppt/slideLayouts/_rels/slideLayout3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7.xml"/></Relationships>
</file>

<file path=ppt/slideLayouts/_rels/slideLayout3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7.xml"/></Relationships>
</file>

<file path=ppt/slideLayouts/_rels/slideLayout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7.xml"/></Relationships>
</file>

<file path=ppt/slideLayouts/_rels/slideLayout3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7.xml"/></Relationships>
</file>

<file path=ppt/slideLayouts/_rels/slideLayout3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7.xml"/></Relationships>
</file>

<file path=ppt/slideLayouts/_rels/slideLayout3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7.xml"/></Relationships>
</file>

<file path=ppt/slideLayouts/_rels/slideLayout3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7.xml"/></Relationships>
</file>

<file path=ppt/slideLayouts/_rels/slideLayout3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7.xml"/></Relationships>
</file>

<file path=ppt/slideLayouts/_rels/slideLayout3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7.xml"/></Relationships>
</file>

<file path=ppt/slideLayouts/_rels/slideLayout3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7.xml"/></Relationships>
</file>

<file path=ppt/slideLayouts/_rels/slideLayout3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7.xml"/></Relationships>
</file>

<file path=ppt/slideLayouts/_rels/slideLayout3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8.xml"/></Relationships>
</file>

<file path=ppt/slideLayouts/_rels/slideLayout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8.xml"/></Relationships>
</file>

<file path=ppt/slideLayouts/_rels/slideLayout3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8.xml"/></Relationships>
</file>

<file path=ppt/slideLayouts/_rels/slideLayout3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8.xml"/></Relationships>
</file>

<file path=ppt/slideLayouts/_rels/slideLayout3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8.xml"/></Relationships>
</file>

<file path=ppt/slideLayouts/_rels/slideLayout3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8.xml"/></Relationships>
</file>

<file path=ppt/slideLayouts/_rels/slideLayout3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8.xml"/></Relationships>
</file>

<file path=ppt/slideLayouts/_rels/slideLayout3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8.xml"/></Relationships>
</file>

<file path=ppt/slideLayouts/_rels/slideLayout3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8.xml"/></Relationships>
</file>

<file path=ppt/slideLayouts/_rels/slideLayout3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8.xml"/></Relationships>
</file>

<file path=ppt/slideLayouts/_rels/slideLayout3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8.xml"/></Relationships>
</file>

<file path=ppt/slideLayouts/_rels/slideLayout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9.xml"/></Relationships>
</file>

<file path=ppt/slideLayouts/_rels/slideLayout3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9.xml"/></Relationships>
</file>

<file path=ppt/slideLayouts/_rels/slideLayout3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9.xml"/></Relationships>
</file>

<file path=ppt/slideLayouts/_rels/slideLayout3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9.xml"/></Relationships>
</file>

<file path=ppt/slideLayouts/_rels/slideLayout3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9.xml"/></Relationships>
</file>

<file path=ppt/slideLayouts/_rels/slideLayout3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9.xml"/></Relationships>
</file>

<file path=ppt/slideLayouts/_rels/slideLayout3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9.xml"/></Relationships>
</file>

<file path=ppt/slideLayouts/_rels/slideLayout3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9.xml"/></Relationships>
</file>

<file path=ppt/slideLayouts/_rels/slideLayout3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9.xml"/></Relationships>
</file>

<file path=ppt/slideLayouts/_rels/slideLayout3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9.xml"/></Relationships>
</file>

<file path=ppt/slideLayouts/_rels/slideLayout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9.xml"/></Relationships>
</file>

<file path=ppt/slideLayouts/_rels/slideLayout3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9.xml"/></Relationships>
</file>

<file path=ppt/slideLayouts/_rels/slideLayout3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0.xml"/></Relationships>
</file>

<file path=ppt/slideLayouts/_rels/slideLayout3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0.xml"/></Relationships>
</file>

<file path=ppt/slideLayouts/_rels/slideLayout3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0.xml"/></Relationships>
</file>

<file path=ppt/slideLayouts/_rels/slideLayout3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0.xml"/></Relationships>
</file>

<file path=ppt/slideLayouts/_rels/slideLayout3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0.xml"/></Relationships>
</file>

<file path=ppt/slideLayouts/_rels/slideLayout3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0.xml"/></Relationships>
</file>

<file path=ppt/slideLayouts/_rels/slideLayout3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0.xml"/></Relationships>
</file>

<file path=ppt/slideLayouts/_rels/slideLayout3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0.xml"/></Relationships>
</file>

<file path=ppt/slideLayouts/_rels/slideLayout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0.xml"/></Relationships>
</file>

<file path=ppt/slideLayouts/_rels/slideLayout3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0.xml"/></Relationships>
</file>

<file path=ppt/slideLayouts/_rels/slideLayout3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0.xml"/></Relationships>
</file>

<file path=ppt/slideLayouts/_rels/slideLayout31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90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14317AC-259B-4690-A4E7-BB2B3AF82AE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6085731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D85FB5-AF11-4DDD-AF17-0BF8261CC52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87929571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8DDB52C-8995-4E81-886E-82D4E5E8C74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41382612"/>
      </p:ext>
    </p:extLst>
  </p:cSld>
  <p:clrMapOvr>
    <a:masterClrMapping/>
  </p:clrMapOvr>
</p:sldLayout>
</file>

<file path=ppt/slideLayouts/slideLayout10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65831F5-30E2-4FB4-AFD1-9B4A07774B5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84986404"/>
      </p:ext>
    </p:extLst>
  </p:cSld>
  <p:clrMapOvr>
    <a:masterClrMapping/>
  </p:clrMapOvr>
</p:sldLayout>
</file>

<file path=ppt/slideLayouts/slideLayout10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077F105-2CF6-4631-A46C-B2960D4832C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15543006"/>
      </p:ext>
    </p:extLst>
  </p:cSld>
  <p:clrMapOvr>
    <a:masterClrMapping/>
  </p:clrMapOvr>
</p:sldLayout>
</file>

<file path=ppt/slideLayouts/slideLayout10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1011BB0-9466-4089-9C08-F2CC8BF55FE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68259110"/>
      </p:ext>
    </p:extLst>
  </p:cSld>
  <p:clrMapOvr>
    <a:masterClrMapping/>
  </p:clrMapOvr>
</p:sldLayout>
</file>

<file path=ppt/slideLayouts/slideLayout10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C340FF1-0BB7-400B-812F-810E21758FF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85962628"/>
      </p:ext>
    </p:extLst>
  </p:cSld>
  <p:clrMapOvr>
    <a:masterClrMapping/>
  </p:clrMapOvr>
</p:sldLayout>
</file>

<file path=ppt/slideLayouts/slideLayout100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762B3A4-0226-4B90-A277-84ECE9C2FA4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60471630"/>
      </p:ext>
    </p:extLst>
  </p:cSld>
  <p:clrMapOvr>
    <a:masterClrMapping/>
  </p:clrMapOvr>
</p:sldLayout>
</file>

<file path=ppt/slideLayouts/slideLayout10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C6E3CB-0093-4498-AEA0-D57D749DB6B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56506879"/>
      </p:ext>
    </p:extLst>
  </p:cSld>
  <p:clrMapOvr>
    <a:masterClrMapping/>
  </p:clrMapOvr>
</p:sldLayout>
</file>

<file path=ppt/slideLayouts/slideLayout100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13B4D9-03BB-44F2-8FD4-0F9A269E234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55877482"/>
      </p:ext>
    </p:extLst>
  </p:cSld>
  <p:clrMapOvr>
    <a:masterClrMapping/>
  </p:clrMapOvr>
</p:sldLayout>
</file>

<file path=ppt/slideLayouts/slideLayout10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F74129-E47B-4BA4-9EF7-931BED0D838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21084659"/>
      </p:ext>
    </p:extLst>
  </p:cSld>
  <p:clrMapOvr>
    <a:masterClrMapping/>
  </p:clrMapOvr>
</p:sldLayout>
</file>

<file path=ppt/slideLayouts/slideLayout100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5E6934-AA03-4128-A26F-5AF5FEAF9F5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2288551"/>
      </p:ext>
    </p:extLst>
  </p:cSld>
  <p:clrMapOvr>
    <a:masterClrMapping/>
  </p:clrMapOvr>
</p:sldLayout>
</file>

<file path=ppt/slideLayouts/slideLayout100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83D2FE0-3A34-4F0A-B90E-3733C7A1A31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43455499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C6180A-9A16-40DF-9D79-BB8F7582BA1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4759011"/>
      </p:ext>
    </p:extLst>
  </p:cSld>
  <p:clrMapOvr>
    <a:masterClrMapping/>
  </p:clrMapOvr>
</p:sldLayout>
</file>

<file path=ppt/slideLayouts/slideLayout10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4F39DB-DD30-4CA8-8503-B74F2800D8A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41542804"/>
      </p:ext>
    </p:extLst>
  </p:cSld>
  <p:clrMapOvr>
    <a:masterClrMapping/>
  </p:clrMapOvr>
</p:sldLayout>
</file>

<file path=ppt/slideLayouts/slideLayout10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4831975-4656-4234-9B90-44E7C4D160B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37966"/>
      </p:ext>
    </p:extLst>
  </p:cSld>
  <p:clrMapOvr>
    <a:masterClrMapping/>
  </p:clrMapOvr>
</p:sldLayout>
</file>

<file path=ppt/slideLayouts/slideLayout10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C4881A7-A227-4CAF-AD3B-06D7D0B1B58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22435847"/>
      </p:ext>
    </p:extLst>
  </p:cSld>
  <p:clrMapOvr>
    <a:masterClrMapping/>
  </p:clrMapOvr>
</p:sldLayout>
</file>

<file path=ppt/slideLayouts/slideLayout10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8631C26-7C42-4138-A93C-A6AAED1BF7E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1196895"/>
      </p:ext>
    </p:extLst>
  </p:cSld>
  <p:clrMapOvr>
    <a:masterClrMapping/>
  </p:clrMapOvr>
</p:sldLayout>
</file>

<file path=ppt/slideLayouts/slideLayout10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EEB4E2A-1CE5-4FC3-9E9A-67763AA2DD6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03028653"/>
      </p:ext>
    </p:extLst>
  </p:cSld>
  <p:clrMapOvr>
    <a:masterClrMapping/>
  </p:clrMapOvr>
</p:sldLayout>
</file>

<file path=ppt/slideLayouts/slideLayout10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90D236-61C7-4B42-9B00-2BCFA1C5DBB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53184277"/>
      </p:ext>
    </p:extLst>
  </p:cSld>
  <p:clrMapOvr>
    <a:masterClrMapping/>
  </p:clrMapOvr>
</p:sldLayout>
</file>

<file path=ppt/slideLayouts/slideLayout10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EE0AE8-2258-4FBC-AF38-E38666268C3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26315654"/>
      </p:ext>
    </p:extLst>
  </p:cSld>
  <p:clrMapOvr>
    <a:masterClrMapping/>
  </p:clrMapOvr>
</p:sldLayout>
</file>

<file path=ppt/slideLayouts/slideLayout10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6F23F2A-D242-45A3-9403-3A785EDD5E4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037695"/>
      </p:ext>
    </p:extLst>
  </p:cSld>
  <p:clrMapOvr>
    <a:masterClrMapping/>
  </p:clrMapOvr>
</p:sldLayout>
</file>

<file path=ppt/slideLayouts/slideLayout10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5B6F404-1052-4EF7-94B9-B77CFA88631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10745839"/>
      </p:ext>
    </p:extLst>
  </p:cSld>
  <p:clrMapOvr>
    <a:masterClrMapping/>
  </p:clrMapOvr>
</p:sldLayout>
</file>

<file path=ppt/slideLayouts/slideLayout10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F5D82D1-DB1D-4CDC-95EA-526616ECF1A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64212098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41DD934-CEEC-45FF-A038-FB276DC8792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21061230"/>
      </p:ext>
    </p:extLst>
  </p:cSld>
  <p:clrMapOvr>
    <a:masterClrMapping/>
  </p:clrMapOvr>
</p:sldLayout>
</file>

<file path=ppt/slideLayouts/slideLayout10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A4806D0-836E-4526-8059-1DC4CDDE39C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33284166"/>
      </p:ext>
    </p:extLst>
  </p:cSld>
  <p:clrMapOvr>
    <a:masterClrMapping/>
  </p:clrMapOvr>
</p:sldLayout>
</file>

<file path=ppt/slideLayouts/slideLayout10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A9F1CD1-DFC3-4B00-AA3B-59DFB3C99BD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15181702"/>
      </p:ext>
    </p:extLst>
  </p:cSld>
  <p:clrMapOvr>
    <a:masterClrMapping/>
  </p:clrMapOvr>
</p:sldLayout>
</file>

<file path=ppt/slideLayouts/slideLayout10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8DF9FB2-97F7-4344-BD54-4F79B4B485D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37497715"/>
      </p:ext>
    </p:extLst>
  </p:cSld>
  <p:clrMapOvr>
    <a:masterClrMapping/>
  </p:clrMapOvr>
</p:sldLayout>
</file>

<file path=ppt/slideLayouts/slideLayout10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94F5D7C-B03D-4655-AA2E-94E297F104D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2405619"/>
      </p:ext>
    </p:extLst>
  </p:cSld>
  <p:clrMapOvr>
    <a:masterClrMapping/>
  </p:clrMapOvr>
</p:sldLayout>
</file>

<file path=ppt/slideLayouts/slideLayout10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C164720-DD01-49AC-9C67-BEBD4AAFF33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28667082"/>
      </p:ext>
    </p:extLst>
  </p:cSld>
  <p:clrMapOvr>
    <a:masterClrMapping/>
  </p:clrMapOvr>
</p:sldLayout>
</file>

<file path=ppt/slideLayouts/slideLayout10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A88F797-0A68-4C93-A59F-F2EF1BFA96F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44425764"/>
      </p:ext>
    </p:extLst>
  </p:cSld>
  <p:clrMapOvr>
    <a:masterClrMapping/>
  </p:clrMapOvr>
</p:sldLayout>
</file>

<file path=ppt/slideLayouts/slideLayout10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556345-49D0-43BB-A683-A9B310959AC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91672969"/>
      </p:ext>
    </p:extLst>
  </p:cSld>
  <p:clrMapOvr>
    <a:masterClrMapping/>
  </p:clrMapOvr>
</p:sldLayout>
</file>

<file path=ppt/slideLayouts/slideLayout10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5AD1DE0-7F3F-4CC1-8B7D-D33D906B429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04273645"/>
      </p:ext>
    </p:extLst>
  </p:cSld>
  <p:clrMapOvr>
    <a:masterClrMapping/>
  </p:clrMapOvr>
</p:sldLayout>
</file>

<file path=ppt/slideLayouts/slideLayout10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880195-2347-4161-8A46-EEC427CB906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26099188"/>
      </p:ext>
    </p:extLst>
  </p:cSld>
  <p:clrMapOvr>
    <a:masterClrMapping/>
  </p:clrMapOvr>
</p:sldLayout>
</file>

<file path=ppt/slideLayouts/slideLayout10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BF9D49-8258-4069-AD03-9E98BF81063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68168156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3CDF884-F050-48E3-9506-4A71AA1B78D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63672762"/>
      </p:ext>
    </p:extLst>
  </p:cSld>
  <p:clrMapOvr>
    <a:masterClrMapping/>
  </p:clrMapOvr>
</p:sldLayout>
</file>

<file path=ppt/slideLayouts/slideLayout10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ACCEC1-E764-4E5D-9C29-E01917A3EFD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11909621"/>
      </p:ext>
    </p:extLst>
  </p:cSld>
  <p:clrMapOvr>
    <a:masterClrMapping/>
  </p:clrMapOvr>
</p:sldLayout>
</file>

<file path=ppt/slideLayouts/slideLayout10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62B54AD-E40F-4165-9312-A4081A3AE57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46308804"/>
      </p:ext>
    </p:extLst>
  </p:cSld>
  <p:clrMapOvr>
    <a:masterClrMapping/>
  </p:clrMapOvr>
</p:sldLayout>
</file>

<file path=ppt/slideLayouts/slideLayout10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DFAFC2-0965-4F32-BD3D-DD23D68A402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06702156"/>
      </p:ext>
    </p:extLst>
  </p:cSld>
  <p:clrMapOvr>
    <a:masterClrMapping/>
  </p:clrMapOvr>
</p:sldLayout>
</file>

<file path=ppt/slideLayouts/slideLayout10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FFF7141-42E8-481E-8762-510E940C66C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33391592"/>
      </p:ext>
    </p:extLst>
  </p:cSld>
  <p:clrMapOvr>
    <a:masterClrMapping/>
  </p:clrMapOvr>
</p:sldLayout>
</file>

<file path=ppt/slideLayouts/slideLayout10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C20B00E-98E3-445A-8F5E-8564D9AAAB7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08360370"/>
      </p:ext>
    </p:extLst>
  </p:cSld>
  <p:clrMapOvr>
    <a:masterClrMapping/>
  </p:clrMapOvr>
</p:sldLayout>
</file>

<file path=ppt/slideLayouts/slideLayout10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4CB865E-31A6-458F-9E44-A368BFFCACC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10781759"/>
      </p:ext>
    </p:extLst>
  </p:cSld>
  <p:clrMapOvr>
    <a:masterClrMapping/>
  </p:clrMapOvr>
</p:sldLayout>
</file>

<file path=ppt/slideLayouts/slideLayout10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0650201-697F-4589-872B-4F15104ABA3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33533753"/>
      </p:ext>
    </p:extLst>
  </p:cSld>
  <p:clrMapOvr>
    <a:masterClrMapping/>
  </p:clrMapOvr>
</p:sldLayout>
</file>

<file path=ppt/slideLayouts/slideLayout10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837C1FE-604D-46B5-BBED-48EBB4CE7B8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6003312"/>
      </p:ext>
    </p:extLst>
  </p:cSld>
  <p:clrMapOvr>
    <a:masterClrMapping/>
  </p:clrMapOvr>
</p:sldLayout>
</file>

<file path=ppt/slideLayouts/slideLayout10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F813A9-CABC-45EF-858B-F15CD9BD97A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95713243"/>
      </p:ext>
    </p:extLst>
  </p:cSld>
  <p:clrMapOvr>
    <a:masterClrMapping/>
  </p:clrMapOvr>
</p:sldLayout>
</file>

<file path=ppt/slideLayouts/slideLayout10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B569FD3-540F-407A-8ECC-6F6FD7E17A4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82021345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948CD4F-A3CB-48D1-88B8-E1A6FE7A8A5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09971182"/>
      </p:ext>
    </p:extLst>
  </p:cSld>
  <p:clrMapOvr>
    <a:masterClrMapping/>
  </p:clrMapOvr>
</p:sldLayout>
</file>

<file path=ppt/slideLayouts/slideLayout10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517B0B6-7371-4680-B18B-6BF3E1D47FC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95843223"/>
      </p:ext>
    </p:extLst>
  </p:cSld>
  <p:clrMapOvr>
    <a:masterClrMapping/>
  </p:clrMapOvr>
</p:sldLayout>
</file>

<file path=ppt/slideLayouts/slideLayout10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A3AF91F-2E31-47DB-83FC-E64213CE31A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38018214"/>
      </p:ext>
    </p:extLst>
  </p:cSld>
  <p:clrMapOvr>
    <a:masterClrMapping/>
  </p:clrMapOvr>
</p:sldLayout>
</file>

<file path=ppt/slideLayouts/slideLayout10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281B594-00D5-4675-9F17-8F631733BF0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95442740"/>
      </p:ext>
    </p:extLst>
  </p:cSld>
  <p:clrMapOvr>
    <a:masterClrMapping/>
  </p:clrMapOvr>
</p:sldLayout>
</file>

<file path=ppt/slideLayouts/slideLayout104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48A587D-0457-491B-82E8-7A5564C6741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24449865"/>
      </p:ext>
    </p:extLst>
  </p:cSld>
  <p:clrMapOvr>
    <a:masterClrMapping/>
  </p:clrMapOvr>
</p:sldLayout>
</file>

<file path=ppt/slideLayouts/slideLayout10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50DD99E-89BB-470A-A3FE-9B9DD8F731B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9070664"/>
      </p:ext>
    </p:extLst>
  </p:cSld>
  <p:clrMapOvr>
    <a:masterClrMapping/>
  </p:clrMapOvr>
</p:sldLayout>
</file>

<file path=ppt/slideLayouts/slideLayout10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E64C4F2-0616-4905-B881-78607D27AF8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0787692"/>
      </p:ext>
    </p:extLst>
  </p:cSld>
  <p:clrMapOvr>
    <a:masterClrMapping/>
  </p:clrMapOvr>
</p:sldLayout>
</file>

<file path=ppt/slideLayouts/slideLayout10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AEEADE1-30EB-4ED7-AFB4-BCF53E50E3C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39962391"/>
      </p:ext>
    </p:extLst>
  </p:cSld>
  <p:clrMapOvr>
    <a:masterClrMapping/>
  </p:clrMapOvr>
</p:sldLayout>
</file>

<file path=ppt/slideLayouts/slideLayout10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45C4809-C195-459A-80F3-7D31C3B98A7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14958476"/>
      </p:ext>
    </p:extLst>
  </p:cSld>
  <p:clrMapOvr>
    <a:masterClrMapping/>
  </p:clrMapOvr>
</p:sldLayout>
</file>

<file path=ppt/slideLayouts/slideLayout104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06B6FD5-14C4-40FE-87C2-822E8602CFC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700015"/>
      </p:ext>
    </p:extLst>
  </p:cSld>
  <p:clrMapOvr>
    <a:masterClrMapping/>
  </p:clrMapOvr>
</p:sldLayout>
</file>

<file path=ppt/slideLayouts/slideLayout10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3028DDF-41DF-4F27-8F5A-3C6ECB74205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72048578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6CE379D-20BF-46B9-9DA6-C7DAE5BF871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94747997"/>
      </p:ext>
    </p:extLst>
  </p:cSld>
  <p:clrMapOvr>
    <a:masterClrMapping/>
  </p:clrMapOvr>
</p:sldLayout>
</file>

<file path=ppt/slideLayouts/slideLayout10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C11DABC-9030-4396-804A-B7D6BD2804E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68035188"/>
      </p:ext>
    </p:extLst>
  </p:cSld>
  <p:clrMapOvr>
    <a:masterClrMapping/>
  </p:clrMapOvr>
</p:sldLayout>
</file>

<file path=ppt/slideLayouts/slideLayout10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28E35BE-001C-4949-809C-25B905DDB9F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15084501"/>
      </p:ext>
    </p:extLst>
  </p:cSld>
  <p:clrMapOvr>
    <a:masterClrMapping/>
  </p:clrMapOvr>
</p:sldLayout>
</file>

<file path=ppt/slideLayouts/slideLayout10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5B5B77-5D33-4888-A923-ABC217C2E56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28767693"/>
      </p:ext>
    </p:extLst>
  </p:cSld>
  <p:clrMapOvr>
    <a:masterClrMapping/>
  </p:clrMapOvr>
</p:sldLayout>
</file>

<file path=ppt/slideLayouts/slideLayout105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4B32BAC-52B1-408A-A4AC-53380E04FFB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52465662"/>
      </p:ext>
    </p:extLst>
  </p:cSld>
  <p:clrMapOvr>
    <a:masterClrMapping/>
  </p:clrMapOvr>
</p:sldLayout>
</file>

<file path=ppt/slideLayouts/slideLayout105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41F259-80B2-439F-8D9F-3F517F625F4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581644"/>
      </p:ext>
    </p:extLst>
  </p:cSld>
  <p:clrMapOvr>
    <a:masterClrMapping/>
  </p:clrMapOvr>
</p:sldLayout>
</file>

<file path=ppt/slideLayouts/slideLayout10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ABA60A3-D61E-4728-A54F-31CE5D5629B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36783930"/>
      </p:ext>
    </p:extLst>
  </p:cSld>
  <p:clrMapOvr>
    <a:masterClrMapping/>
  </p:clrMapOvr>
</p:sldLayout>
</file>

<file path=ppt/slideLayouts/slideLayout10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764E55-0CBF-45E9-8F91-4FC034E9F4E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57793409"/>
      </p:ext>
    </p:extLst>
  </p:cSld>
  <p:clrMapOvr>
    <a:masterClrMapping/>
  </p:clrMapOvr>
</p:sldLayout>
</file>

<file path=ppt/slideLayouts/slideLayout10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7830C-7208-4E5D-941A-1FC9A242FDA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49298556"/>
      </p:ext>
    </p:extLst>
  </p:cSld>
  <p:clrMapOvr>
    <a:masterClrMapping/>
  </p:clrMapOvr>
</p:sldLayout>
</file>

<file path=ppt/slideLayouts/slideLayout10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1909E09-A205-4F6A-B942-EDFBB4DF7DB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71020966"/>
      </p:ext>
    </p:extLst>
  </p:cSld>
  <p:clrMapOvr>
    <a:masterClrMapping/>
  </p:clrMapOvr>
</p:sldLayout>
</file>

<file path=ppt/slideLayouts/slideLayout105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69C7A0A-2C1C-417C-AEA6-78AB671D71F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56674018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85BD722-0426-4255-9302-CD05C9351F6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83152534"/>
      </p:ext>
    </p:extLst>
  </p:cSld>
  <p:clrMapOvr>
    <a:masterClrMapping/>
  </p:clrMapOvr>
</p:sldLayout>
</file>

<file path=ppt/slideLayouts/slideLayout10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4F5E938-0B30-4C4E-90FB-32494B92C50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18818843"/>
      </p:ext>
    </p:extLst>
  </p:cSld>
  <p:clrMapOvr>
    <a:masterClrMapping/>
  </p:clrMapOvr>
</p:sldLayout>
</file>

<file path=ppt/slideLayouts/slideLayout106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D3EB5F8-BC41-45DE-BF8D-18E1450BFC2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78483989"/>
      </p:ext>
    </p:extLst>
  </p:cSld>
  <p:clrMapOvr>
    <a:masterClrMapping/>
  </p:clrMapOvr>
</p:sldLayout>
</file>

<file path=ppt/slideLayouts/slideLayout10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AC72904-FAA5-4DA0-AD3F-363CB81BB54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88713159"/>
      </p:ext>
    </p:extLst>
  </p:cSld>
  <p:clrMapOvr>
    <a:masterClrMapping/>
  </p:clrMapOvr>
</p:sldLayout>
</file>

<file path=ppt/slideLayouts/slideLayout10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A40C6D5-5F25-4A32-8E14-9CC76A259FA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34556678"/>
      </p:ext>
    </p:extLst>
  </p:cSld>
  <p:clrMapOvr>
    <a:masterClrMapping/>
  </p:clrMapOvr>
</p:sldLayout>
</file>

<file path=ppt/slideLayouts/slideLayout106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5966321-2E01-4CB6-9068-308CAA9D783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77405458"/>
      </p:ext>
    </p:extLst>
  </p:cSld>
  <p:clrMapOvr>
    <a:masterClrMapping/>
  </p:clrMapOvr>
</p:sldLayout>
</file>

<file path=ppt/slideLayouts/slideLayout106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3A216F4-7AB2-4811-8177-1893387FA96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87655293"/>
      </p:ext>
    </p:extLst>
  </p:cSld>
  <p:clrMapOvr>
    <a:masterClrMapping/>
  </p:clrMapOvr>
</p:sldLayout>
</file>

<file path=ppt/slideLayouts/slideLayout10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B311E13-6EA7-4E99-A779-0DDDE91A7AE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46933276"/>
      </p:ext>
    </p:extLst>
  </p:cSld>
  <p:clrMapOvr>
    <a:masterClrMapping/>
  </p:clrMapOvr>
</p:sldLayout>
</file>

<file path=ppt/slideLayouts/slideLayout10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D6755BE-A99C-40E1-8186-60AB2E3A109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58614936"/>
      </p:ext>
    </p:extLst>
  </p:cSld>
  <p:clrMapOvr>
    <a:masterClrMapping/>
  </p:clrMapOvr>
</p:sldLayout>
</file>

<file path=ppt/slideLayouts/slideLayout10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2D297E-EC67-453C-82C2-CB1AEDE8431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61679331"/>
      </p:ext>
    </p:extLst>
  </p:cSld>
  <p:clrMapOvr>
    <a:masterClrMapping/>
  </p:clrMapOvr>
</p:sldLayout>
</file>

<file path=ppt/slideLayouts/slideLayout10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655843-8071-4412-A4BA-8178DF21DF5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92776933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7AAA06-1D2C-4D08-8EA9-B4CCB3B0F53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63207389"/>
      </p:ext>
    </p:extLst>
  </p:cSld>
  <p:clrMapOvr>
    <a:masterClrMapping/>
  </p:clrMapOvr>
</p:sldLayout>
</file>

<file path=ppt/slideLayouts/slideLayout107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9E42F71-03E9-42C0-8593-697A710281D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39402646"/>
      </p:ext>
    </p:extLst>
  </p:cSld>
  <p:clrMapOvr>
    <a:masterClrMapping/>
  </p:clrMapOvr>
</p:sldLayout>
</file>

<file path=ppt/slideLayouts/slideLayout10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D594B6C-89D9-4E22-BDF9-80873C7B94E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04280195"/>
      </p:ext>
    </p:extLst>
  </p:cSld>
  <p:clrMapOvr>
    <a:masterClrMapping/>
  </p:clrMapOvr>
</p:sldLayout>
</file>

<file path=ppt/slideLayouts/slideLayout107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14FB252-DE1A-4506-B946-C269FBCCC6F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40230679"/>
      </p:ext>
    </p:extLst>
  </p:cSld>
  <p:clrMapOvr>
    <a:masterClrMapping/>
  </p:clrMapOvr>
</p:sldLayout>
</file>

<file path=ppt/slideLayouts/slideLayout10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6C7358-F8BA-4A9A-9766-0979F7A69D8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77910116"/>
      </p:ext>
    </p:extLst>
  </p:cSld>
  <p:clrMapOvr>
    <a:masterClrMapping/>
  </p:clrMapOvr>
</p:sldLayout>
</file>

<file path=ppt/slideLayouts/slideLayout10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8FB98A-FD6C-4FCA-AAEA-45948407D27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81282507"/>
      </p:ext>
    </p:extLst>
  </p:cSld>
  <p:clrMapOvr>
    <a:masterClrMapping/>
  </p:clrMapOvr>
</p:sldLayout>
</file>

<file path=ppt/slideLayouts/slideLayout107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4277920-B1C6-47A2-8E0D-BCBCF58E434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58104792"/>
      </p:ext>
    </p:extLst>
  </p:cSld>
  <p:clrMapOvr>
    <a:masterClrMapping/>
  </p:clrMapOvr>
</p:sldLayout>
</file>

<file path=ppt/slideLayouts/slideLayout107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68C1541-8C1A-4CB2-BD4E-3782771BDC4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69338698"/>
      </p:ext>
    </p:extLst>
  </p:cSld>
  <p:clrMapOvr>
    <a:masterClrMapping/>
  </p:clrMapOvr>
</p:sldLayout>
</file>

<file path=ppt/slideLayouts/slideLayout10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D2C10C2-C7FE-43F5-A5E2-9C0CBA64662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66910543"/>
      </p:ext>
    </p:extLst>
  </p:cSld>
  <p:clrMapOvr>
    <a:masterClrMapping/>
  </p:clrMapOvr>
</p:sldLayout>
</file>

<file path=ppt/slideLayouts/slideLayout10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32BA1FB-D2F3-4CDB-8E0E-C2C5E34E6BE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82724142"/>
      </p:ext>
    </p:extLst>
  </p:cSld>
  <p:clrMapOvr>
    <a:masterClrMapping/>
  </p:clrMapOvr>
</p:sldLayout>
</file>

<file path=ppt/slideLayouts/slideLayout10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F7420DC-5B60-41BD-9CB6-082423B9436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75350332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5F4BFC-E2BE-426A-A3BA-1CC8DA33595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91023403"/>
      </p:ext>
    </p:extLst>
  </p:cSld>
  <p:clrMapOvr>
    <a:masterClrMapping/>
  </p:clrMapOvr>
</p:sldLayout>
</file>

<file path=ppt/slideLayouts/slideLayout10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F5B41B4-42EA-436A-BC28-B04F7A3E913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11584665"/>
      </p:ext>
    </p:extLst>
  </p:cSld>
  <p:clrMapOvr>
    <a:masterClrMapping/>
  </p:clrMapOvr>
</p:sldLayout>
</file>

<file path=ppt/slideLayouts/slideLayout108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73B42AE-50FA-48B3-AEF3-3DD38B041A4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54184248"/>
      </p:ext>
    </p:extLst>
  </p:cSld>
  <p:clrMapOvr>
    <a:masterClrMapping/>
  </p:clrMapOvr>
</p:sldLayout>
</file>

<file path=ppt/slideLayouts/slideLayout10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A3B39-0026-4221-8DD1-B1645D8F63D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53548525"/>
      </p:ext>
    </p:extLst>
  </p:cSld>
  <p:clrMapOvr>
    <a:masterClrMapping/>
  </p:clrMapOvr>
</p:sldLayout>
</file>

<file path=ppt/slideLayouts/slideLayout108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8E43CF0-0F20-4599-80FD-97CB3F2AF24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43627262"/>
      </p:ext>
    </p:extLst>
  </p:cSld>
  <p:clrMapOvr>
    <a:masterClrMapping/>
  </p:clrMapOvr>
</p:sldLayout>
</file>

<file path=ppt/slideLayouts/slideLayout10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9F3CBE4-C540-48E9-B802-2E8EA67BB53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3455005"/>
      </p:ext>
    </p:extLst>
  </p:cSld>
  <p:clrMapOvr>
    <a:masterClrMapping/>
  </p:clrMapOvr>
</p:sldLayout>
</file>

<file path=ppt/slideLayouts/slideLayout10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07F98DF-31CB-4930-94B9-7E0F1DFEC5B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27446786"/>
      </p:ext>
    </p:extLst>
  </p:cSld>
  <p:clrMapOvr>
    <a:masterClrMapping/>
  </p:clrMapOvr>
</p:sldLayout>
</file>

<file path=ppt/slideLayouts/slideLayout108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3343474-B88D-4B96-9E25-D269AD74B04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95792442"/>
      </p:ext>
    </p:extLst>
  </p:cSld>
  <p:clrMapOvr>
    <a:masterClrMapping/>
  </p:clrMapOvr>
</p:sldLayout>
</file>

<file path=ppt/slideLayouts/slideLayout108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808403-E9F6-4E2A-BDD2-4901836E04E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7111098"/>
      </p:ext>
    </p:extLst>
  </p:cSld>
  <p:clrMapOvr>
    <a:masterClrMapping/>
  </p:clrMapOvr>
</p:sldLayout>
</file>

<file path=ppt/slideLayouts/slideLayout10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D42B654-F754-4E5B-AE82-81040F1F03F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48800163"/>
      </p:ext>
    </p:extLst>
  </p:cSld>
  <p:clrMapOvr>
    <a:masterClrMapping/>
  </p:clrMapOvr>
</p:sldLayout>
</file>

<file path=ppt/slideLayouts/slideLayout10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BB60BD-D41B-4FD0-BFC8-AB75ED19CD2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80914223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C91B24E-07EF-4915-AA02-1A602951DD6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08665768"/>
      </p:ext>
    </p:extLst>
  </p:cSld>
  <p:clrMapOvr>
    <a:masterClrMapping/>
  </p:clrMapOvr>
</p:sldLayout>
</file>

<file path=ppt/slideLayouts/slideLayout10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6B264A0-FF94-4F82-BFDE-5708A18E7F4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8929887"/>
      </p:ext>
    </p:extLst>
  </p:cSld>
  <p:clrMapOvr>
    <a:masterClrMapping/>
  </p:clrMapOvr>
</p:sldLayout>
</file>

<file path=ppt/slideLayouts/slideLayout10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3645E4-DA42-4648-8FC2-B886B5C290F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06772202"/>
      </p:ext>
    </p:extLst>
  </p:cSld>
  <p:clrMapOvr>
    <a:masterClrMapping/>
  </p:clrMapOvr>
</p:sldLayout>
</file>

<file path=ppt/slideLayouts/slideLayout109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8B91B57-B14D-436A-8FF4-8AEC03983F1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66674844"/>
      </p:ext>
    </p:extLst>
  </p:cSld>
  <p:clrMapOvr>
    <a:masterClrMapping/>
  </p:clrMapOvr>
</p:sldLayout>
</file>

<file path=ppt/slideLayouts/slideLayout10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26394D0-E802-48BE-824B-87ADA856449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12096064"/>
      </p:ext>
    </p:extLst>
  </p:cSld>
  <p:clrMapOvr>
    <a:masterClrMapping/>
  </p:clrMapOvr>
</p:sldLayout>
</file>

<file path=ppt/slideLayouts/slideLayout10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5514BE0-8B1B-48E4-AE77-48770AEEF43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47084916"/>
      </p:ext>
    </p:extLst>
  </p:cSld>
  <p:clrMapOvr>
    <a:masterClrMapping/>
  </p:clrMapOvr>
</p:sldLayout>
</file>

<file path=ppt/slideLayouts/slideLayout10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2B6696F-D684-4FE5-8307-EE08227AE8C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21921626"/>
      </p:ext>
    </p:extLst>
  </p:cSld>
  <p:clrMapOvr>
    <a:masterClrMapping/>
  </p:clrMapOvr>
</p:sldLayout>
</file>

<file path=ppt/slideLayouts/slideLayout10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7F0153-E94A-4463-B9C2-B3A1895CA00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66885980"/>
      </p:ext>
    </p:extLst>
  </p:cSld>
  <p:clrMapOvr>
    <a:masterClrMapping/>
  </p:clrMapOvr>
</p:sldLayout>
</file>

<file path=ppt/slideLayouts/slideLayout109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902E56C-9419-4F88-8114-4490A131A7B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25752393"/>
      </p:ext>
    </p:extLst>
  </p:cSld>
  <p:clrMapOvr>
    <a:masterClrMapping/>
  </p:clrMapOvr>
</p:sldLayout>
</file>

<file path=ppt/slideLayouts/slideLayout109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58F3FC-D7E8-416E-B162-7FF8A206E37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60966069"/>
      </p:ext>
    </p:extLst>
  </p:cSld>
  <p:clrMapOvr>
    <a:masterClrMapping/>
  </p:clrMapOvr>
</p:sldLayout>
</file>

<file path=ppt/slideLayouts/slideLayout10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528092D-5BE9-4A47-A57D-8CE094E2EC6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289227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5FC36-99D7-4CC8-8E9C-DC6344846D1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06185116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02A1967-48A2-4EE3-9ECC-2A4D2CFE846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78119481"/>
      </p:ext>
    </p:extLst>
  </p:cSld>
  <p:clrMapOvr>
    <a:masterClrMapping/>
  </p:clrMapOvr>
</p:sldLayout>
</file>

<file path=ppt/slideLayouts/slideLayout11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7862A0-205D-4AD0-B0E1-2AF19765973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64701701"/>
      </p:ext>
    </p:extLst>
  </p:cSld>
  <p:clrMapOvr>
    <a:masterClrMapping/>
  </p:clrMapOvr>
</p:sldLayout>
</file>

<file path=ppt/slideLayouts/slideLayout11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34ACB13-6B5C-4279-A3AA-AC4346E757B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46061082"/>
      </p:ext>
    </p:extLst>
  </p:cSld>
  <p:clrMapOvr>
    <a:masterClrMapping/>
  </p:clrMapOvr>
</p:sldLayout>
</file>

<file path=ppt/slideLayouts/slideLayout11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A9F48FA-C78C-49D1-BD9B-D22A723FD18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56747516"/>
      </p:ext>
    </p:extLst>
  </p:cSld>
  <p:clrMapOvr>
    <a:masterClrMapping/>
  </p:clrMapOvr>
</p:sldLayout>
</file>

<file path=ppt/slideLayouts/slideLayout110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2CAE0E-A0C8-43D6-AA70-DEBB1FD1CEB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86310246"/>
      </p:ext>
    </p:extLst>
  </p:cSld>
  <p:clrMapOvr>
    <a:masterClrMapping/>
  </p:clrMapOvr>
</p:sldLayout>
</file>

<file path=ppt/slideLayouts/slideLayout110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8FBE2A-B929-4984-9294-24F18D64487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83414094"/>
      </p:ext>
    </p:extLst>
  </p:cSld>
  <p:clrMapOvr>
    <a:masterClrMapping/>
  </p:clrMapOvr>
</p:sldLayout>
</file>

<file path=ppt/slideLayouts/slideLayout110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B48CF28-DB3F-4FC7-B730-3902B2ED3BC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52289259"/>
      </p:ext>
    </p:extLst>
  </p:cSld>
  <p:clrMapOvr>
    <a:masterClrMapping/>
  </p:clrMapOvr>
</p:sldLayout>
</file>

<file path=ppt/slideLayouts/slideLayout11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95D823E-F8FF-4E7F-953F-5DD58CC6E53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42835130"/>
      </p:ext>
    </p:extLst>
  </p:cSld>
  <p:clrMapOvr>
    <a:masterClrMapping/>
  </p:clrMapOvr>
</p:sldLayout>
</file>

<file path=ppt/slideLayouts/slideLayout110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B687358-6C92-4233-A647-EF80351A169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02599720"/>
      </p:ext>
    </p:extLst>
  </p:cSld>
  <p:clrMapOvr>
    <a:masterClrMapping/>
  </p:clrMapOvr>
</p:sldLayout>
</file>

<file path=ppt/slideLayouts/slideLayout110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2EB573-70B1-422E-B182-3A22A3EF4E2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67134409"/>
      </p:ext>
    </p:extLst>
  </p:cSld>
  <p:clrMapOvr>
    <a:masterClrMapping/>
  </p:clrMapOvr>
</p:sldLayout>
</file>

<file path=ppt/slideLayouts/slideLayout110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6837E4-8AFC-4688-B61F-A2E9DAED7BF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86143572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F9DB30-A720-4C1D-98E3-CB23225BA13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89014368"/>
      </p:ext>
    </p:extLst>
  </p:cSld>
  <p:clrMapOvr>
    <a:masterClrMapping/>
  </p:clrMapOvr>
</p:sldLayout>
</file>

<file path=ppt/slideLayouts/slideLayout11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8F005-EF85-4675-BD55-4CC4E43CD9D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26878299"/>
      </p:ext>
    </p:extLst>
  </p:cSld>
  <p:clrMapOvr>
    <a:masterClrMapping/>
  </p:clrMapOvr>
</p:sldLayout>
</file>

<file path=ppt/slideLayouts/slideLayout11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AC9B7E8-88B2-4368-BD6E-2DF3C0BEBFF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72840399"/>
      </p:ext>
    </p:extLst>
  </p:cSld>
  <p:clrMapOvr>
    <a:masterClrMapping/>
  </p:clrMapOvr>
</p:sldLayout>
</file>

<file path=ppt/slideLayouts/slideLayout11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22AD95-F3F4-45A5-A262-754541D0D72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55873960"/>
      </p:ext>
    </p:extLst>
  </p:cSld>
  <p:clrMapOvr>
    <a:masterClrMapping/>
  </p:clrMapOvr>
</p:sldLayout>
</file>

<file path=ppt/slideLayouts/slideLayout11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43D5E33-1FE0-4DD9-BF89-BA12517B444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32612943"/>
      </p:ext>
    </p:extLst>
  </p:cSld>
  <p:clrMapOvr>
    <a:masterClrMapping/>
  </p:clrMapOvr>
</p:sldLayout>
</file>

<file path=ppt/slideLayouts/slideLayout11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61096F-2B22-4687-A5AA-1645F9872FA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89165545"/>
      </p:ext>
    </p:extLst>
  </p:cSld>
  <p:clrMapOvr>
    <a:masterClrMapping/>
  </p:clrMapOvr>
</p:sldLayout>
</file>

<file path=ppt/slideLayouts/slideLayout11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CA18E8C-37E4-4CD2-A9BD-42D6293EA49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45557929"/>
      </p:ext>
    </p:extLst>
  </p:cSld>
  <p:clrMapOvr>
    <a:masterClrMapping/>
  </p:clrMapOvr>
</p:sldLayout>
</file>

<file path=ppt/slideLayouts/slideLayout11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AE96A75-F366-4743-B14A-B1468D92D2A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7732307"/>
      </p:ext>
    </p:extLst>
  </p:cSld>
  <p:clrMapOvr>
    <a:masterClrMapping/>
  </p:clrMapOvr>
</p:sldLayout>
</file>

<file path=ppt/slideLayouts/slideLayout11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5F4A019-B138-45EE-89F4-CD39FC99A86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75543467"/>
      </p:ext>
    </p:extLst>
  </p:cSld>
  <p:clrMapOvr>
    <a:masterClrMapping/>
  </p:clrMapOvr>
</p:sldLayout>
</file>

<file path=ppt/slideLayouts/slideLayout11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6621A0E-D919-40EF-95DA-AA481AAF03E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57776597"/>
      </p:ext>
    </p:extLst>
  </p:cSld>
  <p:clrMapOvr>
    <a:masterClrMapping/>
  </p:clrMapOvr>
</p:sldLayout>
</file>

<file path=ppt/slideLayouts/slideLayout11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4876339-173B-4D0B-A6E9-B9D4C2F007D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38407441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E491FBF-EA6D-4240-A231-FBC6DF73BEA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31901470"/>
      </p:ext>
    </p:extLst>
  </p:cSld>
  <p:clrMapOvr>
    <a:masterClrMapping/>
  </p:clrMapOvr>
</p:sldLayout>
</file>

<file path=ppt/slideLayouts/slideLayout11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D327D5-CE62-4F9C-BF58-06DBA2B43B4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17841176"/>
      </p:ext>
    </p:extLst>
  </p:cSld>
  <p:clrMapOvr>
    <a:masterClrMapping/>
  </p:clrMapOvr>
</p:sldLayout>
</file>

<file path=ppt/slideLayouts/slideLayout11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F58AA36-8548-4A64-A69B-30F167745C9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76739917"/>
      </p:ext>
    </p:extLst>
  </p:cSld>
  <p:clrMapOvr>
    <a:masterClrMapping/>
  </p:clrMapOvr>
</p:sldLayout>
</file>

<file path=ppt/slideLayouts/slideLayout11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0499DF2-4D7C-496F-A94E-748CEE6CFFA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92261123"/>
      </p:ext>
    </p:extLst>
  </p:cSld>
  <p:clrMapOvr>
    <a:masterClrMapping/>
  </p:clrMapOvr>
</p:sldLayout>
</file>

<file path=ppt/slideLayouts/slideLayout11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DC465FE-37D3-4433-B106-90E54DD10FE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0667560"/>
      </p:ext>
    </p:extLst>
  </p:cSld>
  <p:clrMapOvr>
    <a:masterClrMapping/>
  </p:clrMapOvr>
</p:sldLayout>
</file>

<file path=ppt/slideLayouts/slideLayout11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873607-041C-40BB-ACC1-05B69353F93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49307341"/>
      </p:ext>
    </p:extLst>
  </p:cSld>
  <p:clrMapOvr>
    <a:masterClrMapping/>
  </p:clrMapOvr>
</p:sldLayout>
</file>

<file path=ppt/slideLayouts/slideLayout11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B1C329-F82A-41B4-B548-0CF65989CB8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53043148"/>
      </p:ext>
    </p:extLst>
  </p:cSld>
  <p:clrMapOvr>
    <a:masterClrMapping/>
  </p:clrMapOvr>
</p:sldLayout>
</file>

<file path=ppt/slideLayouts/slideLayout11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D8701DC-3046-4C10-B67C-4C8179209DD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2408115"/>
      </p:ext>
    </p:extLst>
  </p:cSld>
  <p:clrMapOvr>
    <a:masterClrMapping/>
  </p:clrMapOvr>
</p:sldLayout>
</file>

<file path=ppt/slideLayouts/slideLayout11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AB5D7-2410-48A4-AFCD-2E795B0E206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74186230"/>
      </p:ext>
    </p:extLst>
  </p:cSld>
  <p:clrMapOvr>
    <a:masterClrMapping/>
  </p:clrMapOvr>
</p:sldLayout>
</file>

<file path=ppt/slideLayouts/slideLayout11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7CB8AC6-4CD5-460E-B02E-3A84884301E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02340965"/>
      </p:ext>
    </p:extLst>
  </p:cSld>
  <p:clrMapOvr>
    <a:masterClrMapping/>
  </p:clrMapOvr>
</p:sldLayout>
</file>

<file path=ppt/slideLayouts/slideLayout11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647D2E-96ED-46BB-93DB-6400DE87F61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4213858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AB6C70-3EC3-4DD0-8782-BB6011B4EF0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03523766"/>
      </p:ext>
    </p:extLst>
  </p:cSld>
  <p:clrMapOvr>
    <a:masterClrMapping/>
  </p:clrMapOvr>
</p:sldLayout>
</file>

<file path=ppt/slideLayouts/slideLayout11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445018-A4CF-4A04-8E0D-8288B30EEFD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21781167"/>
      </p:ext>
    </p:extLst>
  </p:cSld>
  <p:clrMapOvr>
    <a:masterClrMapping/>
  </p:clrMapOvr>
</p:sldLayout>
</file>

<file path=ppt/slideLayouts/slideLayout11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34EFA8-BF06-4285-8B8B-CF6F9999D7C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78744710"/>
      </p:ext>
    </p:extLst>
  </p:cSld>
  <p:clrMapOvr>
    <a:masterClrMapping/>
  </p:clrMapOvr>
</p:sldLayout>
</file>

<file path=ppt/slideLayouts/slideLayout11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C05633-029D-4938-BD66-870CE80BB09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7420514"/>
      </p:ext>
    </p:extLst>
  </p:cSld>
  <p:clrMapOvr>
    <a:masterClrMapping/>
  </p:clrMapOvr>
</p:sldLayout>
</file>

<file path=ppt/slideLayouts/slideLayout11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FE777B0-D043-46C9-8728-020B3859DA5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10781803"/>
      </p:ext>
    </p:extLst>
  </p:cSld>
  <p:clrMapOvr>
    <a:masterClrMapping/>
  </p:clrMapOvr>
</p:sldLayout>
</file>

<file path=ppt/slideLayouts/slideLayout11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E1D624-3B39-4146-A55A-E05F7F4AB49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13942563"/>
      </p:ext>
    </p:extLst>
  </p:cSld>
  <p:clrMapOvr>
    <a:masterClrMapping/>
  </p:clrMapOvr>
</p:sldLayout>
</file>

<file path=ppt/slideLayouts/slideLayout11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16AE320-48B1-4DA9-83E2-6E3F646295E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15161255"/>
      </p:ext>
    </p:extLst>
  </p:cSld>
  <p:clrMapOvr>
    <a:masterClrMapping/>
  </p:clrMapOvr>
</p:sldLayout>
</file>

<file path=ppt/slideLayouts/slideLayout11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C59AB49-B147-4704-9D15-E8E341709B9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45706146"/>
      </p:ext>
    </p:extLst>
  </p:cSld>
  <p:clrMapOvr>
    <a:masterClrMapping/>
  </p:clrMapOvr>
</p:sldLayout>
</file>

<file path=ppt/slideLayouts/slideLayout11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0B40E91-976A-4A9C-AAD7-A933CB13F3C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71085719"/>
      </p:ext>
    </p:extLst>
  </p:cSld>
  <p:clrMapOvr>
    <a:masterClrMapping/>
  </p:clrMapOvr>
</p:sldLayout>
</file>

<file path=ppt/slideLayouts/slideLayout11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3157BB-543B-4A8C-9836-870A46DA1C7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16688364"/>
      </p:ext>
    </p:extLst>
  </p:cSld>
  <p:clrMapOvr>
    <a:masterClrMapping/>
  </p:clrMapOvr>
</p:sldLayout>
</file>

<file path=ppt/slideLayouts/slideLayout11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CBF8638-142B-4A85-B63D-06119CA6CEA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33533106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8F4B00-7452-40AD-92BF-97B40D3C5B4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86190071"/>
      </p:ext>
    </p:extLst>
  </p:cSld>
  <p:clrMapOvr>
    <a:masterClrMapping/>
  </p:clrMapOvr>
</p:sldLayout>
</file>

<file path=ppt/slideLayouts/slideLayout11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0D65E86-2642-4ABA-980B-D931727AAC3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60062122"/>
      </p:ext>
    </p:extLst>
  </p:cSld>
  <p:clrMapOvr>
    <a:masterClrMapping/>
  </p:clrMapOvr>
</p:sldLayout>
</file>

<file path=ppt/slideLayouts/slideLayout11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7C27D9C-23EC-4144-86B7-FAAC58E2D5E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55378004"/>
      </p:ext>
    </p:extLst>
  </p:cSld>
  <p:clrMapOvr>
    <a:masterClrMapping/>
  </p:clrMapOvr>
</p:sldLayout>
</file>

<file path=ppt/slideLayouts/slideLayout11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106A4F4-1922-4E15-834F-6053D579BB5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71838925"/>
      </p:ext>
    </p:extLst>
  </p:cSld>
  <p:clrMapOvr>
    <a:masterClrMapping/>
  </p:clrMapOvr>
</p:sldLayout>
</file>

<file path=ppt/slideLayouts/slideLayout11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356DB7-1C37-428B-927B-D1DF35E8283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01196997"/>
      </p:ext>
    </p:extLst>
  </p:cSld>
  <p:clrMapOvr>
    <a:masterClrMapping/>
  </p:clrMapOvr>
</p:sldLayout>
</file>

<file path=ppt/slideLayouts/slideLayout11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98C966E-432F-4E95-AA70-B4106E24DBF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8179068"/>
      </p:ext>
    </p:extLst>
  </p:cSld>
  <p:clrMapOvr>
    <a:masterClrMapping/>
  </p:clrMapOvr>
</p:sldLayout>
</file>

<file path=ppt/slideLayouts/slideLayout11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CA5896-1F32-4AE8-8776-40E759934D3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98349796"/>
      </p:ext>
    </p:extLst>
  </p:cSld>
  <p:clrMapOvr>
    <a:masterClrMapping/>
  </p:clrMapOvr>
</p:sldLayout>
</file>

<file path=ppt/slideLayouts/slideLayout11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3496ACF-6A69-4C7F-80CE-359C3863990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86396255"/>
      </p:ext>
    </p:extLst>
  </p:cSld>
  <p:clrMapOvr>
    <a:masterClrMapping/>
  </p:clrMapOvr>
</p:sldLayout>
</file>

<file path=ppt/slideLayouts/slideLayout11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162C072-CD7B-495A-ABB8-409E54E2EB3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49549301"/>
      </p:ext>
    </p:extLst>
  </p:cSld>
  <p:clrMapOvr>
    <a:masterClrMapping/>
  </p:clrMapOvr>
</p:sldLayout>
</file>

<file path=ppt/slideLayouts/slideLayout11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D9E08F-5F12-44DE-8F38-511E008E454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4739796"/>
      </p:ext>
    </p:extLst>
  </p:cSld>
  <p:clrMapOvr>
    <a:masterClrMapping/>
  </p:clrMapOvr>
</p:sldLayout>
</file>

<file path=ppt/slideLayouts/slideLayout11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BE9307E-3270-4143-B74E-0CDBADCF0D9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74461505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AD790-26DB-4D30-916F-FE9899F241A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6741485"/>
      </p:ext>
    </p:extLst>
  </p:cSld>
  <p:clrMapOvr>
    <a:masterClrMapping/>
  </p:clrMapOvr>
</p:sldLayout>
</file>

<file path=ppt/slideLayouts/slideLayout11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C2973FB-FB44-4B1B-8DAE-88BD395D908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68347147"/>
      </p:ext>
    </p:extLst>
  </p:cSld>
  <p:clrMapOvr>
    <a:masterClrMapping/>
  </p:clrMapOvr>
</p:sldLayout>
</file>

<file path=ppt/slideLayouts/slideLayout11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CB0CF84-9129-49DE-B4C6-4B43C71B002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43236126"/>
      </p:ext>
    </p:extLst>
  </p:cSld>
  <p:clrMapOvr>
    <a:masterClrMapping/>
  </p:clrMapOvr>
</p:sldLayout>
</file>

<file path=ppt/slideLayouts/slideLayout11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F17DEF-C900-4F59-B751-DB4F530F6A7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00369905"/>
      </p:ext>
    </p:extLst>
  </p:cSld>
  <p:clrMapOvr>
    <a:masterClrMapping/>
  </p:clrMapOvr>
</p:sldLayout>
</file>

<file path=ppt/slideLayouts/slideLayout11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229E9C-0B8A-4F97-B37F-75C5C347FA9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53958145"/>
      </p:ext>
    </p:extLst>
  </p:cSld>
  <p:clrMapOvr>
    <a:masterClrMapping/>
  </p:clrMapOvr>
</p:sldLayout>
</file>

<file path=ppt/slideLayouts/slideLayout11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9A18996-0B91-4BF1-BAD2-B8EF573A9BE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89758242"/>
      </p:ext>
    </p:extLst>
  </p:cSld>
  <p:clrMapOvr>
    <a:masterClrMapping/>
  </p:clrMapOvr>
</p:sldLayout>
</file>

<file path=ppt/slideLayouts/slideLayout11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F8C0EC3-FF83-4D53-8013-39E38B98A8A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24089759"/>
      </p:ext>
    </p:extLst>
  </p:cSld>
  <p:clrMapOvr>
    <a:masterClrMapping/>
  </p:clrMapOvr>
</p:sldLayout>
</file>

<file path=ppt/slideLayouts/slideLayout11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D2464C-559D-4C5F-A64A-FBC455E816F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55010444"/>
      </p:ext>
    </p:extLst>
  </p:cSld>
  <p:clrMapOvr>
    <a:masterClrMapping/>
  </p:clrMapOvr>
</p:sldLayout>
</file>

<file path=ppt/slideLayouts/slideLayout11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AA70555-583D-48B3-81CF-83FB264BCCA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42042348"/>
      </p:ext>
    </p:extLst>
  </p:cSld>
  <p:clrMapOvr>
    <a:masterClrMapping/>
  </p:clrMapOvr>
</p:sldLayout>
</file>

<file path=ppt/slideLayouts/slideLayout11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9687B3-416F-4578-B6F7-A8C4FC5AAAB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10844083"/>
      </p:ext>
    </p:extLst>
  </p:cSld>
  <p:clrMapOvr>
    <a:masterClrMapping/>
  </p:clrMapOvr>
</p:sldLayout>
</file>

<file path=ppt/slideLayouts/slideLayout11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30DF4A-1E71-4DCD-B15E-25CF679FE25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22191308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CFB215D-135D-41C4-82BD-73F834931B2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88802860"/>
      </p:ext>
    </p:extLst>
  </p:cSld>
  <p:clrMapOvr>
    <a:masterClrMapping/>
  </p:clrMapOvr>
</p:sldLayout>
</file>

<file path=ppt/slideLayouts/slideLayout11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062FAD5-9F58-4AD2-B95A-48D80B8E9D0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57968210"/>
      </p:ext>
    </p:extLst>
  </p:cSld>
  <p:clrMapOvr>
    <a:masterClrMapping/>
  </p:clrMapOvr>
</p:sldLayout>
</file>

<file path=ppt/slideLayouts/slideLayout11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2C5ACD-93EA-4285-B068-A132E7C7DFA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70339028"/>
      </p:ext>
    </p:extLst>
  </p:cSld>
  <p:clrMapOvr>
    <a:masterClrMapping/>
  </p:clrMapOvr>
</p:sldLayout>
</file>

<file path=ppt/slideLayouts/slideLayout11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688866-BEF6-4310-A2A3-17B2336AC70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18279362"/>
      </p:ext>
    </p:extLst>
  </p:cSld>
  <p:clrMapOvr>
    <a:masterClrMapping/>
  </p:clrMapOvr>
</p:sldLayout>
</file>

<file path=ppt/slideLayouts/slideLayout11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2C4118D-C2D6-4B8E-A17D-0E240A71EDD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83128352"/>
      </p:ext>
    </p:extLst>
  </p:cSld>
  <p:clrMapOvr>
    <a:masterClrMapping/>
  </p:clrMapOvr>
</p:sldLayout>
</file>

<file path=ppt/slideLayouts/slideLayout11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5F5F70-C34F-47F4-BEC3-A80A4E21F2A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28442973"/>
      </p:ext>
    </p:extLst>
  </p:cSld>
  <p:clrMapOvr>
    <a:masterClrMapping/>
  </p:clrMapOvr>
</p:sldLayout>
</file>

<file path=ppt/slideLayouts/slideLayout11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D0EB33E-0775-43B4-8BB2-DFCD99F9BD1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86604878"/>
      </p:ext>
    </p:extLst>
  </p:cSld>
  <p:clrMapOvr>
    <a:masterClrMapping/>
  </p:clrMapOvr>
</p:sldLayout>
</file>

<file path=ppt/slideLayouts/slideLayout11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720AD8-DDF5-4168-85ED-D2EDD166C90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9634530"/>
      </p:ext>
    </p:extLst>
  </p:cSld>
  <p:clrMapOvr>
    <a:masterClrMapping/>
  </p:clrMapOvr>
</p:sldLayout>
</file>

<file path=ppt/slideLayouts/slideLayout11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F774C32-8FF4-4272-84CC-398E3F53FBA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34956709"/>
      </p:ext>
    </p:extLst>
  </p:cSld>
  <p:clrMapOvr>
    <a:masterClrMapping/>
  </p:clrMapOvr>
</p:sldLayout>
</file>

<file path=ppt/slideLayouts/slideLayout11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0F8E958-74A6-4F70-9EE1-7A8C6607DA8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61003324"/>
      </p:ext>
    </p:extLst>
  </p:cSld>
  <p:clrMapOvr>
    <a:masterClrMapping/>
  </p:clrMapOvr>
</p:sldLayout>
</file>

<file path=ppt/slideLayouts/slideLayout11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FE3F9AE-7FCC-4F69-A7A9-57863779D04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02479217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A901E4-B9B7-4991-B0D3-5715763CE1E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06488408"/>
      </p:ext>
    </p:extLst>
  </p:cSld>
  <p:clrMapOvr>
    <a:masterClrMapping/>
  </p:clrMapOvr>
</p:sldLayout>
</file>

<file path=ppt/slideLayouts/slideLayout11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4A629E-C676-4BDF-B5DA-D8F7B97DDA3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7434638"/>
      </p:ext>
    </p:extLst>
  </p:cSld>
  <p:clrMapOvr>
    <a:masterClrMapping/>
  </p:clrMapOvr>
</p:sldLayout>
</file>

<file path=ppt/slideLayouts/slideLayout11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BC92793-68D9-4166-9ADE-26773C54315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54269673"/>
      </p:ext>
    </p:extLst>
  </p:cSld>
  <p:clrMapOvr>
    <a:masterClrMapping/>
  </p:clrMapOvr>
</p:sldLayout>
</file>

<file path=ppt/slideLayouts/slideLayout11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3A24B4-5199-46BE-8EB3-990E24C7358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30033238"/>
      </p:ext>
    </p:extLst>
  </p:cSld>
  <p:clrMapOvr>
    <a:masterClrMapping/>
  </p:clrMapOvr>
</p:sldLayout>
</file>

<file path=ppt/slideLayouts/slideLayout11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C5D55FC-9782-4B97-BC44-FD8904CA867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33041980"/>
      </p:ext>
    </p:extLst>
  </p:cSld>
  <p:clrMapOvr>
    <a:masterClrMapping/>
  </p:clrMapOvr>
</p:sldLayout>
</file>

<file path=ppt/slideLayouts/slideLayout11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73517F8-9D03-4554-8A60-CE2AA719403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28453111"/>
      </p:ext>
    </p:extLst>
  </p:cSld>
  <p:clrMapOvr>
    <a:masterClrMapping/>
  </p:clrMapOvr>
</p:sldLayout>
</file>

<file path=ppt/slideLayouts/slideLayout11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8E2B9E9-6A09-4913-BBFB-7C47CE16B97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96832224"/>
      </p:ext>
    </p:extLst>
  </p:cSld>
  <p:clrMapOvr>
    <a:masterClrMapping/>
  </p:clrMapOvr>
</p:sldLayout>
</file>

<file path=ppt/slideLayouts/slideLayout11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F5A923-4577-463F-AA3C-493513E15D5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39247587"/>
      </p:ext>
    </p:extLst>
  </p:cSld>
  <p:clrMapOvr>
    <a:masterClrMapping/>
  </p:clrMapOvr>
</p:sldLayout>
</file>

<file path=ppt/slideLayouts/slideLayout11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3530D49-402B-44EA-A9D1-13079E0BC11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33378435"/>
      </p:ext>
    </p:extLst>
  </p:cSld>
  <p:clrMapOvr>
    <a:masterClrMapping/>
  </p:clrMapOvr>
</p:sldLayout>
</file>

<file path=ppt/slideLayouts/slideLayout11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8FF9AA-65A3-42E7-A46A-64DEF1CB0DD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77867077"/>
      </p:ext>
    </p:extLst>
  </p:cSld>
  <p:clrMapOvr>
    <a:masterClrMapping/>
  </p:clrMapOvr>
</p:sldLayout>
</file>

<file path=ppt/slideLayouts/slideLayout11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67B616F-1DB8-47B0-B2D7-F26ED3FCC92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71858214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4E0104-4733-455B-B31F-B8D4995C73E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06844256"/>
      </p:ext>
    </p:extLst>
  </p:cSld>
  <p:clrMapOvr>
    <a:masterClrMapping/>
  </p:clrMapOvr>
</p:sldLayout>
</file>

<file path=ppt/slideLayouts/slideLayout118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BCF5FDD-5C9F-453F-835A-5064FBF4D15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53404017"/>
      </p:ext>
    </p:extLst>
  </p:cSld>
  <p:clrMapOvr>
    <a:masterClrMapping/>
  </p:clrMapOvr>
</p:sldLayout>
</file>

<file path=ppt/slideLayouts/slideLayout11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B2073D-B6CF-4653-83B4-178FC8CEB0E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95126946"/>
      </p:ext>
    </p:extLst>
  </p:cSld>
  <p:clrMapOvr>
    <a:masterClrMapping/>
  </p:clrMapOvr>
</p:sldLayout>
</file>

<file path=ppt/slideLayouts/slideLayout11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3A1919-57CF-45C8-9835-9F1A8D2386E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99538339"/>
      </p:ext>
    </p:extLst>
  </p:cSld>
  <p:clrMapOvr>
    <a:masterClrMapping/>
  </p:clrMapOvr>
</p:sldLayout>
</file>

<file path=ppt/slideLayouts/slideLayout11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169551-38F9-4542-A95A-1A553468704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1122655"/>
      </p:ext>
    </p:extLst>
  </p:cSld>
  <p:clrMapOvr>
    <a:masterClrMapping/>
  </p:clrMapOvr>
</p:sldLayout>
</file>

<file path=ppt/slideLayouts/slideLayout11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86410B-8008-4375-8C1C-6C67D7EA1DB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12833996"/>
      </p:ext>
    </p:extLst>
  </p:cSld>
  <p:clrMapOvr>
    <a:masterClrMapping/>
  </p:clrMapOvr>
</p:sldLayout>
</file>

<file path=ppt/slideLayouts/slideLayout118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677C948-FDDB-4B49-AF6E-65E50039E69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94484483"/>
      </p:ext>
    </p:extLst>
  </p:cSld>
  <p:clrMapOvr>
    <a:masterClrMapping/>
  </p:clrMapOvr>
</p:sldLayout>
</file>

<file path=ppt/slideLayouts/slideLayout118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1BF217A-5B24-4C7D-B8EC-17F4E067193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76089474"/>
      </p:ext>
    </p:extLst>
  </p:cSld>
  <p:clrMapOvr>
    <a:masterClrMapping/>
  </p:clrMapOvr>
</p:sldLayout>
</file>

<file path=ppt/slideLayouts/slideLayout11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443037C-AA94-4494-AD99-772A2B70B33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25332387"/>
      </p:ext>
    </p:extLst>
  </p:cSld>
  <p:clrMapOvr>
    <a:masterClrMapping/>
  </p:clrMapOvr>
</p:sldLayout>
</file>

<file path=ppt/slideLayouts/slideLayout11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22CC1CE-4BF7-4F72-B382-5E602C4FE22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18374513"/>
      </p:ext>
    </p:extLst>
  </p:cSld>
  <p:clrMapOvr>
    <a:masterClrMapping/>
  </p:clrMapOvr>
</p:sldLayout>
</file>

<file path=ppt/slideLayouts/slideLayout11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D7784B7-BB63-4964-9667-C256074D4AF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61058822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C341BDD-C8EA-4AEC-9DF3-9372B885A13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9547213"/>
      </p:ext>
    </p:extLst>
  </p:cSld>
  <p:clrMapOvr>
    <a:masterClrMapping/>
  </p:clrMapOvr>
</p:sldLayout>
</file>

<file path=ppt/slideLayouts/slideLayout11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065D278-DAA1-4B53-811A-B618B8D49D7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67721541"/>
      </p:ext>
    </p:extLst>
  </p:cSld>
  <p:clrMapOvr>
    <a:masterClrMapping/>
  </p:clrMapOvr>
</p:sldLayout>
</file>

<file path=ppt/slideLayouts/slideLayout119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65DDE9B-02B7-4919-B9E5-82B4B277C9B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56186446"/>
      </p:ext>
    </p:extLst>
  </p:cSld>
  <p:clrMapOvr>
    <a:masterClrMapping/>
  </p:clrMapOvr>
</p:sldLayout>
</file>

<file path=ppt/slideLayouts/slideLayout11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FFBBD5-F26C-496B-A94C-4B3824CAA20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75969393"/>
      </p:ext>
    </p:extLst>
  </p:cSld>
  <p:clrMapOvr>
    <a:masterClrMapping/>
  </p:clrMapOvr>
</p:sldLayout>
</file>

<file path=ppt/slideLayouts/slideLayout11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676EF7-8103-42F8-89C1-508EAD76915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59092817"/>
      </p:ext>
    </p:extLst>
  </p:cSld>
  <p:clrMapOvr>
    <a:masterClrMapping/>
  </p:clrMapOvr>
</p:sldLayout>
</file>

<file path=ppt/slideLayouts/slideLayout11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4DEA929-1308-4007-8E77-BAA846B0A46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12130476"/>
      </p:ext>
    </p:extLst>
  </p:cSld>
  <p:clrMapOvr>
    <a:masterClrMapping/>
  </p:clrMapOvr>
</p:sldLayout>
</file>

<file path=ppt/slideLayouts/slideLayout11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A26FE4-CD25-41F0-8488-C830371B475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44919909"/>
      </p:ext>
    </p:extLst>
  </p:cSld>
  <p:clrMapOvr>
    <a:masterClrMapping/>
  </p:clrMapOvr>
</p:sldLayout>
</file>

<file path=ppt/slideLayouts/slideLayout11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BE87A1-5A8E-497C-A988-7745D6C18A7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74479634"/>
      </p:ext>
    </p:extLst>
  </p:cSld>
  <p:clrMapOvr>
    <a:masterClrMapping/>
  </p:clrMapOvr>
</p:sldLayout>
</file>

<file path=ppt/slideLayouts/slideLayout11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6C52D2-AD5E-41ED-B55C-8EEF0A2211B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55291962"/>
      </p:ext>
    </p:extLst>
  </p:cSld>
  <p:clrMapOvr>
    <a:masterClrMapping/>
  </p:clrMapOvr>
</p:sldLayout>
</file>

<file path=ppt/slideLayouts/slideLayout11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DEF44E1-CB9B-4DAA-81E9-8BC699E51C1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38711053"/>
      </p:ext>
    </p:extLst>
  </p:cSld>
  <p:clrMapOvr>
    <a:masterClrMapping/>
  </p:clrMapOvr>
</p:sldLayout>
</file>

<file path=ppt/slideLayouts/slideLayout11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22E2D1-167D-4619-AA2C-CAA23A334F6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8638543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3E6F52-64EA-4E83-86BE-1316F23F416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15391344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1D0E84-C800-4F2C-94D7-7730F8A87C6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43084924"/>
      </p:ext>
    </p:extLst>
  </p:cSld>
  <p:clrMapOvr>
    <a:masterClrMapping/>
  </p:clrMapOvr>
</p:sldLayout>
</file>

<file path=ppt/slideLayouts/slideLayout12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CE50188-4897-4AB9-BD10-D9BE4932EA4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55590060"/>
      </p:ext>
    </p:extLst>
  </p:cSld>
  <p:clrMapOvr>
    <a:masterClrMapping/>
  </p:clrMapOvr>
</p:sldLayout>
</file>

<file path=ppt/slideLayouts/slideLayout12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49D248-951D-432A-A485-11BF91DA495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10794854"/>
      </p:ext>
    </p:extLst>
  </p:cSld>
  <p:clrMapOvr>
    <a:masterClrMapping/>
  </p:clrMapOvr>
</p:sldLayout>
</file>

<file path=ppt/slideLayouts/slideLayout120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9449CC9-2862-4A1A-86FC-AECE515962F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70778557"/>
      </p:ext>
    </p:extLst>
  </p:cSld>
  <p:clrMapOvr>
    <a:masterClrMapping/>
  </p:clrMapOvr>
</p:sldLayout>
</file>

<file path=ppt/slideLayouts/slideLayout12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E5A4BA-7F52-4CE8-836F-3440EF83327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96259486"/>
      </p:ext>
    </p:extLst>
  </p:cSld>
  <p:clrMapOvr>
    <a:masterClrMapping/>
  </p:clrMapOvr>
</p:sldLayout>
</file>

<file path=ppt/slideLayouts/slideLayout12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BFDD467-8550-4278-9578-D05F5B21114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58585790"/>
      </p:ext>
    </p:extLst>
  </p:cSld>
  <p:clrMapOvr>
    <a:masterClrMapping/>
  </p:clrMapOvr>
</p:sldLayout>
</file>

<file path=ppt/slideLayouts/slideLayout12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4F6CB56-4400-4544-919C-5406F1BA46A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66732667"/>
      </p:ext>
    </p:extLst>
  </p:cSld>
  <p:clrMapOvr>
    <a:masterClrMapping/>
  </p:clrMapOvr>
</p:sldLayout>
</file>

<file path=ppt/slideLayouts/slideLayout12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9998FEE-B684-4BBE-9469-3690FC32C10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83610551"/>
      </p:ext>
    </p:extLst>
  </p:cSld>
  <p:clrMapOvr>
    <a:masterClrMapping/>
  </p:clrMapOvr>
</p:sldLayout>
</file>

<file path=ppt/slideLayouts/slideLayout120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479A2FB-3B52-4BA2-BBC2-A5149515FF6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47789798"/>
      </p:ext>
    </p:extLst>
  </p:cSld>
  <p:clrMapOvr>
    <a:masterClrMapping/>
  </p:clrMapOvr>
</p:sldLayout>
</file>

<file path=ppt/slideLayouts/slideLayout120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0DC6F5-13C0-4724-853F-5CA1F3A0DD5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39816807"/>
      </p:ext>
    </p:extLst>
  </p:cSld>
  <p:clrMapOvr>
    <a:masterClrMapping/>
  </p:clrMapOvr>
</p:sldLayout>
</file>

<file path=ppt/slideLayouts/slideLayout12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B698DB-F2F3-489A-A72E-3507295A82F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45495381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ADA68C-404D-4F3E-BF27-3A62024E8EB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39252528"/>
      </p:ext>
    </p:extLst>
  </p:cSld>
  <p:clrMapOvr>
    <a:masterClrMapping/>
  </p:clrMapOvr>
</p:sldLayout>
</file>

<file path=ppt/slideLayouts/slideLayout12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AD979B-BBB2-483A-ADB3-8D23FA5EACD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79874385"/>
      </p:ext>
    </p:extLst>
  </p:cSld>
  <p:clrMapOvr>
    <a:masterClrMapping/>
  </p:clrMapOvr>
</p:sldLayout>
</file>

<file path=ppt/slideLayouts/slideLayout12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5CB6E57-AD2F-4FC5-A9AA-D7190EA4FF0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70650481"/>
      </p:ext>
    </p:extLst>
  </p:cSld>
  <p:clrMapOvr>
    <a:masterClrMapping/>
  </p:clrMapOvr>
</p:sldLayout>
</file>

<file path=ppt/slideLayouts/slideLayout12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BC7C67-CFEA-4B9D-8C56-9A54E092A24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30997755"/>
      </p:ext>
    </p:extLst>
  </p:cSld>
  <p:clrMapOvr>
    <a:masterClrMapping/>
  </p:clrMapOvr>
</p:sldLayout>
</file>

<file path=ppt/slideLayouts/slideLayout12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FCC554-3CAD-45DE-9907-3DC1B57B102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79757789"/>
      </p:ext>
    </p:extLst>
  </p:cSld>
  <p:clrMapOvr>
    <a:masterClrMapping/>
  </p:clrMapOvr>
</p:sldLayout>
</file>

<file path=ppt/slideLayouts/slideLayout12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E956F87-C6FB-4898-AA46-1E7738CB315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9032356"/>
      </p:ext>
    </p:extLst>
  </p:cSld>
  <p:clrMapOvr>
    <a:masterClrMapping/>
  </p:clrMapOvr>
</p:sldLayout>
</file>

<file path=ppt/slideLayouts/slideLayout12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D670A0A-8C06-42FD-B879-96BC9341905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54152896"/>
      </p:ext>
    </p:extLst>
  </p:cSld>
  <p:clrMapOvr>
    <a:masterClrMapping/>
  </p:clrMapOvr>
</p:sldLayout>
</file>

<file path=ppt/slideLayouts/slideLayout12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C96179C-F855-4E66-ABD7-D96D5987A80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50588753"/>
      </p:ext>
    </p:extLst>
  </p:cSld>
  <p:clrMapOvr>
    <a:masterClrMapping/>
  </p:clrMapOvr>
</p:sldLayout>
</file>

<file path=ppt/slideLayouts/slideLayout12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299BAB2-568E-423B-8211-CFF7C5F15BF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87634577"/>
      </p:ext>
    </p:extLst>
  </p:cSld>
  <p:clrMapOvr>
    <a:masterClrMapping/>
  </p:clrMapOvr>
</p:sldLayout>
</file>

<file path=ppt/slideLayouts/slideLayout12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19497C5-0A43-4F97-981E-D3685904C1E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36167325"/>
      </p:ext>
    </p:extLst>
  </p:cSld>
  <p:clrMapOvr>
    <a:masterClrMapping/>
  </p:clrMapOvr>
</p:sldLayout>
</file>

<file path=ppt/slideLayouts/slideLayout12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87B61BF-45E0-4C8A-9838-C87EFCBE8B8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00033565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F39024-1609-4937-BECA-276AF65CDD8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37730765"/>
      </p:ext>
    </p:extLst>
  </p:cSld>
  <p:clrMapOvr>
    <a:masterClrMapping/>
  </p:clrMapOvr>
</p:sldLayout>
</file>

<file path=ppt/slideLayouts/slideLayout12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23F8D0-377F-4644-B764-5382F0E88F9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06790175"/>
      </p:ext>
    </p:extLst>
  </p:cSld>
  <p:clrMapOvr>
    <a:masterClrMapping/>
  </p:clrMapOvr>
</p:sldLayout>
</file>

<file path=ppt/slideLayouts/slideLayout12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CAD78FA-CCC9-4DA2-8790-06D334DE669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72294523"/>
      </p:ext>
    </p:extLst>
  </p:cSld>
  <p:clrMapOvr>
    <a:masterClrMapping/>
  </p:clrMapOvr>
</p:sldLayout>
</file>

<file path=ppt/slideLayouts/slideLayout12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E830BA-BB06-4215-BF2B-30CB752F9F8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22927241"/>
      </p:ext>
    </p:extLst>
  </p:cSld>
  <p:clrMapOvr>
    <a:masterClrMapping/>
  </p:clrMapOvr>
</p:sldLayout>
</file>

<file path=ppt/slideLayouts/slideLayout12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C422D8C-198E-417D-A8D3-C7BF715CF8E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17287951"/>
      </p:ext>
    </p:extLst>
  </p:cSld>
  <p:clrMapOvr>
    <a:masterClrMapping/>
  </p:clrMapOvr>
</p:sldLayout>
</file>

<file path=ppt/slideLayouts/slideLayout122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AC6DFC-811D-4EA9-94D1-35E60744338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82973210"/>
      </p:ext>
    </p:extLst>
  </p:cSld>
  <p:clrMapOvr>
    <a:masterClrMapping/>
  </p:clrMapOvr>
</p:sldLayout>
</file>

<file path=ppt/slideLayouts/slideLayout12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E4153-7885-499D-BE5D-F683C4835D3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05968747"/>
      </p:ext>
    </p:extLst>
  </p:cSld>
  <p:clrMapOvr>
    <a:masterClrMapping/>
  </p:clrMapOvr>
</p:sldLayout>
</file>

<file path=ppt/slideLayouts/slideLayout12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208FF59-718B-4811-9F01-79F85F40F11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07179110"/>
      </p:ext>
    </p:extLst>
  </p:cSld>
  <p:clrMapOvr>
    <a:masterClrMapping/>
  </p:clrMapOvr>
</p:sldLayout>
</file>

<file path=ppt/slideLayouts/slideLayout12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33C767-A2D3-487F-BB73-182E6E70FC8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86847943"/>
      </p:ext>
    </p:extLst>
  </p:cSld>
  <p:clrMapOvr>
    <a:masterClrMapping/>
  </p:clrMapOvr>
</p:sldLayout>
</file>

<file path=ppt/slideLayouts/slideLayout12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2B735EA-A6DF-4847-8861-728E97A940B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24831881"/>
      </p:ext>
    </p:extLst>
  </p:cSld>
  <p:clrMapOvr>
    <a:masterClrMapping/>
  </p:clrMapOvr>
</p:sldLayout>
</file>

<file path=ppt/slideLayouts/slideLayout122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7A3BD2C-5023-4883-89C1-DEC5766C1C4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59690117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167015-EADD-464D-8FED-05972EB9FEA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36508953"/>
      </p:ext>
    </p:extLst>
  </p:cSld>
  <p:clrMapOvr>
    <a:masterClrMapping/>
  </p:clrMapOvr>
</p:sldLayout>
</file>

<file path=ppt/slideLayouts/slideLayout123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05972A0-8738-4B1F-B5DE-5E3A5D6115D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75310613"/>
      </p:ext>
    </p:extLst>
  </p:cSld>
  <p:clrMapOvr>
    <a:masterClrMapping/>
  </p:clrMapOvr>
</p:sldLayout>
</file>

<file path=ppt/slideLayouts/slideLayout12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C0FCBE6-52F8-476D-A01B-82CA87AE57E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44426263"/>
      </p:ext>
    </p:extLst>
  </p:cSld>
  <p:clrMapOvr>
    <a:masterClrMapping/>
  </p:clrMapOvr>
</p:sldLayout>
</file>

<file path=ppt/slideLayouts/slideLayout12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F25990A-B30A-46C4-AD8A-E79AC418077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55593127"/>
      </p:ext>
    </p:extLst>
  </p:cSld>
  <p:clrMapOvr>
    <a:masterClrMapping/>
  </p:clrMapOvr>
</p:sldLayout>
</file>

<file path=ppt/slideLayouts/slideLayout12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AF36907-58C8-4AA4-B919-FD57FE3B891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91270910"/>
      </p:ext>
    </p:extLst>
  </p:cSld>
  <p:clrMapOvr>
    <a:masterClrMapping/>
  </p:clrMapOvr>
</p:sldLayout>
</file>

<file path=ppt/slideLayouts/slideLayout12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81728C9-E8FA-41F7-BFD4-0FFD9D63EC5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81900122"/>
      </p:ext>
    </p:extLst>
  </p:cSld>
  <p:clrMapOvr>
    <a:masterClrMapping/>
  </p:clrMapOvr>
</p:sldLayout>
</file>

<file path=ppt/slideLayouts/slideLayout123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A1A7CB-0AE4-4D43-A418-85C6A9F33E9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89213186"/>
      </p:ext>
    </p:extLst>
  </p:cSld>
  <p:clrMapOvr>
    <a:masterClrMapping/>
  </p:clrMapOvr>
</p:sldLayout>
</file>

<file path=ppt/slideLayouts/slideLayout12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E5326C5-DA80-4250-8203-C7D1D842E37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49219122"/>
      </p:ext>
    </p:extLst>
  </p:cSld>
  <p:clrMapOvr>
    <a:masterClrMapping/>
  </p:clrMapOvr>
</p:sldLayout>
</file>

<file path=ppt/slideLayouts/slideLayout123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0082AC1-5757-4064-B70F-F895C11E94A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98296534"/>
      </p:ext>
    </p:extLst>
  </p:cSld>
  <p:clrMapOvr>
    <a:masterClrMapping/>
  </p:clrMapOvr>
</p:sldLayout>
</file>

<file path=ppt/slideLayouts/slideLayout12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53E0C89-3598-42D3-BB4F-9245D96E20D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68635574"/>
      </p:ext>
    </p:extLst>
  </p:cSld>
  <p:clrMapOvr>
    <a:masterClrMapping/>
  </p:clrMapOvr>
</p:sldLayout>
</file>

<file path=ppt/slideLayouts/slideLayout12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C4506C-384C-492B-86E1-A380EBE563D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96417459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412DDA7-3048-43B3-B0F1-BA6136658C6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9992723"/>
      </p:ext>
    </p:extLst>
  </p:cSld>
  <p:clrMapOvr>
    <a:masterClrMapping/>
  </p:clrMapOvr>
</p:sldLayout>
</file>

<file path=ppt/slideLayouts/slideLayout124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9AF671-BC87-4701-AA22-FDCAE1E3938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75331995"/>
      </p:ext>
    </p:extLst>
  </p:cSld>
  <p:clrMapOvr>
    <a:masterClrMapping/>
  </p:clrMapOvr>
</p:sldLayout>
</file>

<file path=ppt/slideLayouts/slideLayout124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08E1578-1F77-4F16-9478-8BD2E5EEE20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18224243"/>
      </p:ext>
    </p:extLst>
  </p:cSld>
  <p:clrMapOvr>
    <a:masterClrMapping/>
  </p:clrMapOvr>
</p:sldLayout>
</file>

<file path=ppt/slideLayouts/slideLayout12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0543B50-52D3-4CF0-8801-86D15060CA8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53312745"/>
      </p:ext>
    </p:extLst>
  </p:cSld>
  <p:clrMapOvr>
    <a:masterClrMapping/>
  </p:clrMapOvr>
</p:sldLayout>
</file>

<file path=ppt/slideLayouts/slideLayout12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47975C3-7FCD-403D-A444-D2461EE1FB0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05778038"/>
      </p:ext>
    </p:extLst>
  </p:cSld>
  <p:clrMapOvr>
    <a:masterClrMapping/>
  </p:clrMapOvr>
</p:sldLayout>
</file>

<file path=ppt/slideLayouts/slideLayout12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490BF1-26E5-4604-8648-BE44F748B3D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04406597"/>
      </p:ext>
    </p:extLst>
  </p:cSld>
  <p:clrMapOvr>
    <a:masterClrMapping/>
  </p:clrMapOvr>
</p:sldLayout>
</file>

<file path=ppt/slideLayouts/slideLayout12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1EDE32A-4DCB-4700-9330-8B1D4AB0825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60066364"/>
      </p:ext>
    </p:extLst>
  </p:cSld>
  <p:clrMapOvr>
    <a:masterClrMapping/>
  </p:clrMapOvr>
</p:sldLayout>
</file>

<file path=ppt/slideLayouts/slideLayout124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1AF513-4D70-4DB0-8381-1E84C039124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79834755"/>
      </p:ext>
    </p:extLst>
  </p:cSld>
  <p:clrMapOvr>
    <a:masterClrMapping/>
  </p:clrMapOvr>
</p:sldLayout>
</file>

<file path=ppt/slideLayouts/slideLayout12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98B6D-4B12-4D3D-877F-947C6391566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02518647"/>
      </p:ext>
    </p:extLst>
  </p:cSld>
  <p:clrMapOvr>
    <a:masterClrMapping/>
  </p:clrMapOvr>
</p:sldLayout>
</file>

<file path=ppt/slideLayouts/slideLayout124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72D878-A77B-4617-AFBC-3CB3C029E54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10089917"/>
      </p:ext>
    </p:extLst>
  </p:cSld>
  <p:clrMapOvr>
    <a:masterClrMapping/>
  </p:clrMapOvr>
</p:sldLayout>
</file>

<file path=ppt/slideLayouts/slideLayout12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B41469-75B8-4BBB-B5B5-5128098CF1B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90199465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9BE7C3-DF9F-4651-A2BF-095A2141579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89824896"/>
      </p:ext>
    </p:extLst>
  </p:cSld>
  <p:clrMapOvr>
    <a:masterClrMapping/>
  </p:clrMapOvr>
</p:sldLayout>
</file>

<file path=ppt/slideLayouts/slideLayout12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ED668FD-6774-4D5C-896E-966612270FA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02742513"/>
      </p:ext>
    </p:extLst>
  </p:cSld>
  <p:clrMapOvr>
    <a:masterClrMapping/>
  </p:clrMapOvr>
</p:sldLayout>
</file>

<file path=ppt/slideLayouts/slideLayout125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C43C412-F1BB-44D4-B461-D2577098F0D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61057829"/>
      </p:ext>
    </p:extLst>
  </p:cSld>
  <p:clrMapOvr>
    <a:masterClrMapping/>
  </p:clrMapOvr>
</p:sldLayout>
</file>

<file path=ppt/slideLayouts/slideLayout125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A390DA-B67E-4672-9C30-7629D9C3F9F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38162017"/>
      </p:ext>
    </p:extLst>
  </p:cSld>
  <p:clrMapOvr>
    <a:masterClrMapping/>
  </p:clrMapOvr>
</p:sldLayout>
</file>

<file path=ppt/slideLayouts/slideLayout12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263AB3-1429-45F7-88C6-F154B725872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45144465"/>
      </p:ext>
    </p:extLst>
  </p:cSld>
  <p:clrMapOvr>
    <a:masterClrMapping/>
  </p:clrMapOvr>
</p:sldLayout>
</file>

<file path=ppt/slideLayouts/slideLayout12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BAECF2D-BDED-40D7-8FF3-FB8DCEDE4D6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25252524"/>
      </p:ext>
    </p:extLst>
  </p:cSld>
  <p:clrMapOvr>
    <a:masterClrMapping/>
  </p:clrMapOvr>
</p:sldLayout>
</file>

<file path=ppt/slideLayouts/slideLayout12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9348F92-EA8C-4F6A-87C9-705208CE7CD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15383264"/>
      </p:ext>
    </p:extLst>
  </p:cSld>
  <p:clrMapOvr>
    <a:masterClrMapping/>
  </p:clrMapOvr>
</p:sldLayout>
</file>

<file path=ppt/slideLayouts/slideLayout12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6B51DF-22C9-4730-A03C-7FE902BF568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46809236"/>
      </p:ext>
    </p:extLst>
  </p:cSld>
  <p:clrMapOvr>
    <a:masterClrMapping/>
  </p:clrMapOvr>
</p:sldLayout>
</file>

<file path=ppt/slideLayouts/slideLayout125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59F6E5-7716-4B93-99F8-09500A11633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3261366"/>
      </p:ext>
    </p:extLst>
  </p:cSld>
  <p:clrMapOvr>
    <a:masterClrMapping/>
  </p:clrMapOvr>
</p:sldLayout>
</file>

<file path=ppt/slideLayouts/slideLayout12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5E1D4DE-A9ED-4BC7-AC64-D8E0137E7C1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90441678"/>
      </p:ext>
    </p:extLst>
  </p:cSld>
  <p:clrMapOvr>
    <a:masterClrMapping/>
  </p:clrMapOvr>
</p:sldLayout>
</file>

<file path=ppt/slideLayouts/slideLayout125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88C5C03-37BD-4A30-A03A-1F9D72C71C2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3680061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B87E554-4403-42C5-8FD3-1168187C582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01097912"/>
      </p:ext>
    </p:extLst>
  </p:cSld>
  <p:clrMapOvr>
    <a:masterClrMapping/>
  </p:clrMapOvr>
</p:sldLayout>
</file>

<file path=ppt/slideLayouts/slideLayout12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BFB1ADA-3701-4100-92D5-7CA161EB587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81599022"/>
      </p:ext>
    </p:extLst>
  </p:cSld>
  <p:clrMapOvr>
    <a:masterClrMapping/>
  </p:clrMapOvr>
</p:sldLayout>
</file>

<file path=ppt/slideLayouts/slideLayout12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9EDAEF0-65CA-470A-94F6-3E7444AD7CC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5094582"/>
      </p:ext>
    </p:extLst>
  </p:cSld>
  <p:clrMapOvr>
    <a:masterClrMapping/>
  </p:clrMapOvr>
</p:sldLayout>
</file>

<file path=ppt/slideLayouts/slideLayout126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B6608D9-07F6-4A40-80B2-96C47A5EB46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44294782"/>
      </p:ext>
    </p:extLst>
  </p:cSld>
  <p:clrMapOvr>
    <a:masterClrMapping/>
  </p:clrMapOvr>
</p:sldLayout>
</file>

<file path=ppt/slideLayouts/slideLayout126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3ECF95-CB87-4477-8F49-5D7C15A7E34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89624190"/>
      </p:ext>
    </p:extLst>
  </p:cSld>
  <p:clrMapOvr>
    <a:masterClrMapping/>
  </p:clrMapOvr>
</p:sldLayout>
</file>

<file path=ppt/slideLayouts/slideLayout12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4102CDE-68BE-437A-8DF0-CB81D4AD845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45244657"/>
      </p:ext>
    </p:extLst>
  </p:cSld>
  <p:clrMapOvr>
    <a:masterClrMapping/>
  </p:clrMapOvr>
</p:sldLayout>
</file>

<file path=ppt/slideLayouts/slideLayout12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24B1219-7A94-43B2-BBE7-7EB52DFA68B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70245892"/>
      </p:ext>
    </p:extLst>
  </p:cSld>
  <p:clrMapOvr>
    <a:masterClrMapping/>
  </p:clrMapOvr>
</p:sldLayout>
</file>

<file path=ppt/slideLayouts/slideLayout12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B9902B-FEE7-409B-A683-ACA25AA0667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1699324"/>
      </p:ext>
    </p:extLst>
  </p:cSld>
  <p:clrMapOvr>
    <a:masterClrMapping/>
  </p:clrMapOvr>
</p:sldLayout>
</file>

<file path=ppt/slideLayouts/slideLayout12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9693C1-E8DB-49CB-824F-09156D2EDA6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96975031"/>
      </p:ext>
    </p:extLst>
  </p:cSld>
  <p:clrMapOvr>
    <a:masterClrMapping/>
  </p:clrMapOvr>
</p:sldLayout>
</file>

<file path=ppt/slideLayouts/slideLayout126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4E25CC5-4002-43FF-8C0C-8C7EB63C00C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38453707"/>
      </p:ext>
    </p:extLst>
  </p:cSld>
  <p:clrMapOvr>
    <a:masterClrMapping/>
  </p:clrMapOvr>
</p:sldLayout>
</file>

<file path=ppt/slideLayouts/slideLayout12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A936CD6-5EE0-47D2-9246-AB144F421AC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07462907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1ED7E39-D4E7-426E-A2C8-3A1C6638C8B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04195863"/>
      </p:ext>
    </p:extLst>
  </p:cSld>
  <p:clrMapOvr>
    <a:masterClrMapping/>
  </p:clrMapOvr>
</p:sldLayout>
</file>

<file path=ppt/slideLayouts/slideLayout12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649A402-EDC0-4290-835E-18DF56CF436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36087309"/>
      </p:ext>
    </p:extLst>
  </p:cSld>
  <p:clrMapOvr>
    <a:masterClrMapping/>
  </p:clrMapOvr>
</p:sldLayout>
</file>

<file path=ppt/slideLayouts/slideLayout12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97469F7-2B07-4971-9722-6A848AA57B7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61129785"/>
      </p:ext>
    </p:extLst>
  </p:cSld>
  <p:clrMapOvr>
    <a:masterClrMapping/>
  </p:clrMapOvr>
</p:sldLayout>
</file>

<file path=ppt/slideLayouts/slideLayout12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3FC1BCF-A7DC-491A-86D7-71587E5AD98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80822187"/>
      </p:ext>
    </p:extLst>
  </p:cSld>
  <p:clrMapOvr>
    <a:masterClrMapping/>
  </p:clrMapOvr>
</p:sldLayout>
</file>

<file path=ppt/slideLayouts/slideLayout127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ED07007-C20A-4B7E-A7AE-BDE59704263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03431545"/>
      </p:ext>
    </p:extLst>
  </p:cSld>
  <p:clrMapOvr>
    <a:masterClrMapping/>
  </p:clrMapOvr>
</p:sldLayout>
</file>

<file path=ppt/slideLayouts/slideLayout127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D8F5AE1-39ED-4ED7-A031-59182C9289B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993675"/>
      </p:ext>
    </p:extLst>
  </p:cSld>
  <p:clrMapOvr>
    <a:masterClrMapping/>
  </p:clrMapOvr>
</p:sldLayout>
</file>

<file path=ppt/slideLayouts/slideLayout12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EA85DF7-0261-4F73-BDC4-FC67C4ABACE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29748028"/>
      </p:ext>
    </p:extLst>
  </p:cSld>
  <p:clrMapOvr>
    <a:masterClrMapping/>
  </p:clrMapOvr>
</p:sldLayout>
</file>

<file path=ppt/slideLayouts/slideLayout12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8619CAE-E85A-4E3C-BC19-841158E51C3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70907914"/>
      </p:ext>
    </p:extLst>
  </p:cSld>
  <p:clrMapOvr>
    <a:masterClrMapping/>
  </p:clrMapOvr>
</p:sldLayout>
</file>

<file path=ppt/slideLayouts/slideLayout12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359A538-9C85-4803-8B44-4DC68277874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4473060"/>
      </p:ext>
    </p:extLst>
  </p:cSld>
  <p:clrMapOvr>
    <a:masterClrMapping/>
  </p:clrMapOvr>
</p:sldLayout>
</file>

<file path=ppt/slideLayouts/slideLayout12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53B834-6553-49C3-9C3C-EC58AEA9C3E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66911285"/>
      </p:ext>
    </p:extLst>
  </p:cSld>
  <p:clrMapOvr>
    <a:masterClrMapping/>
  </p:clrMapOvr>
</p:sldLayout>
</file>

<file path=ppt/slideLayouts/slideLayout127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D11B1DC-49BD-45F1-BD71-D3BE4A61524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17784879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1BC9B21-6A42-4D20-AFD4-4CDC13DA3D7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87154142"/>
      </p:ext>
    </p:extLst>
  </p:cSld>
  <p:clrMapOvr>
    <a:masterClrMapping/>
  </p:clrMapOvr>
</p:sldLayout>
</file>

<file path=ppt/slideLayouts/slideLayout12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3C55C84-1B86-44F6-A24B-7B189CBCDCA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77828599"/>
      </p:ext>
    </p:extLst>
  </p:cSld>
  <p:clrMapOvr>
    <a:masterClrMapping/>
  </p:clrMapOvr>
</p:sldLayout>
</file>

<file path=ppt/slideLayouts/slideLayout12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29413FF-89C4-4698-ACB9-66B5084A94C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53774785"/>
      </p:ext>
    </p:extLst>
  </p:cSld>
  <p:clrMapOvr>
    <a:masterClrMapping/>
  </p:clrMapOvr>
</p:sldLayout>
</file>

<file path=ppt/slideLayouts/slideLayout12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DB04E31-8A13-4D35-AA86-8CD21563B26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18170796"/>
      </p:ext>
    </p:extLst>
  </p:cSld>
  <p:clrMapOvr>
    <a:masterClrMapping/>
  </p:clrMapOvr>
</p:sldLayout>
</file>

<file path=ppt/slideLayouts/slideLayout12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512759-A843-4BAD-B730-DB53902761A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09732297"/>
      </p:ext>
    </p:extLst>
  </p:cSld>
  <p:clrMapOvr>
    <a:masterClrMapping/>
  </p:clrMapOvr>
</p:sldLayout>
</file>

<file path=ppt/slideLayouts/slideLayout128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45E5F9C-F23B-416D-A820-F58C5A34249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31876186"/>
      </p:ext>
    </p:extLst>
  </p:cSld>
  <p:clrMapOvr>
    <a:masterClrMapping/>
  </p:clrMapOvr>
</p:sldLayout>
</file>

<file path=ppt/slideLayouts/slideLayout128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F42671D-3B34-4D0A-A61B-1CCCCA52BED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68600901"/>
      </p:ext>
    </p:extLst>
  </p:cSld>
  <p:clrMapOvr>
    <a:masterClrMapping/>
  </p:clrMapOvr>
</p:sldLayout>
</file>

<file path=ppt/slideLayouts/slideLayout12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9BD6A7F-BBA0-4965-8800-A078741802C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2424583"/>
      </p:ext>
    </p:extLst>
  </p:cSld>
  <p:clrMapOvr>
    <a:masterClrMapping/>
  </p:clrMapOvr>
</p:sldLayout>
</file>

<file path=ppt/slideLayouts/slideLayout12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3A851A-B283-4C4B-93BB-66AB6A847D2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78075079"/>
      </p:ext>
    </p:extLst>
  </p:cSld>
  <p:clrMapOvr>
    <a:masterClrMapping/>
  </p:clrMapOvr>
</p:sldLayout>
</file>

<file path=ppt/slideLayouts/slideLayout12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770C385-ABDE-4B9F-B5E0-2311E24CAD2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40570508"/>
      </p:ext>
    </p:extLst>
  </p:cSld>
  <p:clrMapOvr>
    <a:masterClrMapping/>
  </p:clrMapOvr>
</p:sldLayout>
</file>

<file path=ppt/slideLayouts/slideLayout12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152BFCD-4212-42EF-8F70-8A369FC723A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91797336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394C66-7B72-4162-958B-DE2559CA446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0405308"/>
      </p:ext>
    </p:extLst>
  </p:cSld>
  <p:clrMapOvr>
    <a:masterClrMapping/>
  </p:clrMapOvr>
</p:sldLayout>
</file>

<file path=ppt/slideLayouts/slideLayout129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93F8C2C-3425-4AD0-84A3-FEBE125A746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68946103"/>
      </p:ext>
    </p:extLst>
  </p:cSld>
  <p:clrMapOvr>
    <a:masterClrMapping/>
  </p:clrMapOvr>
</p:sldLayout>
</file>

<file path=ppt/slideLayouts/slideLayout12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C969FEB-2473-4575-AC94-7A40E168EDF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72609113"/>
      </p:ext>
    </p:extLst>
  </p:cSld>
  <p:clrMapOvr>
    <a:masterClrMapping/>
  </p:clrMapOvr>
</p:sldLayout>
</file>

<file path=ppt/slideLayouts/slideLayout129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6C4C561-EC5A-48D8-AC29-200347C6F8D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01857048"/>
      </p:ext>
    </p:extLst>
  </p:cSld>
  <p:clrMapOvr>
    <a:masterClrMapping/>
  </p:clrMapOvr>
</p:sldLayout>
</file>

<file path=ppt/slideLayouts/slideLayout12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859F825-18CA-4602-8F43-4005CB03A34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71034380"/>
      </p:ext>
    </p:extLst>
  </p:cSld>
  <p:clrMapOvr>
    <a:masterClrMapping/>
  </p:clrMapOvr>
</p:sldLayout>
</file>

<file path=ppt/slideLayouts/slideLayout12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B58F8EC-C097-490E-A013-5A065450097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02394746"/>
      </p:ext>
    </p:extLst>
  </p:cSld>
  <p:clrMapOvr>
    <a:masterClrMapping/>
  </p:clrMapOvr>
</p:sldLayout>
</file>

<file path=ppt/slideLayouts/slideLayout129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14FAE19-5C4A-4152-88FA-A6171FF0136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91371743"/>
      </p:ext>
    </p:extLst>
  </p:cSld>
  <p:clrMapOvr>
    <a:masterClrMapping/>
  </p:clrMapOvr>
</p:sldLayout>
</file>

<file path=ppt/slideLayouts/slideLayout129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FB8E56B-AC06-45EB-8E5E-798FCD8C478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39716755"/>
      </p:ext>
    </p:extLst>
  </p:cSld>
  <p:clrMapOvr>
    <a:masterClrMapping/>
  </p:clrMapOvr>
</p:sldLayout>
</file>

<file path=ppt/slideLayouts/slideLayout12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9037141-F565-4772-834A-DB41571C70F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64245800"/>
      </p:ext>
    </p:extLst>
  </p:cSld>
  <p:clrMapOvr>
    <a:masterClrMapping/>
  </p:clrMapOvr>
</p:sldLayout>
</file>

<file path=ppt/slideLayouts/slideLayout12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3D1847-D84E-411C-80C1-198F0239313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07715458"/>
      </p:ext>
    </p:extLst>
  </p:cSld>
  <p:clrMapOvr>
    <a:masterClrMapping/>
  </p:clrMapOvr>
</p:sldLayout>
</file>

<file path=ppt/slideLayouts/slideLayout12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902764B-6772-4020-A032-3132D42CEAF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7160620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8ACF8D6-691B-4B0A-A94F-A63CD0166A4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74097394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CBEA448-474F-41A1-8C00-07138529BB7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02371976"/>
      </p:ext>
    </p:extLst>
  </p:cSld>
  <p:clrMapOvr>
    <a:masterClrMapping/>
  </p:clrMapOvr>
</p:sldLayout>
</file>

<file path=ppt/slideLayouts/slideLayout13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4970E40-61CD-4F75-A336-23685DB1B2F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67780835"/>
      </p:ext>
    </p:extLst>
  </p:cSld>
  <p:clrMapOvr>
    <a:masterClrMapping/>
  </p:clrMapOvr>
</p:sldLayout>
</file>

<file path=ppt/slideLayouts/slideLayout130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D3D7DBE-5CBF-4149-A513-1A1380A8806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18171125"/>
      </p:ext>
    </p:extLst>
  </p:cSld>
  <p:clrMapOvr>
    <a:masterClrMapping/>
  </p:clrMapOvr>
</p:sldLayout>
</file>

<file path=ppt/slideLayouts/slideLayout130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CAE4C0B-F06C-4EE3-A235-3455B69BFC1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98469171"/>
      </p:ext>
    </p:extLst>
  </p:cSld>
  <p:clrMapOvr>
    <a:masterClrMapping/>
  </p:clrMapOvr>
</p:sldLayout>
</file>

<file path=ppt/slideLayouts/slideLayout130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422E06-8CB1-449E-BA2D-7DE622E9617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72869514"/>
      </p:ext>
    </p:extLst>
  </p:cSld>
  <p:clrMapOvr>
    <a:masterClrMapping/>
  </p:clrMapOvr>
</p:sldLayout>
</file>

<file path=ppt/slideLayouts/slideLayout13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8526BEC-4D30-4C44-8167-2F0EA453289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05369922"/>
      </p:ext>
    </p:extLst>
  </p:cSld>
  <p:clrMapOvr>
    <a:masterClrMapping/>
  </p:clrMapOvr>
</p:sldLayout>
</file>

<file path=ppt/slideLayouts/slideLayout130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D14902C-75CA-425A-B29B-DEF0BF6D175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97087044"/>
      </p:ext>
    </p:extLst>
  </p:cSld>
  <p:clrMapOvr>
    <a:masterClrMapping/>
  </p:clrMapOvr>
</p:sldLayout>
</file>

<file path=ppt/slideLayouts/slideLayout130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97E0767-2850-4CAE-B466-2FEA551117E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49617578"/>
      </p:ext>
    </p:extLst>
  </p:cSld>
  <p:clrMapOvr>
    <a:masterClrMapping/>
  </p:clrMapOvr>
</p:sldLayout>
</file>

<file path=ppt/slideLayouts/slideLayout130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26AC35B-64CE-472B-8A50-E77214B0F2F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96342094"/>
      </p:ext>
    </p:extLst>
  </p:cSld>
  <p:clrMapOvr>
    <a:masterClrMapping/>
  </p:clrMapOvr>
</p:sldLayout>
</file>

<file path=ppt/slideLayouts/slideLayout13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C39A029-3FB8-496B-9A58-423D221A2E2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28022285"/>
      </p:ext>
    </p:extLst>
  </p:cSld>
  <p:clrMapOvr>
    <a:masterClrMapping/>
  </p:clrMapOvr>
</p:sldLayout>
</file>

<file path=ppt/slideLayouts/slideLayout13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F47F37-8CF6-4106-9D3E-E99F64BA1B9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07684400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5E4C1A4-C9DD-4BAD-B859-8D612BF581E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64709391"/>
      </p:ext>
    </p:extLst>
  </p:cSld>
  <p:clrMapOvr>
    <a:masterClrMapping/>
  </p:clrMapOvr>
</p:sldLayout>
</file>

<file path=ppt/slideLayouts/slideLayout13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1B2B56-9526-48EF-855A-57B06389A3D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29040173"/>
      </p:ext>
    </p:extLst>
  </p:cSld>
  <p:clrMapOvr>
    <a:masterClrMapping/>
  </p:clrMapOvr>
</p:sldLayout>
</file>

<file path=ppt/slideLayouts/slideLayout13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0D04F5C-FAFC-4885-890D-9DFED3B7CDE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01578371"/>
      </p:ext>
    </p:extLst>
  </p:cSld>
  <p:clrMapOvr>
    <a:masterClrMapping/>
  </p:clrMapOvr>
</p:sldLayout>
</file>

<file path=ppt/slideLayouts/slideLayout131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FF1ABB-B81C-42D0-98C5-F02156D8A43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19984996"/>
      </p:ext>
    </p:extLst>
  </p:cSld>
  <p:clrMapOvr>
    <a:masterClrMapping/>
  </p:clrMapOvr>
</p:sldLayout>
</file>

<file path=ppt/slideLayouts/slideLayout13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3540B7E-5D14-41F6-8CB6-7BD22DF0C97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37876278"/>
      </p:ext>
    </p:extLst>
  </p:cSld>
  <p:clrMapOvr>
    <a:masterClrMapping/>
  </p:clrMapOvr>
</p:sldLayout>
</file>

<file path=ppt/slideLayouts/slideLayout131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FFE7C47-8C0C-4F11-A4DF-C980AC1DA43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07019942"/>
      </p:ext>
    </p:extLst>
  </p:cSld>
  <p:clrMapOvr>
    <a:masterClrMapping/>
  </p:clrMapOvr>
</p:sldLayout>
</file>

<file path=ppt/slideLayouts/slideLayout13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1065B4-2EAD-4904-8F35-7EE5A63F38C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59915076"/>
      </p:ext>
    </p:extLst>
  </p:cSld>
  <p:clrMapOvr>
    <a:masterClrMapping/>
  </p:clrMapOvr>
</p:sldLayout>
</file>

<file path=ppt/slideLayouts/slideLayout13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57886AC-243A-43B2-B16B-214E56F4C86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75762900"/>
      </p:ext>
    </p:extLst>
  </p:cSld>
  <p:clrMapOvr>
    <a:masterClrMapping/>
  </p:clrMapOvr>
</p:sldLayout>
</file>

<file path=ppt/slideLayouts/slideLayout131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B304F9-9DC9-4FA5-B47A-28117C9AAA7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4906441"/>
      </p:ext>
    </p:extLst>
  </p:cSld>
  <p:clrMapOvr>
    <a:masterClrMapping/>
  </p:clrMapOvr>
</p:sldLayout>
</file>

<file path=ppt/slideLayouts/slideLayout131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AAF88CC-708E-4DEC-8D81-72D4283FF3A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26633764"/>
      </p:ext>
    </p:extLst>
  </p:cSld>
  <p:clrMapOvr>
    <a:masterClrMapping/>
  </p:clrMapOvr>
</p:sldLayout>
</file>

<file path=ppt/slideLayouts/slideLayout13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34C5F69-6703-446F-B960-FC195695651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74804832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F1B3348-125B-4D0E-A02C-0CBB7166FEF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83460312"/>
      </p:ext>
    </p:extLst>
  </p:cSld>
  <p:clrMapOvr>
    <a:masterClrMapping/>
  </p:clrMapOvr>
</p:sldLayout>
</file>

<file path=ppt/slideLayouts/slideLayout13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0F56A0A-9ADF-4B49-8266-5C87706A0FA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97735735"/>
      </p:ext>
    </p:extLst>
  </p:cSld>
  <p:clrMapOvr>
    <a:masterClrMapping/>
  </p:clrMapOvr>
</p:sldLayout>
</file>

<file path=ppt/slideLayouts/slideLayout13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2F1A6D0-BC80-4560-A59E-5AD4AE5FD8E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62173107"/>
      </p:ext>
    </p:extLst>
  </p:cSld>
  <p:clrMapOvr>
    <a:masterClrMapping/>
  </p:clrMapOvr>
</p:sldLayout>
</file>

<file path=ppt/slideLayouts/slideLayout13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DECEC2-D36A-4B9F-8FB8-DFD16634421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53493091"/>
      </p:ext>
    </p:extLst>
  </p:cSld>
  <p:clrMapOvr>
    <a:masterClrMapping/>
  </p:clrMapOvr>
</p:sldLayout>
</file>

<file path=ppt/slideLayouts/slideLayout13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90A5D24-7688-44C8-BE49-ECCBED33AEA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14334266"/>
      </p:ext>
    </p:extLst>
  </p:cSld>
  <p:clrMapOvr>
    <a:masterClrMapping/>
  </p:clrMapOvr>
</p:sldLayout>
</file>

<file path=ppt/slideLayouts/slideLayout13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02CD526-6E81-425D-9895-537B486438E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33665637"/>
      </p:ext>
    </p:extLst>
  </p:cSld>
  <p:clrMapOvr>
    <a:masterClrMapping/>
  </p:clrMapOvr>
</p:sldLayout>
</file>

<file path=ppt/slideLayouts/slideLayout13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46680F-A34D-4CBC-96A7-C1DB8784C4E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08957402"/>
      </p:ext>
    </p:extLst>
  </p:cSld>
  <p:clrMapOvr>
    <a:masterClrMapping/>
  </p:clrMapOvr>
</p:sldLayout>
</file>

<file path=ppt/slideLayouts/slideLayout13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BA4B695-2C36-4D71-BC6B-6A9009AA6D0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69067022"/>
      </p:ext>
    </p:extLst>
  </p:cSld>
  <p:clrMapOvr>
    <a:masterClrMapping/>
  </p:clrMapOvr>
</p:sldLayout>
</file>

<file path=ppt/slideLayouts/slideLayout13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F93B2A-D178-4383-96F3-4136C8370DC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6873220"/>
      </p:ext>
    </p:extLst>
  </p:cSld>
  <p:clrMapOvr>
    <a:masterClrMapping/>
  </p:clrMapOvr>
</p:sldLayout>
</file>

<file path=ppt/slideLayouts/slideLayout132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1C9034F-ADC9-4ABC-AC63-2C7E4005157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51481048"/>
      </p:ext>
    </p:extLst>
  </p:cSld>
  <p:clrMapOvr>
    <a:masterClrMapping/>
  </p:clrMapOvr>
</p:sldLayout>
</file>

<file path=ppt/slideLayouts/slideLayout132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38A1EEB-1CF7-4155-8739-510CD832A9E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76235603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C1CE88-03D1-466A-8F9C-30C2319B5D0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36304392"/>
      </p:ext>
    </p:extLst>
  </p:cSld>
  <p:clrMapOvr>
    <a:masterClrMapping/>
  </p:clrMapOvr>
</p:sldLayout>
</file>

<file path=ppt/slideLayouts/slideLayout13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5B0899-3C98-423E-AA49-DC0E722F059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06255998"/>
      </p:ext>
    </p:extLst>
  </p:cSld>
  <p:clrMapOvr>
    <a:masterClrMapping/>
  </p:clrMapOvr>
</p:sldLayout>
</file>

<file path=ppt/slideLayouts/slideLayout13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AA4FA13-7FBF-4B9B-AA32-4D0604FB458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62291881"/>
      </p:ext>
    </p:extLst>
  </p:cSld>
  <p:clrMapOvr>
    <a:masterClrMapping/>
  </p:clrMapOvr>
</p:sldLayout>
</file>

<file path=ppt/slideLayouts/slideLayout13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373E491-14F0-4069-B5EA-F7DB7896A1B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28672461"/>
      </p:ext>
    </p:extLst>
  </p:cSld>
  <p:clrMapOvr>
    <a:masterClrMapping/>
  </p:clrMapOvr>
</p:sldLayout>
</file>

<file path=ppt/slideLayouts/slideLayout13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945E23-B632-450D-80DB-66A006A99F0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32696572"/>
      </p:ext>
    </p:extLst>
  </p:cSld>
  <p:clrMapOvr>
    <a:masterClrMapping/>
  </p:clrMapOvr>
</p:sldLayout>
</file>

<file path=ppt/slideLayouts/slideLayout13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246FEA-098A-4385-949D-F4D1780C076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40087144"/>
      </p:ext>
    </p:extLst>
  </p:cSld>
  <p:clrMapOvr>
    <a:masterClrMapping/>
  </p:clrMapOvr>
</p:sldLayout>
</file>

<file path=ppt/slideLayouts/slideLayout13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3AAF5C0-A73B-431E-AB93-E76EA73C8BA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28346663"/>
      </p:ext>
    </p:extLst>
  </p:cSld>
  <p:clrMapOvr>
    <a:masterClrMapping/>
  </p:clrMapOvr>
</p:sldLayout>
</file>

<file path=ppt/slideLayouts/slideLayout13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FED9BE8-477B-4392-9676-8D8D832604A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05259614"/>
      </p:ext>
    </p:extLst>
  </p:cSld>
  <p:clrMapOvr>
    <a:masterClrMapping/>
  </p:clrMapOvr>
</p:sldLayout>
</file>

<file path=ppt/slideLayouts/slideLayout13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5145DC5-BFA7-4C1B-BD34-8B634655549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85287150"/>
      </p:ext>
    </p:extLst>
  </p:cSld>
  <p:clrMapOvr>
    <a:masterClrMapping/>
  </p:clrMapOvr>
</p:sldLayout>
</file>

<file path=ppt/slideLayouts/slideLayout13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C68814-D420-4468-B0C7-A497C98DB40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41387603"/>
      </p:ext>
    </p:extLst>
  </p:cSld>
  <p:clrMapOvr>
    <a:masterClrMapping/>
  </p:clrMapOvr>
</p:sldLayout>
</file>

<file path=ppt/slideLayouts/slideLayout133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13EFE47-78DC-4276-9BEA-E28A537109F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7327590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2FF6E51-D2BC-49D9-9F85-907C1224B9B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82933632"/>
      </p:ext>
    </p:extLst>
  </p:cSld>
  <p:clrMapOvr>
    <a:masterClrMapping/>
  </p:clrMapOvr>
</p:sldLayout>
</file>

<file path=ppt/slideLayouts/slideLayout13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2549062-C8AC-45F1-BE0B-C4251E0419B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71672129"/>
      </p:ext>
    </p:extLst>
  </p:cSld>
  <p:clrMapOvr>
    <a:masterClrMapping/>
  </p:clrMapOvr>
</p:sldLayout>
</file>

<file path=ppt/slideLayouts/slideLayout13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1AD8EC-511B-4DCD-87ED-CD42A1C5E63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61974552"/>
      </p:ext>
    </p:extLst>
  </p:cSld>
  <p:clrMapOvr>
    <a:masterClrMapping/>
  </p:clrMapOvr>
</p:sldLayout>
</file>

<file path=ppt/slideLayouts/slideLayout13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98EDFDB-E39B-4515-92AF-BC3C04AB8C9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1408697"/>
      </p:ext>
    </p:extLst>
  </p:cSld>
  <p:clrMapOvr>
    <a:masterClrMapping/>
  </p:clrMapOvr>
</p:sldLayout>
</file>

<file path=ppt/slideLayouts/slideLayout13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F7D7FF-2D1A-4631-92D3-09A1E7D4C15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88012565"/>
      </p:ext>
    </p:extLst>
  </p:cSld>
  <p:clrMapOvr>
    <a:masterClrMapping/>
  </p:clrMapOvr>
</p:sldLayout>
</file>

<file path=ppt/slideLayouts/slideLayout13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3E060B4-6362-4A24-9188-DCC9EAF8CD8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30741943"/>
      </p:ext>
    </p:extLst>
  </p:cSld>
  <p:clrMapOvr>
    <a:masterClrMapping/>
  </p:clrMapOvr>
</p:sldLayout>
</file>

<file path=ppt/slideLayouts/slideLayout134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5C331C-0401-4512-A05C-E20A408153F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06679875"/>
      </p:ext>
    </p:extLst>
  </p:cSld>
  <p:clrMapOvr>
    <a:masterClrMapping/>
  </p:clrMapOvr>
</p:sldLayout>
</file>

<file path=ppt/slideLayouts/slideLayout13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C499A32-DC25-48E3-8AC9-D7BD1F01D2B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0445720"/>
      </p:ext>
    </p:extLst>
  </p:cSld>
  <p:clrMapOvr>
    <a:masterClrMapping/>
  </p:clrMapOvr>
</p:sldLayout>
</file>

<file path=ppt/slideLayouts/slideLayout13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4C850D-6C2B-4DAD-9371-ADC67F8992E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56706817"/>
      </p:ext>
    </p:extLst>
  </p:cSld>
  <p:clrMapOvr>
    <a:masterClrMapping/>
  </p:clrMapOvr>
</p:sldLayout>
</file>

<file path=ppt/slideLayouts/slideLayout13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58DB00-1291-4F60-A851-F8647FBF101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75388270"/>
      </p:ext>
    </p:extLst>
  </p:cSld>
  <p:clrMapOvr>
    <a:masterClrMapping/>
  </p:clrMapOvr>
</p:sldLayout>
</file>

<file path=ppt/slideLayouts/slideLayout13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8A0F6B-1B27-4659-B3D1-7168E7593EA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83460360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BAEF6A-A050-441C-9869-71317B67C4B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8517081"/>
      </p:ext>
    </p:extLst>
  </p:cSld>
  <p:clrMapOvr>
    <a:masterClrMapping/>
  </p:clrMapOvr>
</p:sldLayout>
</file>

<file path=ppt/slideLayouts/slideLayout135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C59DDE-A32C-4B5C-8403-5258B745579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44825343"/>
      </p:ext>
    </p:extLst>
  </p:cSld>
  <p:clrMapOvr>
    <a:masterClrMapping/>
  </p:clrMapOvr>
</p:sldLayout>
</file>

<file path=ppt/slideLayouts/slideLayout135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D2C7F33-7B22-4F01-8D19-00E0C67562F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70185805"/>
      </p:ext>
    </p:extLst>
  </p:cSld>
  <p:clrMapOvr>
    <a:masterClrMapping/>
  </p:clrMapOvr>
</p:sldLayout>
</file>

<file path=ppt/slideLayouts/slideLayout13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FC3C99-F87E-4855-BBED-3BB7E15576B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15212528"/>
      </p:ext>
    </p:extLst>
  </p:cSld>
  <p:clrMapOvr>
    <a:masterClrMapping/>
  </p:clrMapOvr>
</p:sldLayout>
</file>

<file path=ppt/slideLayouts/slideLayout13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015F833-1BDA-40D6-8653-BC716664D8E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42228419"/>
      </p:ext>
    </p:extLst>
  </p:cSld>
  <p:clrMapOvr>
    <a:masterClrMapping/>
  </p:clrMapOvr>
</p:sldLayout>
</file>

<file path=ppt/slideLayouts/slideLayout13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581785-207E-4EDC-BB0B-220417DFBFB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26169584"/>
      </p:ext>
    </p:extLst>
  </p:cSld>
  <p:clrMapOvr>
    <a:masterClrMapping/>
  </p:clrMapOvr>
</p:sldLayout>
</file>

<file path=ppt/slideLayouts/slideLayout13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2EA0762-5D52-4CC4-89BF-5FF73503308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19395100"/>
      </p:ext>
    </p:extLst>
  </p:cSld>
  <p:clrMapOvr>
    <a:masterClrMapping/>
  </p:clrMapOvr>
</p:sldLayout>
</file>

<file path=ppt/slideLayouts/slideLayout135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456302E-503A-4D85-B349-D6B933F26A9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61161627"/>
      </p:ext>
    </p:extLst>
  </p:cSld>
  <p:clrMapOvr>
    <a:masterClrMapping/>
  </p:clrMapOvr>
</p:sldLayout>
</file>

<file path=ppt/slideLayouts/slideLayout13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7BA363A-4AC4-4CE7-A122-8FE91169BDB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75496505"/>
      </p:ext>
    </p:extLst>
  </p:cSld>
  <p:clrMapOvr>
    <a:masterClrMapping/>
  </p:clrMapOvr>
</p:sldLayout>
</file>

<file path=ppt/slideLayouts/slideLayout135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7B2DAE5-C3B1-433A-9711-A03545ECE3F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31791032"/>
      </p:ext>
    </p:extLst>
  </p:cSld>
  <p:clrMapOvr>
    <a:masterClrMapping/>
  </p:clrMapOvr>
</p:sldLayout>
</file>

<file path=ppt/slideLayouts/slideLayout13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C0BD4D3-D0CA-4FA0-89F0-9071CE00056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27468661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5CE6463-62FF-4257-B53A-C5B6CC6E040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76760279"/>
      </p:ext>
    </p:extLst>
  </p:cSld>
  <p:clrMapOvr>
    <a:masterClrMapping/>
  </p:clrMapOvr>
</p:sldLayout>
</file>

<file path=ppt/slideLayouts/slideLayout13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D8D7ACD-DEDC-47B5-B2EC-7FCCB68170E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37418609"/>
      </p:ext>
    </p:extLst>
  </p:cSld>
  <p:clrMapOvr>
    <a:masterClrMapping/>
  </p:clrMapOvr>
</p:sldLayout>
</file>

<file path=ppt/slideLayouts/slideLayout136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D2D6071-7F74-4F84-BE26-6C5FE82AE83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94147089"/>
      </p:ext>
    </p:extLst>
  </p:cSld>
  <p:clrMapOvr>
    <a:masterClrMapping/>
  </p:clrMapOvr>
</p:sldLayout>
</file>

<file path=ppt/slideLayouts/slideLayout136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7B8A8D5-1E5E-4B38-A419-FF8CA293684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82070617"/>
      </p:ext>
    </p:extLst>
  </p:cSld>
  <p:clrMapOvr>
    <a:masterClrMapping/>
  </p:clrMapOvr>
</p:sldLayout>
</file>

<file path=ppt/slideLayouts/slideLayout13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15424A4-ADEA-4740-992F-97B26F037D7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31977723"/>
      </p:ext>
    </p:extLst>
  </p:cSld>
  <p:clrMapOvr>
    <a:masterClrMapping/>
  </p:clrMapOvr>
</p:sldLayout>
</file>

<file path=ppt/slideLayouts/slideLayout13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40511EF-AAAF-48F7-91FC-4B3C016B918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40053589"/>
      </p:ext>
    </p:extLst>
  </p:cSld>
  <p:clrMapOvr>
    <a:masterClrMapping/>
  </p:clrMapOvr>
</p:sldLayout>
</file>

<file path=ppt/slideLayouts/slideLayout13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C9C3D93-305A-4ECD-9542-C7CC91697FA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04008453"/>
      </p:ext>
    </p:extLst>
  </p:cSld>
  <p:clrMapOvr>
    <a:masterClrMapping/>
  </p:clrMapOvr>
</p:sldLayout>
</file>

<file path=ppt/slideLayouts/slideLayout13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0E57580-9FD3-403E-8F3C-E4FCB43F1BC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92791297"/>
      </p:ext>
    </p:extLst>
  </p:cSld>
  <p:clrMapOvr>
    <a:masterClrMapping/>
  </p:clrMapOvr>
</p:sldLayout>
</file>

<file path=ppt/slideLayouts/slideLayout136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D03A638-98BC-410D-9145-F4AF5A55001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59055940"/>
      </p:ext>
    </p:extLst>
  </p:cSld>
  <p:clrMapOvr>
    <a:masterClrMapping/>
  </p:clrMapOvr>
</p:sldLayout>
</file>

<file path=ppt/slideLayouts/slideLayout136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92FEBA-457D-437D-B25F-5ED2436A9CF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4519851"/>
      </p:ext>
    </p:extLst>
  </p:cSld>
  <p:clrMapOvr>
    <a:masterClrMapping/>
  </p:clrMapOvr>
</p:sldLayout>
</file>

<file path=ppt/slideLayouts/slideLayout136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6C5201-2060-41F2-9ADF-FA5652D4450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44689486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EEA9CB2-1DFB-458D-8D44-B90629A7C7D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09896810"/>
      </p:ext>
    </p:extLst>
  </p:cSld>
  <p:clrMapOvr>
    <a:masterClrMapping/>
  </p:clrMapOvr>
</p:sldLayout>
</file>

<file path=ppt/slideLayouts/slideLayout13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C30850-6B02-450E-BFE0-10D8C47D723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25146575"/>
      </p:ext>
    </p:extLst>
  </p:cSld>
  <p:clrMapOvr>
    <a:masterClrMapping/>
  </p:clrMapOvr>
</p:sldLayout>
</file>

<file path=ppt/slideLayouts/slideLayout13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221E145-6E19-4564-A4D3-6741CC769F5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01981923"/>
      </p:ext>
    </p:extLst>
  </p:cSld>
  <p:clrMapOvr>
    <a:masterClrMapping/>
  </p:clrMapOvr>
</p:sldLayout>
</file>

<file path=ppt/slideLayouts/slideLayout137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2EFE75-ED5E-4143-8E88-302D8C936CF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37725415"/>
      </p:ext>
    </p:extLst>
  </p:cSld>
  <p:clrMapOvr>
    <a:masterClrMapping/>
  </p:clrMapOvr>
</p:sldLayout>
</file>

<file path=ppt/slideLayouts/slideLayout137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67D6CD8-0E7A-43BB-84E8-8CAE5E17B0F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30229057"/>
      </p:ext>
    </p:extLst>
  </p:cSld>
  <p:clrMapOvr>
    <a:masterClrMapping/>
  </p:clrMapOvr>
</p:sldLayout>
</file>

<file path=ppt/slideLayouts/slideLayout13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9D46E44-5AC0-46A0-8033-98DC2954282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00896890"/>
      </p:ext>
    </p:extLst>
  </p:cSld>
  <p:clrMapOvr>
    <a:masterClrMapping/>
  </p:clrMapOvr>
</p:sldLayout>
</file>

<file path=ppt/slideLayouts/slideLayout13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3ABC55-67AD-48F6-8657-339C0E20BCC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94088120"/>
      </p:ext>
    </p:extLst>
  </p:cSld>
  <p:clrMapOvr>
    <a:masterClrMapping/>
  </p:clrMapOvr>
</p:sldLayout>
</file>

<file path=ppt/slideLayouts/slideLayout13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9331CD3-63EA-4FB8-A42D-F3627BEEA77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07013530"/>
      </p:ext>
    </p:extLst>
  </p:cSld>
  <p:clrMapOvr>
    <a:masterClrMapping/>
  </p:clrMapOvr>
</p:sldLayout>
</file>

<file path=ppt/slideLayouts/slideLayout13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B9F19CA-A81A-4E13-8CC6-7FD0CA02217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54748553"/>
      </p:ext>
    </p:extLst>
  </p:cSld>
  <p:clrMapOvr>
    <a:masterClrMapping/>
  </p:clrMapOvr>
</p:sldLayout>
</file>

<file path=ppt/slideLayouts/slideLayout137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6DA946E-7F51-491D-B769-D74FE6C62FC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52265961"/>
      </p:ext>
    </p:extLst>
  </p:cSld>
  <p:clrMapOvr>
    <a:masterClrMapping/>
  </p:clrMapOvr>
</p:sldLayout>
</file>

<file path=ppt/slideLayouts/slideLayout13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0D9FF6E-02A6-4B50-9D30-40C40A074D8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83949920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CD39819-E6AA-4567-AA38-94D2D8B8C57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83774917"/>
      </p:ext>
    </p:extLst>
  </p:cSld>
  <p:clrMapOvr>
    <a:masterClrMapping/>
  </p:clrMapOvr>
</p:sldLayout>
</file>

<file path=ppt/slideLayouts/slideLayout138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6E07D3D-9545-4BD9-9C1C-F0A5A6BC780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21871405"/>
      </p:ext>
    </p:extLst>
  </p:cSld>
  <p:clrMapOvr>
    <a:masterClrMapping/>
  </p:clrMapOvr>
</p:sldLayout>
</file>

<file path=ppt/slideLayouts/slideLayout13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DA9AD7C-E73F-4B3B-A52F-1EFC18B1A04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51983757"/>
      </p:ext>
    </p:extLst>
  </p:cSld>
  <p:clrMapOvr>
    <a:masterClrMapping/>
  </p:clrMapOvr>
</p:sldLayout>
</file>

<file path=ppt/slideLayouts/slideLayout13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43F553-1610-4D25-9E95-363208168D5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57680170"/>
      </p:ext>
    </p:extLst>
  </p:cSld>
  <p:clrMapOvr>
    <a:masterClrMapping/>
  </p:clrMapOvr>
</p:sldLayout>
</file>

<file path=ppt/slideLayouts/slideLayout138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D1CA94-E9FD-43D1-B75D-4F6688B7135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39185524"/>
      </p:ext>
    </p:extLst>
  </p:cSld>
  <p:clrMapOvr>
    <a:masterClrMapping/>
  </p:clrMapOvr>
</p:sldLayout>
</file>

<file path=ppt/slideLayouts/slideLayout138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A9709E-2283-4840-B502-7AEAB9A2904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15686768"/>
      </p:ext>
    </p:extLst>
  </p:cSld>
  <p:clrMapOvr>
    <a:masterClrMapping/>
  </p:clrMapOvr>
</p:sldLayout>
</file>

<file path=ppt/slideLayouts/slideLayout13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669280-B997-4D6C-8455-6C6E483ED89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01060804"/>
      </p:ext>
    </p:extLst>
  </p:cSld>
  <p:clrMapOvr>
    <a:masterClrMapping/>
  </p:clrMapOvr>
</p:sldLayout>
</file>

<file path=ppt/slideLayouts/slideLayout13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F58EC76-64F7-4CA3-A3FB-E12895C50AB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31244227"/>
      </p:ext>
    </p:extLst>
  </p:cSld>
  <p:clrMapOvr>
    <a:masterClrMapping/>
  </p:clrMapOvr>
</p:sldLayout>
</file>

<file path=ppt/slideLayouts/slideLayout13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E6CF3A3-2974-43ED-921E-BC01DD3AAD9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36592130"/>
      </p:ext>
    </p:extLst>
  </p:cSld>
  <p:clrMapOvr>
    <a:masterClrMapping/>
  </p:clrMapOvr>
</p:sldLayout>
</file>

<file path=ppt/slideLayouts/slideLayout13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8764C3F-3004-4FFB-86D4-042FCC05327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54487761"/>
      </p:ext>
    </p:extLst>
  </p:cSld>
  <p:clrMapOvr>
    <a:masterClrMapping/>
  </p:clrMapOvr>
</p:sldLayout>
</file>

<file path=ppt/slideLayouts/slideLayout138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9134645-A8B6-4706-90BA-AE16133290E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59051436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DAE194-14FC-44DA-8FEB-ACDCB695514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77753274"/>
      </p:ext>
    </p:extLst>
  </p:cSld>
  <p:clrMapOvr>
    <a:masterClrMapping/>
  </p:clrMapOvr>
</p:sldLayout>
</file>

<file path=ppt/slideLayouts/slideLayout13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70B4A03-C6BE-4B8D-9793-D4A15029554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04555620"/>
      </p:ext>
    </p:extLst>
  </p:cSld>
  <p:clrMapOvr>
    <a:masterClrMapping/>
  </p:clrMapOvr>
</p:sldLayout>
</file>

<file path=ppt/slideLayouts/slideLayout139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ED838F5-1D20-4C1E-A212-68EF074D243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01861810"/>
      </p:ext>
    </p:extLst>
  </p:cSld>
  <p:clrMapOvr>
    <a:masterClrMapping/>
  </p:clrMapOvr>
</p:sldLayout>
</file>

<file path=ppt/slideLayouts/slideLayout13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A3A294-1E19-4416-BBEB-2889B3C6C67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68537665"/>
      </p:ext>
    </p:extLst>
  </p:cSld>
  <p:clrMapOvr>
    <a:masterClrMapping/>
  </p:clrMapOvr>
</p:sldLayout>
</file>

<file path=ppt/slideLayouts/slideLayout13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DD6922C-4B54-4AB4-8294-01671AF138F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89429799"/>
      </p:ext>
    </p:extLst>
  </p:cSld>
  <p:clrMapOvr>
    <a:masterClrMapping/>
  </p:clrMapOvr>
</p:sldLayout>
</file>

<file path=ppt/slideLayouts/slideLayout139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7BFE2F3-1B8A-4E33-82B8-75136AB936F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60330640"/>
      </p:ext>
    </p:extLst>
  </p:cSld>
  <p:clrMapOvr>
    <a:masterClrMapping/>
  </p:clrMapOvr>
</p:sldLayout>
</file>

<file path=ppt/slideLayouts/slideLayout139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B92A0D7-68E7-4EA2-925F-6B531388AC5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41402748"/>
      </p:ext>
    </p:extLst>
  </p:cSld>
  <p:clrMapOvr>
    <a:masterClrMapping/>
  </p:clrMapOvr>
</p:sldLayout>
</file>

<file path=ppt/slideLayouts/slideLayout13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813F5BD-A054-441C-B40E-E8EA082253A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86576583"/>
      </p:ext>
    </p:extLst>
  </p:cSld>
  <p:clrMapOvr>
    <a:masterClrMapping/>
  </p:clrMapOvr>
</p:sldLayout>
</file>

<file path=ppt/slideLayouts/slideLayout13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EE57CE3-A3D3-472E-B8B0-3DEFB160DD7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75785401"/>
      </p:ext>
    </p:extLst>
  </p:cSld>
  <p:clrMapOvr>
    <a:masterClrMapping/>
  </p:clrMapOvr>
</p:sldLayout>
</file>

<file path=ppt/slideLayouts/slideLayout13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838ACA2-58BE-4B4D-8BC2-3F2E492E508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58747849"/>
      </p:ext>
    </p:extLst>
  </p:cSld>
  <p:clrMapOvr>
    <a:masterClrMapping/>
  </p:clrMapOvr>
</p:sldLayout>
</file>

<file path=ppt/slideLayouts/slideLayout13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3171-5AA8-4BA1-93DB-E19A55D9060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0106626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49165F-2AA9-4842-A679-1B5B1A1E7A2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57976828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7AF58D8-4FF7-4CD2-900F-C8B116937F0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62852121"/>
      </p:ext>
    </p:extLst>
  </p:cSld>
  <p:clrMapOvr>
    <a:masterClrMapping/>
  </p:clrMapOvr>
</p:sldLayout>
</file>

<file path=ppt/slideLayouts/slideLayout140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9E8DDFA-CDAA-42E0-A002-4FD79CE8A9C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27256116"/>
      </p:ext>
    </p:extLst>
  </p:cSld>
  <p:clrMapOvr>
    <a:masterClrMapping/>
  </p:clrMapOvr>
</p:sldLayout>
</file>

<file path=ppt/slideLayouts/slideLayout14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9BA3B26-8C5A-494B-8264-2C890F9CAE3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63388655"/>
      </p:ext>
    </p:extLst>
  </p:cSld>
  <p:clrMapOvr>
    <a:masterClrMapping/>
  </p:clrMapOvr>
</p:sldLayout>
</file>

<file path=ppt/slideLayouts/slideLayout140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2C9096B-7428-4B63-8177-8F60583CEC5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51537193"/>
      </p:ext>
    </p:extLst>
  </p:cSld>
  <p:clrMapOvr>
    <a:masterClrMapping/>
  </p:clrMapOvr>
</p:sldLayout>
</file>

<file path=ppt/slideLayouts/slideLayout14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779653A-CE95-47D0-B397-7FE13E07D94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77901977"/>
      </p:ext>
    </p:extLst>
  </p:cSld>
  <p:clrMapOvr>
    <a:masterClrMapping/>
  </p:clrMapOvr>
</p:sldLayout>
</file>

<file path=ppt/slideLayouts/slideLayout14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DEF8A7C-2A19-447D-8604-CA33748F61E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53146325"/>
      </p:ext>
    </p:extLst>
  </p:cSld>
  <p:clrMapOvr>
    <a:masterClrMapping/>
  </p:clrMapOvr>
</p:sldLayout>
</file>

<file path=ppt/slideLayouts/slideLayout140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5D9369A-5D2C-43BC-8625-6CBFBB2B4F9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2398911"/>
      </p:ext>
    </p:extLst>
  </p:cSld>
  <p:clrMapOvr>
    <a:masterClrMapping/>
  </p:clrMapOvr>
</p:sldLayout>
</file>

<file path=ppt/slideLayouts/slideLayout140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65020DF-9987-481B-9FF6-DF80532835E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96226407"/>
      </p:ext>
    </p:extLst>
  </p:cSld>
  <p:clrMapOvr>
    <a:masterClrMapping/>
  </p:clrMapOvr>
</p:sldLayout>
</file>

<file path=ppt/slideLayouts/slideLayout14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EF1F4EE-3E6E-44FA-ACE1-29554CC31C4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03277405"/>
      </p:ext>
    </p:extLst>
  </p:cSld>
  <p:clrMapOvr>
    <a:masterClrMapping/>
  </p:clrMapOvr>
</p:sldLayout>
</file>

<file path=ppt/slideLayouts/slideLayout14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8B43DAD-3218-4331-88AC-309A590E5CE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9177164"/>
      </p:ext>
    </p:extLst>
  </p:cSld>
  <p:clrMapOvr>
    <a:masterClrMapping/>
  </p:clrMapOvr>
</p:sldLayout>
</file>

<file path=ppt/slideLayouts/slideLayout14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FCBF9C7-5EF2-4949-9FB7-0CF10A6D921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59504059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1CBDCB-E32C-49BD-A401-93803288839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09038714"/>
      </p:ext>
    </p:extLst>
  </p:cSld>
  <p:clrMapOvr>
    <a:masterClrMapping/>
  </p:clrMapOvr>
</p:sldLayout>
</file>

<file path=ppt/slideLayouts/slideLayout14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890B78F-9E3B-424A-AADB-84954AE279D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45461321"/>
      </p:ext>
    </p:extLst>
  </p:cSld>
  <p:clrMapOvr>
    <a:masterClrMapping/>
  </p:clrMapOvr>
</p:sldLayout>
</file>

<file path=ppt/slideLayouts/slideLayout14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6A0D5C4-49CE-4838-B3EF-45152DA36BB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37362910"/>
      </p:ext>
    </p:extLst>
  </p:cSld>
  <p:clrMapOvr>
    <a:masterClrMapping/>
  </p:clrMapOvr>
</p:sldLayout>
</file>

<file path=ppt/slideLayouts/slideLayout14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D41180-33C3-40D6-AFF9-486D4C93938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96486944"/>
      </p:ext>
    </p:extLst>
  </p:cSld>
  <p:clrMapOvr>
    <a:masterClrMapping/>
  </p:clrMapOvr>
</p:sldLayout>
</file>

<file path=ppt/slideLayouts/slideLayout14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7ADA9D4-EB91-470C-A46B-48D1C741589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41242725"/>
      </p:ext>
    </p:extLst>
  </p:cSld>
  <p:clrMapOvr>
    <a:masterClrMapping/>
  </p:clrMapOvr>
</p:sldLayout>
</file>

<file path=ppt/slideLayouts/slideLayout14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E01850C-DDB2-475C-9DED-8E22188B5D7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07367539"/>
      </p:ext>
    </p:extLst>
  </p:cSld>
  <p:clrMapOvr>
    <a:masterClrMapping/>
  </p:clrMapOvr>
</p:sldLayout>
</file>

<file path=ppt/slideLayouts/slideLayout14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D7E5380-C0C7-4A77-9CF1-59336B7942D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31399116"/>
      </p:ext>
    </p:extLst>
  </p:cSld>
  <p:clrMapOvr>
    <a:masterClrMapping/>
  </p:clrMapOvr>
</p:sldLayout>
</file>

<file path=ppt/slideLayouts/slideLayout141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1D3283-5AC8-4B86-95A5-EAA3005BBD5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63798376"/>
      </p:ext>
    </p:extLst>
  </p:cSld>
  <p:clrMapOvr>
    <a:masterClrMapping/>
  </p:clrMapOvr>
</p:sldLayout>
</file>

<file path=ppt/slideLayouts/slideLayout141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E321867-636B-4C44-9B61-571E5D2AFBE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69882353"/>
      </p:ext>
    </p:extLst>
  </p:cSld>
  <p:clrMapOvr>
    <a:masterClrMapping/>
  </p:clrMapOvr>
</p:sldLayout>
</file>

<file path=ppt/slideLayouts/slideLayout14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5DCE40-B835-4534-9216-15ADBF0622D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94145044"/>
      </p:ext>
    </p:extLst>
  </p:cSld>
  <p:clrMapOvr>
    <a:masterClrMapping/>
  </p:clrMapOvr>
</p:sldLayout>
</file>

<file path=ppt/slideLayouts/slideLayout14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1B24F59-8AED-48D0-A4ED-E5D08BF8715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54987344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92C649-916D-47AC-B130-8F377004F87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32930190"/>
      </p:ext>
    </p:extLst>
  </p:cSld>
  <p:clrMapOvr>
    <a:masterClrMapping/>
  </p:clrMapOvr>
</p:sldLayout>
</file>

<file path=ppt/slideLayouts/slideLayout14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9F882C4-1BD7-493A-8101-4E8418BC467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1160452"/>
      </p:ext>
    </p:extLst>
  </p:cSld>
  <p:clrMapOvr>
    <a:masterClrMapping/>
  </p:clrMapOvr>
</p:sldLayout>
</file>

<file path=ppt/slideLayouts/slideLayout14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F3E5319-0BAF-4BE4-BA98-224F61DEF54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37619987"/>
      </p:ext>
    </p:extLst>
  </p:cSld>
  <p:clrMapOvr>
    <a:masterClrMapping/>
  </p:clrMapOvr>
</p:sldLayout>
</file>

<file path=ppt/slideLayouts/slideLayout142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ABB19E-3947-433E-903A-B48B065B2E0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71139072"/>
      </p:ext>
    </p:extLst>
  </p:cSld>
  <p:clrMapOvr>
    <a:masterClrMapping/>
  </p:clrMapOvr>
</p:sldLayout>
</file>

<file path=ppt/slideLayouts/slideLayout14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ADC7FB1-A218-44CC-9497-AA017E91628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71559342"/>
      </p:ext>
    </p:extLst>
  </p:cSld>
  <p:clrMapOvr>
    <a:masterClrMapping/>
  </p:clrMapOvr>
</p:sldLayout>
</file>

<file path=ppt/slideLayouts/slideLayout14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ABDEC8C-DF1B-49B0-97A5-ED72D3878B8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38388069"/>
      </p:ext>
    </p:extLst>
  </p:cSld>
  <p:clrMapOvr>
    <a:masterClrMapping/>
  </p:clrMapOvr>
</p:sldLayout>
</file>

<file path=ppt/slideLayouts/slideLayout14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6E2AA0-D869-40A3-9DD3-8742D7E81BF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42930065"/>
      </p:ext>
    </p:extLst>
  </p:cSld>
  <p:clrMapOvr>
    <a:masterClrMapping/>
  </p:clrMapOvr>
</p:sldLayout>
</file>

<file path=ppt/slideLayouts/slideLayout14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E8A732A-E6D4-40A2-A8B5-E84002CF2DD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30462123"/>
      </p:ext>
    </p:extLst>
  </p:cSld>
  <p:clrMapOvr>
    <a:masterClrMapping/>
  </p:clrMapOvr>
</p:sldLayout>
</file>

<file path=ppt/slideLayouts/slideLayout142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E5AF45-75E5-4628-87CF-ACAD3C281ED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51285653"/>
      </p:ext>
    </p:extLst>
  </p:cSld>
  <p:clrMapOvr>
    <a:masterClrMapping/>
  </p:clrMapOvr>
</p:sldLayout>
</file>

<file path=ppt/slideLayouts/slideLayout142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ED5F2E-3949-4B18-AADD-C3911D54DDD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37908262"/>
      </p:ext>
    </p:extLst>
  </p:cSld>
  <p:clrMapOvr>
    <a:masterClrMapping/>
  </p:clrMapOvr>
</p:sldLayout>
</file>

<file path=ppt/slideLayouts/slideLayout14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BB9477C-BAAB-4BEC-B45D-C0E96AFC53C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88187169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1127B98-C7A7-4F59-839B-34A0BE9C074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54101657"/>
      </p:ext>
    </p:extLst>
  </p:cSld>
  <p:clrMapOvr>
    <a:masterClrMapping/>
  </p:clrMapOvr>
</p:sldLayout>
</file>

<file path=ppt/slideLayouts/slideLayout14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BFD894D-A6AD-49C8-BA9B-16A6DF5CCBD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07315648"/>
      </p:ext>
    </p:extLst>
  </p:cSld>
  <p:clrMapOvr>
    <a:masterClrMapping/>
  </p:clrMapOvr>
</p:sldLayout>
</file>

<file path=ppt/slideLayouts/slideLayout14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D19BB84-102E-4A9E-A0C9-1D90E9ABE2D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5267737"/>
      </p:ext>
    </p:extLst>
  </p:cSld>
  <p:clrMapOvr>
    <a:masterClrMapping/>
  </p:clrMapOvr>
</p:sldLayout>
</file>

<file path=ppt/slideLayouts/slideLayout14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ED8B1B5-1891-45AF-8FD6-814DA3B2E95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42413020"/>
      </p:ext>
    </p:extLst>
  </p:cSld>
  <p:clrMapOvr>
    <a:masterClrMapping/>
  </p:clrMapOvr>
</p:sldLayout>
</file>

<file path=ppt/slideLayouts/slideLayout143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4A56CCA-611C-4A90-8C56-46992C0C7D8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69540296"/>
      </p:ext>
    </p:extLst>
  </p:cSld>
  <p:clrMapOvr>
    <a:masterClrMapping/>
  </p:clrMapOvr>
</p:sldLayout>
</file>

<file path=ppt/slideLayouts/slideLayout14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7537408-43D3-419D-95D4-5F9B63E0BD1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61457802"/>
      </p:ext>
    </p:extLst>
  </p:cSld>
  <p:clrMapOvr>
    <a:masterClrMapping/>
  </p:clrMapOvr>
</p:sldLayout>
</file>

<file path=ppt/slideLayouts/slideLayout14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AAF8F61-3166-4C39-9604-BB0172C108E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49541454"/>
      </p:ext>
    </p:extLst>
  </p:cSld>
  <p:clrMapOvr>
    <a:masterClrMapping/>
  </p:clrMapOvr>
</p:sldLayout>
</file>

<file path=ppt/slideLayouts/slideLayout14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CF4C766-8B5F-497A-976B-19293062E55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30768682"/>
      </p:ext>
    </p:extLst>
  </p:cSld>
  <p:clrMapOvr>
    <a:masterClrMapping/>
  </p:clrMapOvr>
</p:sldLayout>
</file>

<file path=ppt/slideLayouts/slideLayout14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759E966-426B-455B-A332-5854F0F2C8E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33131697"/>
      </p:ext>
    </p:extLst>
  </p:cSld>
  <p:clrMapOvr>
    <a:masterClrMapping/>
  </p:clrMapOvr>
</p:sldLayout>
</file>

<file path=ppt/slideLayouts/slideLayout143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05762C-7D3B-457C-9B99-4FEC4A49BCF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91508308"/>
      </p:ext>
    </p:extLst>
  </p:cSld>
  <p:clrMapOvr>
    <a:masterClrMapping/>
  </p:clrMapOvr>
</p:sldLayout>
</file>

<file path=ppt/slideLayouts/slideLayout143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68901D-BD4B-42A5-A4B3-9482CF2C9D8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7718774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C26C4C-CA67-4FAC-93AA-F8185150441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9008614"/>
      </p:ext>
    </p:extLst>
  </p:cSld>
  <p:clrMapOvr>
    <a:masterClrMapping/>
  </p:clrMapOvr>
</p:sldLayout>
</file>

<file path=ppt/slideLayouts/slideLayout14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BCE7920-258D-4E3F-9C79-B447DC9A2FD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30510609"/>
      </p:ext>
    </p:extLst>
  </p:cSld>
  <p:clrMapOvr>
    <a:masterClrMapping/>
  </p:clrMapOvr>
</p:sldLayout>
</file>

<file path=ppt/slideLayouts/slideLayout14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B9C1D89-6C20-4BD4-A4C2-9A738C64585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09849169"/>
      </p:ext>
    </p:extLst>
  </p:cSld>
  <p:clrMapOvr>
    <a:masterClrMapping/>
  </p:clrMapOvr>
</p:sldLayout>
</file>

<file path=ppt/slideLayouts/slideLayout14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FB9268-2E1B-4A21-8236-FEFA2EE40EB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48379899"/>
      </p:ext>
    </p:extLst>
  </p:cSld>
  <p:clrMapOvr>
    <a:masterClrMapping/>
  </p:clrMapOvr>
</p:sldLayout>
</file>

<file path=ppt/slideLayouts/slideLayout14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0EDDF9-04FA-481C-9BB8-8142A8C62DD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46960822"/>
      </p:ext>
    </p:extLst>
  </p:cSld>
  <p:clrMapOvr>
    <a:masterClrMapping/>
  </p:clrMapOvr>
</p:sldLayout>
</file>

<file path=ppt/slideLayouts/slideLayout144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D89BBE-E790-433E-BE04-69F5FD7BA64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59861297"/>
      </p:ext>
    </p:extLst>
  </p:cSld>
  <p:clrMapOvr>
    <a:masterClrMapping/>
  </p:clrMapOvr>
</p:sldLayout>
</file>

<file path=ppt/slideLayouts/slideLayout14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029E9F0-21DD-4176-BEC5-831C7AD23AF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09666645"/>
      </p:ext>
    </p:extLst>
  </p:cSld>
  <p:clrMapOvr>
    <a:masterClrMapping/>
  </p:clrMapOvr>
</p:sldLayout>
</file>

<file path=ppt/slideLayouts/slideLayout14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D17F42B-F892-44C3-984D-E4A802AB1EF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30210566"/>
      </p:ext>
    </p:extLst>
  </p:cSld>
  <p:clrMapOvr>
    <a:masterClrMapping/>
  </p:clrMapOvr>
</p:sldLayout>
</file>

<file path=ppt/slideLayouts/slideLayout14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58809AB-FF18-44AF-ABB6-B02754B5F1E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52184254"/>
      </p:ext>
    </p:extLst>
  </p:cSld>
  <p:clrMapOvr>
    <a:masterClrMapping/>
  </p:clrMapOvr>
</p:sldLayout>
</file>

<file path=ppt/slideLayouts/slideLayout14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6433401-4AB8-4765-B8A7-FCAC77E63D2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50029909"/>
      </p:ext>
    </p:extLst>
  </p:cSld>
  <p:clrMapOvr>
    <a:masterClrMapping/>
  </p:clrMapOvr>
</p:sldLayout>
</file>

<file path=ppt/slideLayouts/slideLayout144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528F7EE-CF1C-437E-9444-2ADEDA78087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25669759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26B403-871A-4257-B12C-34744B0B44B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2057282"/>
      </p:ext>
    </p:extLst>
  </p:cSld>
  <p:clrMapOvr>
    <a:masterClrMapping/>
  </p:clrMapOvr>
</p:sldLayout>
</file>

<file path=ppt/slideLayouts/slideLayout145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4F4E19-A048-4375-B0E1-2C69C70FEC7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76742665"/>
      </p:ext>
    </p:extLst>
  </p:cSld>
  <p:clrMapOvr>
    <a:masterClrMapping/>
  </p:clrMapOvr>
</p:sldLayout>
</file>

<file path=ppt/slideLayouts/slideLayout14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EAFD845-20EF-4AF3-8C02-B83DAD34E69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85396457"/>
      </p:ext>
    </p:extLst>
  </p:cSld>
  <p:clrMapOvr>
    <a:masterClrMapping/>
  </p:clrMapOvr>
</p:sldLayout>
</file>

<file path=ppt/slideLayouts/slideLayout14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4BC289F-E361-4EF9-AA98-3FBB034565E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53437642"/>
      </p:ext>
    </p:extLst>
  </p:cSld>
  <p:clrMapOvr>
    <a:masterClrMapping/>
  </p:clrMapOvr>
</p:sldLayout>
</file>

<file path=ppt/slideLayouts/slideLayout14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D03FA57-E168-43E9-9B46-D02E9B49996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27110198"/>
      </p:ext>
    </p:extLst>
  </p:cSld>
  <p:clrMapOvr>
    <a:masterClrMapping/>
  </p:clrMapOvr>
</p:sldLayout>
</file>

<file path=ppt/slideLayouts/slideLayout14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0F1E314-1909-433C-BFFA-173FDF03052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49042410"/>
      </p:ext>
    </p:extLst>
  </p:cSld>
  <p:clrMapOvr>
    <a:masterClrMapping/>
  </p:clrMapOvr>
</p:sldLayout>
</file>

<file path=ppt/slideLayouts/slideLayout145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95F4CD1-DDD7-4F8A-A807-A095DD0CD30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78282805"/>
      </p:ext>
    </p:extLst>
  </p:cSld>
  <p:clrMapOvr>
    <a:masterClrMapping/>
  </p:clrMapOvr>
</p:sldLayout>
</file>

<file path=ppt/slideLayouts/slideLayout14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1AA075-8681-4EDB-887D-6C3701BA34C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95993732"/>
      </p:ext>
    </p:extLst>
  </p:cSld>
  <p:clrMapOvr>
    <a:masterClrMapping/>
  </p:clrMapOvr>
</p:sldLayout>
</file>

<file path=ppt/slideLayouts/slideLayout145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584E13D-2B92-4259-AC50-01E9C6A6C29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29053308"/>
      </p:ext>
    </p:extLst>
  </p:cSld>
  <p:clrMapOvr>
    <a:masterClrMapping/>
  </p:clrMapOvr>
</p:sldLayout>
</file>

<file path=ppt/slideLayouts/slideLayout14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F6C4F8D-445D-4256-9FEF-28902017EF2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59599635"/>
      </p:ext>
    </p:extLst>
  </p:cSld>
  <p:clrMapOvr>
    <a:masterClrMapping/>
  </p:clrMapOvr>
</p:sldLayout>
</file>

<file path=ppt/slideLayouts/slideLayout14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6DC4ED1-BE32-4D43-BBFA-E891A2DF36C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42270110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6200E2D-867E-4E03-BAFC-1A0C12D3FEA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52046850"/>
      </p:ext>
    </p:extLst>
  </p:cSld>
  <p:clrMapOvr>
    <a:masterClrMapping/>
  </p:clrMapOvr>
</p:sldLayout>
</file>

<file path=ppt/slideLayouts/slideLayout146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201C77-221A-49F0-85CE-B2B3D4B20B0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3478973"/>
      </p:ext>
    </p:extLst>
  </p:cSld>
  <p:clrMapOvr>
    <a:masterClrMapping/>
  </p:clrMapOvr>
</p:sldLayout>
</file>

<file path=ppt/slideLayouts/slideLayout146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DAA534C-EDB0-4474-A492-36D685A0858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1496225"/>
      </p:ext>
    </p:extLst>
  </p:cSld>
  <p:clrMapOvr>
    <a:masterClrMapping/>
  </p:clrMapOvr>
</p:sldLayout>
</file>

<file path=ppt/slideLayouts/slideLayout14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2F9D5F-3A0E-4B48-85A1-19C5A0F2B93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42606705"/>
      </p:ext>
    </p:extLst>
  </p:cSld>
  <p:clrMapOvr>
    <a:masterClrMapping/>
  </p:clrMapOvr>
</p:sldLayout>
</file>

<file path=ppt/slideLayouts/slideLayout14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1DA6ED2-DC8D-4C43-AA5D-E3835817AEB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3109507"/>
      </p:ext>
    </p:extLst>
  </p:cSld>
  <p:clrMapOvr>
    <a:masterClrMapping/>
  </p:clrMapOvr>
</p:sldLayout>
</file>

<file path=ppt/slideLayouts/slideLayout14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7973186-402C-4BC9-BF67-6AD0B4854AB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89884747"/>
      </p:ext>
    </p:extLst>
  </p:cSld>
  <p:clrMapOvr>
    <a:masterClrMapping/>
  </p:clrMapOvr>
</p:sldLayout>
</file>

<file path=ppt/slideLayouts/slideLayout14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F8C461-8D5A-45F5-A2BC-504B693618D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91614999"/>
      </p:ext>
    </p:extLst>
  </p:cSld>
  <p:clrMapOvr>
    <a:masterClrMapping/>
  </p:clrMapOvr>
</p:sldLayout>
</file>

<file path=ppt/slideLayouts/slideLayout146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61B8D8-4AAA-4D78-87F1-043CC341C89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0169088"/>
      </p:ext>
    </p:extLst>
  </p:cSld>
  <p:clrMapOvr>
    <a:masterClrMapping/>
  </p:clrMapOvr>
</p:sldLayout>
</file>

<file path=ppt/slideLayouts/slideLayout146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14B84D8-F807-47FA-9108-DDE99E45596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80094899"/>
      </p:ext>
    </p:extLst>
  </p:cSld>
  <p:clrMapOvr>
    <a:masterClrMapping/>
  </p:clrMapOvr>
</p:sldLayout>
</file>

<file path=ppt/slideLayouts/slideLayout146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812B6EB-6E02-475D-8477-210E8F5EC6E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05445808"/>
      </p:ext>
    </p:extLst>
  </p:cSld>
  <p:clrMapOvr>
    <a:masterClrMapping/>
  </p:clrMapOvr>
</p:sldLayout>
</file>

<file path=ppt/slideLayouts/slideLayout14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4115D1-14CB-4F4B-9125-735F98B1FA4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42142571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2250" cy="448945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0263" y="1598613"/>
            <a:ext cx="4033837" cy="448945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B077EFF-2A4F-4F72-9B99-2414F443742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21759364"/>
      </p:ext>
    </p:extLst>
  </p:cSld>
  <p:clrMapOvr>
    <a:masterClrMapping/>
  </p:clrMapOvr>
</p:sldLayout>
</file>

<file path=ppt/slideLayouts/slideLayout14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CE0325E-EA5D-4599-9222-290B1E77E86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81007225"/>
      </p:ext>
    </p:extLst>
  </p:cSld>
  <p:clrMapOvr>
    <a:masterClrMapping/>
  </p:clrMapOvr>
</p:sldLayout>
</file>

<file path=ppt/slideLayouts/slideLayout147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1C40EBB-8D3B-491A-A963-73E52709C0B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69806802"/>
      </p:ext>
    </p:extLst>
  </p:cSld>
  <p:clrMapOvr>
    <a:masterClrMapping/>
  </p:clrMapOvr>
</p:sldLayout>
</file>

<file path=ppt/slideLayouts/slideLayout147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1C56E7C-F2F2-4DCB-A831-6E8AC2E7F01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07722582"/>
      </p:ext>
    </p:extLst>
  </p:cSld>
  <p:clrMapOvr>
    <a:masterClrMapping/>
  </p:clrMapOvr>
</p:sldLayout>
</file>

<file path=ppt/slideLayouts/slideLayout14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9E99425-58CF-4F41-8E68-7546B17D883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57102654"/>
      </p:ext>
    </p:extLst>
  </p:cSld>
  <p:clrMapOvr>
    <a:masterClrMapping/>
  </p:clrMapOvr>
</p:sldLayout>
</file>

<file path=ppt/slideLayouts/slideLayout14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08599FA-AACC-4760-9D26-FFAE1760472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5951365"/>
      </p:ext>
    </p:extLst>
  </p:cSld>
  <p:clrMapOvr>
    <a:masterClrMapping/>
  </p:clrMapOvr>
</p:sldLayout>
</file>

<file path=ppt/slideLayouts/slideLayout14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1BC2A2-1F9A-44B2-8E43-2AD84B0259F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23110899"/>
      </p:ext>
    </p:extLst>
  </p:cSld>
  <p:clrMapOvr>
    <a:masterClrMapping/>
  </p:clrMapOvr>
</p:sldLayout>
</file>

<file path=ppt/slideLayouts/slideLayout14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731B22E-653D-4D32-AC38-5F2A7E6CC32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77962302"/>
      </p:ext>
    </p:extLst>
  </p:cSld>
  <p:clrMapOvr>
    <a:masterClrMapping/>
  </p:clrMapOvr>
</p:sldLayout>
</file>

<file path=ppt/slideLayouts/slideLayout147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BFC9E71-3C52-4272-A642-E8C8F2DED0B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34493844"/>
      </p:ext>
    </p:extLst>
  </p:cSld>
  <p:clrMapOvr>
    <a:masterClrMapping/>
  </p:clrMapOvr>
</p:sldLayout>
</file>

<file path=ppt/slideLayouts/slideLayout14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3C053C9-1207-4D90-81C0-54D4B0B0B3B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49685602"/>
      </p:ext>
    </p:extLst>
  </p:cSld>
  <p:clrMapOvr>
    <a:masterClrMapping/>
  </p:clrMapOvr>
</p:sldLayout>
</file>

<file path=ppt/slideLayouts/slideLayout147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46D0F98-98CD-4692-960D-DEFB98259F2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48425991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49C2E7-9D5F-4F87-BA9F-67CA359E187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99062570"/>
      </p:ext>
    </p:extLst>
  </p:cSld>
  <p:clrMapOvr>
    <a:masterClrMapping/>
  </p:clrMapOvr>
</p:sldLayout>
</file>

<file path=ppt/slideLayouts/slideLayout14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49422E9-BC2B-428D-8E40-4A50A9ECCF7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78662482"/>
      </p:ext>
    </p:extLst>
  </p:cSld>
  <p:clrMapOvr>
    <a:masterClrMapping/>
  </p:clrMapOvr>
</p:sldLayout>
</file>

<file path=ppt/slideLayouts/slideLayout148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0B80782-DD90-470F-954A-CFC5F1D5C58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80518123"/>
      </p:ext>
    </p:extLst>
  </p:cSld>
  <p:clrMapOvr>
    <a:masterClrMapping/>
  </p:clrMapOvr>
</p:sldLayout>
</file>

<file path=ppt/slideLayouts/slideLayout148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599541A-80E7-49E0-A191-EDE9F6B34A2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02953533"/>
      </p:ext>
    </p:extLst>
  </p:cSld>
  <p:clrMapOvr>
    <a:masterClrMapping/>
  </p:clrMapOvr>
</p:sldLayout>
</file>

<file path=ppt/slideLayouts/slideLayout148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741F230-9710-4DA3-A7BC-3832586F4FE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47134846"/>
      </p:ext>
    </p:extLst>
  </p:cSld>
  <p:clrMapOvr>
    <a:masterClrMapping/>
  </p:clrMapOvr>
</p:sldLayout>
</file>

<file path=ppt/slideLayouts/slideLayout14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848C7C5-7775-4944-B76C-145D1D84758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79967434"/>
      </p:ext>
    </p:extLst>
  </p:cSld>
  <p:clrMapOvr>
    <a:masterClrMapping/>
  </p:clrMapOvr>
</p:sldLayout>
</file>

<file path=ppt/slideLayouts/slideLayout14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E6A2D40-FCCB-4C09-BFEF-57917598539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81698004"/>
      </p:ext>
    </p:extLst>
  </p:cSld>
  <p:clrMapOvr>
    <a:masterClrMapping/>
  </p:clrMapOvr>
</p:sldLayout>
</file>

<file path=ppt/slideLayouts/slideLayout14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95A0EB-8CA0-4AEB-98CD-41F2C916F76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17369437"/>
      </p:ext>
    </p:extLst>
  </p:cSld>
  <p:clrMapOvr>
    <a:masterClrMapping/>
  </p:clrMapOvr>
</p:sldLayout>
</file>

<file path=ppt/slideLayouts/slideLayout14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D57FF9-2CEB-4506-BF71-C7727547F31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68442078"/>
      </p:ext>
    </p:extLst>
  </p:cSld>
  <p:clrMapOvr>
    <a:masterClrMapping/>
  </p:clrMapOvr>
</p:sldLayout>
</file>

<file path=ppt/slideLayouts/slideLayout148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70E47D4-6A27-431E-9313-E402C6526EE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15386539"/>
      </p:ext>
    </p:extLst>
  </p:cSld>
  <p:clrMapOvr>
    <a:masterClrMapping/>
  </p:clrMapOvr>
</p:sldLayout>
</file>

<file path=ppt/slideLayouts/slideLayout14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D9E1145-CD7A-43D2-BA72-002E8DDA11F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77749686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C14D2F0-7103-44E4-8A92-F9237784674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72036233"/>
      </p:ext>
    </p:extLst>
  </p:cSld>
  <p:clrMapOvr>
    <a:masterClrMapping/>
  </p:clrMapOvr>
</p:sldLayout>
</file>

<file path=ppt/slideLayouts/slideLayout149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D122B7-E439-4DB4-8AD6-E6E41676D8B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16360083"/>
      </p:ext>
    </p:extLst>
  </p:cSld>
  <p:clrMapOvr>
    <a:masterClrMapping/>
  </p:clrMapOvr>
</p:sldLayout>
</file>

<file path=ppt/slideLayouts/slideLayout14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182C54D-20A2-4AB2-BBBA-52428133E36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75967522"/>
      </p:ext>
    </p:extLst>
  </p:cSld>
  <p:clrMapOvr>
    <a:masterClrMapping/>
  </p:clrMapOvr>
</p:sldLayout>
</file>

<file path=ppt/slideLayouts/slideLayout149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83721B8-C070-4694-92F7-7787E985282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3547420"/>
      </p:ext>
    </p:extLst>
  </p:cSld>
  <p:clrMapOvr>
    <a:masterClrMapping/>
  </p:clrMapOvr>
</p:sldLayout>
</file>

<file path=ppt/slideLayouts/slideLayout149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CC7FD8-D055-4FB2-BDC1-6DBA38BB486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93169484"/>
      </p:ext>
    </p:extLst>
  </p:cSld>
  <p:clrMapOvr>
    <a:masterClrMapping/>
  </p:clrMapOvr>
</p:sldLayout>
</file>

<file path=ppt/slideLayouts/slideLayout149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9F04-CBB3-4EA5-A522-89F3611C625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01060040"/>
      </p:ext>
    </p:extLst>
  </p:cSld>
  <p:clrMapOvr>
    <a:masterClrMapping/>
  </p:clrMapOvr>
</p:sldLayout>
</file>

<file path=ppt/slideLayouts/slideLayout14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11A284-8355-4261-934A-72D72A0513D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15458752"/>
      </p:ext>
    </p:extLst>
  </p:cSld>
  <p:clrMapOvr>
    <a:masterClrMapping/>
  </p:clrMapOvr>
</p:sldLayout>
</file>

<file path=ppt/slideLayouts/slideLayout14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C8782E5-07A1-4B75-BF59-2496F747F42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79143453"/>
      </p:ext>
    </p:extLst>
  </p:cSld>
  <p:clrMapOvr>
    <a:masterClrMapping/>
  </p:clrMapOvr>
</p:sldLayout>
</file>

<file path=ppt/slideLayouts/slideLayout14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951105C-4EC8-4DBE-B5A4-33A4B14FEA8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26262204"/>
      </p:ext>
    </p:extLst>
  </p:cSld>
  <p:clrMapOvr>
    <a:masterClrMapping/>
  </p:clrMapOvr>
</p:sldLayout>
</file>

<file path=ppt/slideLayouts/slideLayout14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7D87931-1C36-4437-BA95-C4BF3ECD672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0506146"/>
      </p:ext>
    </p:extLst>
  </p:cSld>
  <p:clrMapOvr>
    <a:masterClrMapping/>
  </p:clrMapOvr>
</p:sldLayout>
</file>

<file path=ppt/slideLayouts/slideLayout149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960EF3F-9ED8-40B9-AFB8-9DDEAD1B46F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0225821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61ADCFD-810E-4392-88C4-98AA7BD7E9E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38283224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0DA1B7C-53BC-4DA9-AB02-AD6303CEB5C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26281897"/>
      </p:ext>
    </p:extLst>
  </p:cSld>
  <p:clrMapOvr>
    <a:masterClrMapping/>
  </p:clrMapOvr>
</p:sldLayout>
</file>

<file path=ppt/slideLayouts/slideLayout150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0004C6-D45E-41D0-A4BE-AFB16881419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10864082"/>
      </p:ext>
    </p:extLst>
  </p:cSld>
  <p:clrMapOvr>
    <a:masterClrMapping/>
  </p:clrMapOvr>
</p:sldLayout>
</file>

<file path=ppt/slideLayouts/slideLayout150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203C6D8-7FD7-4F1E-9148-8C1967D93DA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82765745"/>
      </p:ext>
    </p:extLst>
  </p:cSld>
  <p:clrMapOvr>
    <a:masterClrMapping/>
  </p:clrMapOvr>
</p:sldLayout>
</file>

<file path=ppt/slideLayouts/slideLayout15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07CC25-96FC-41EF-96CE-A952FFD9F72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39592023"/>
      </p:ext>
    </p:extLst>
  </p:cSld>
  <p:clrMapOvr>
    <a:masterClrMapping/>
  </p:clrMapOvr>
</p:sldLayout>
</file>

<file path=ppt/slideLayouts/slideLayout15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D9650F3-C27C-4FB1-B6CD-D1D57B28C09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62751743"/>
      </p:ext>
    </p:extLst>
  </p:cSld>
  <p:clrMapOvr>
    <a:masterClrMapping/>
  </p:clrMapOvr>
</p:sldLayout>
</file>

<file path=ppt/slideLayouts/slideLayout150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7760404-A1E4-44A9-A3E3-20C83134DA1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6834813"/>
      </p:ext>
    </p:extLst>
  </p:cSld>
  <p:clrMapOvr>
    <a:masterClrMapping/>
  </p:clrMapOvr>
</p:sldLayout>
</file>

<file path=ppt/slideLayouts/slideLayout150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B4EBFA7-A423-4E21-9309-52B97DE3039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75993709"/>
      </p:ext>
    </p:extLst>
  </p:cSld>
  <p:clrMapOvr>
    <a:masterClrMapping/>
  </p:clrMapOvr>
</p:sldLayout>
</file>

<file path=ppt/slideLayouts/slideLayout15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0025172-F051-4EAA-AB12-B6566042E81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4231137"/>
      </p:ext>
    </p:extLst>
  </p:cSld>
  <p:clrMapOvr>
    <a:masterClrMapping/>
  </p:clrMapOvr>
</p:sldLayout>
</file>

<file path=ppt/slideLayouts/slideLayout15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309A468-B53F-4A2B-B0AE-4BFFF592FB8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74298902"/>
      </p:ext>
    </p:extLst>
  </p:cSld>
  <p:clrMapOvr>
    <a:masterClrMapping/>
  </p:clrMapOvr>
</p:sldLayout>
</file>

<file path=ppt/slideLayouts/slideLayout15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DE1FD7C-3DCA-4278-8590-12A1D1B3DE8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80146044"/>
      </p:ext>
    </p:extLst>
  </p:cSld>
  <p:clrMapOvr>
    <a:masterClrMapping/>
  </p:clrMapOvr>
</p:sldLayout>
</file>

<file path=ppt/slideLayouts/slideLayout15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214298-E76F-48FE-9807-548A7D8A592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52499901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DADA9D2-E675-4C8D-93C0-5B1C82E0601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24043006"/>
      </p:ext>
    </p:extLst>
  </p:cSld>
  <p:clrMapOvr>
    <a:masterClrMapping/>
  </p:clrMapOvr>
</p:sldLayout>
</file>

<file path=ppt/slideLayouts/slideLayout151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93DA5A4-D50A-4238-A820-C6750D81B0C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06656602"/>
      </p:ext>
    </p:extLst>
  </p:cSld>
  <p:clrMapOvr>
    <a:masterClrMapping/>
  </p:clrMapOvr>
</p:sldLayout>
</file>

<file path=ppt/slideLayouts/slideLayout15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91CF9B-B103-4A98-B4CE-7197B1DCD4D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4975495"/>
      </p:ext>
    </p:extLst>
  </p:cSld>
  <p:clrMapOvr>
    <a:masterClrMapping/>
  </p:clrMapOvr>
</p:sldLayout>
</file>

<file path=ppt/slideLayouts/slideLayout15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DD7163C-360D-4F11-887F-ED1DC50AA43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00514248"/>
      </p:ext>
    </p:extLst>
  </p:cSld>
  <p:clrMapOvr>
    <a:masterClrMapping/>
  </p:clrMapOvr>
</p:sldLayout>
</file>

<file path=ppt/slideLayouts/slideLayout15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B8D22C6-A9FD-4F93-8E63-C4CF00D3E5D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74849073"/>
      </p:ext>
    </p:extLst>
  </p:cSld>
  <p:clrMapOvr>
    <a:masterClrMapping/>
  </p:clrMapOvr>
</p:sldLayout>
</file>

<file path=ppt/slideLayouts/slideLayout15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B6E2D6B-6581-4B4C-8D75-A19C6854ED3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95785908"/>
      </p:ext>
    </p:extLst>
  </p:cSld>
  <p:clrMapOvr>
    <a:masterClrMapping/>
  </p:clrMapOvr>
</p:sldLayout>
</file>

<file path=ppt/slideLayouts/slideLayout151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0F67AF4-D88A-4AF5-871E-8A0F842EAB6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86212993"/>
      </p:ext>
    </p:extLst>
  </p:cSld>
  <p:clrMapOvr>
    <a:masterClrMapping/>
  </p:clrMapOvr>
</p:sldLayout>
</file>

<file path=ppt/slideLayouts/slideLayout151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CA569EB-5B3A-4484-B284-3740A9764A1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69333760"/>
      </p:ext>
    </p:extLst>
  </p:cSld>
  <p:clrMapOvr>
    <a:masterClrMapping/>
  </p:clrMapOvr>
</p:sldLayout>
</file>

<file path=ppt/slideLayouts/slideLayout15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DC9B8DA-827A-4DD5-9765-0DCFD63FFAD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16259430"/>
      </p:ext>
    </p:extLst>
  </p:cSld>
  <p:clrMapOvr>
    <a:masterClrMapping/>
  </p:clrMapOvr>
</p:sldLayout>
</file>

<file path=ppt/slideLayouts/slideLayout15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20BC7B-D2F7-4A05-A233-DD51BB26DF2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20156007"/>
      </p:ext>
    </p:extLst>
  </p:cSld>
  <p:clrMapOvr>
    <a:masterClrMapping/>
  </p:clrMapOvr>
</p:sldLayout>
</file>

<file path=ppt/slideLayouts/slideLayout15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2BA8-FBA5-47DE-BE8D-FA01BE8676B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69000788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30F868-11F2-4AAD-A23E-6A1487BAC46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48232819"/>
      </p:ext>
    </p:extLst>
  </p:cSld>
  <p:clrMapOvr>
    <a:masterClrMapping/>
  </p:clrMapOvr>
</p:sldLayout>
</file>

<file path=ppt/slideLayouts/slideLayout15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F2E62E3-51C6-4C0B-B6C0-682E32BB7B2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60799940"/>
      </p:ext>
    </p:extLst>
  </p:cSld>
  <p:clrMapOvr>
    <a:masterClrMapping/>
  </p:clrMapOvr>
</p:sldLayout>
</file>

<file path=ppt/slideLayouts/slideLayout152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4B7D295-31AF-4DD8-A5C0-68F7E64813F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25572861"/>
      </p:ext>
    </p:extLst>
  </p:cSld>
  <p:clrMapOvr>
    <a:masterClrMapping/>
  </p:clrMapOvr>
</p:sldLayout>
</file>

<file path=ppt/slideLayouts/slideLayout15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F41E06D-7F37-478C-B03B-9C55130D5A6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81970848"/>
      </p:ext>
    </p:extLst>
  </p:cSld>
  <p:clrMapOvr>
    <a:masterClrMapping/>
  </p:clrMapOvr>
</p:sldLayout>
</file>

<file path=ppt/slideLayouts/slideLayout152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E989120-7105-4095-B5D0-6A17EB99794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86825141"/>
      </p:ext>
    </p:extLst>
  </p:cSld>
  <p:clrMapOvr>
    <a:masterClrMapping/>
  </p:clrMapOvr>
</p:sldLayout>
</file>

<file path=ppt/slideLayouts/slideLayout15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BF4E2BC-E849-492B-95DD-11DD57365C7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52239564"/>
      </p:ext>
    </p:extLst>
  </p:cSld>
  <p:clrMapOvr>
    <a:masterClrMapping/>
  </p:clrMapOvr>
</p:sldLayout>
</file>

<file path=ppt/slideLayouts/slideLayout15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B680DB-11B5-4514-8B09-B4AD2E268DC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56640494"/>
      </p:ext>
    </p:extLst>
  </p:cSld>
  <p:clrMapOvr>
    <a:masterClrMapping/>
  </p:clrMapOvr>
</p:sldLayout>
</file>

<file path=ppt/slideLayouts/slideLayout152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C811E0-83D5-4F8F-9049-A4EA406085E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13012919"/>
      </p:ext>
    </p:extLst>
  </p:cSld>
  <p:clrMapOvr>
    <a:masterClrMapping/>
  </p:clrMapOvr>
</p:sldLayout>
</file>

<file path=ppt/slideLayouts/slideLayout152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C54795-E9B3-4329-8EB9-D1033A29DAB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15900123"/>
      </p:ext>
    </p:extLst>
  </p:cSld>
  <p:clrMapOvr>
    <a:masterClrMapping/>
  </p:clrMapOvr>
</p:sldLayout>
</file>

<file path=ppt/slideLayouts/slideLayout15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09560D5-48D8-4387-8B58-C452E562FE8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94658940"/>
      </p:ext>
    </p:extLst>
  </p:cSld>
  <p:clrMapOvr>
    <a:masterClrMapping/>
  </p:clrMapOvr>
</p:sldLayout>
</file>

<file path=ppt/slideLayouts/slideLayout15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BF26676-3523-4B90-B7D8-4BCE75641BE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17356948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06812F-2C67-469C-AE27-8E55D1459A4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04801339"/>
      </p:ext>
    </p:extLst>
  </p:cSld>
  <p:clrMapOvr>
    <a:masterClrMapping/>
  </p:clrMapOvr>
</p:sldLayout>
</file>

<file path=ppt/slideLayouts/slideLayout15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23D44F7-9477-4925-975C-1F11587EC3B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14064060"/>
      </p:ext>
    </p:extLst>
  </p:cSld>
  <p:clrMapOvr>
    <a:masterClrMapping/>
  </p:clrMapOvr>
</p:sldLayout>
</file>

<file path=ppt/slideLayouts/slideLayout15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147661-C1E9-4D6F-A1B9-EC4403EA6FE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33330207"/>
      </p:ext>
    </p:extLst>
  </p:cSld>
  <p:clrMapOvr>
    <a:masterClrMapping/>
  </p:clrMapOvr>
</p:sldLayout>
</file>

<file path=ppt/slideLayouts/slideLayout153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61AEB5A-4E1A-4735-9F97-47230AF6468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64550357"/>
      </p:ext>
    </p:extLst>
  </p:cSld>
  <p:clrMapOvr>
    <a:masterClrMapping/>
  </p:clrMapOvr>
</p:sldLayout>
</file>

<file path=ppt/slideLayouts/slideLayout15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6A92094-6D67-48EA-BE27-F9E11958058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90824753"/>
      </p:ext>
    </p:extLst>
  </p:cSld>
  <p:clrMapOvr>
    <a:masterClrMapping/>
  </p:clrMapOvr>
</p:sldLayout>
</file>

<file path=ppt/slideLayouts/slideLayout15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7F67B3C-8908-4647-B515-43857AAA883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29377702"/>
      </p:ext>
    </p:extLst>
  </p:cSld>
  <p:clrMapOvr>
    <a:masterClrMapping/>
  </p:clrMapOvr>
</p:sldLayout>
</file>

<file path=ppt/slideLayouts/slideLayout15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68AB690-496F-4B3F-AD66-25B077E475B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4879056"/>
      </p:ext>
    </p:extLst>
  </p:cSld>
  <p:clrMapOvr>
    <a:masterClrMapping/>
  </p:clrMapOvr>
</p:sldLayout>
</file>

<file path=ppt/slideLayouts/slideLayout15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F47016-124A-43E7-8EF5-83CB3E41ED3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70559601"/>
      </p:ext>
    </p:extLst>
  </p:cSld>
  <p:clrMapOvr>
    <a:masterClrMapping/>
  </p:clrMapOvr>
</p:sldLayout>
</file>

<file path=ppt/slideLayouts/slideLayout153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C61FE5B-930F-4031-B193-0E4FF9A79CE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64006117"/>
      </p:ext>
    </p:extLst>
  </p:cSld>
  <p:clrMapOvr>
    <a:masterClrMapping/>
  </p:clrMapOvr>
</p:sldLayout>
</file>

<file path=ppt/slideLayouts/slideLayout153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3628B-D5EB-465E-955B-9C6949F37B6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4133152"/>
      </p:ext>
    </p:extLst>
  </p:cSld>
  <p:clrMapOvr>
    <a:masterClrMapping/>
  </p:clrMapOvr>
</p:sldLayout>
</file>

<file path=ppt/slideLayouts/slideLayout15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E2200D-54A8-4AAA-895F-3D7A4BB7151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75568073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9875" y="273050"/>
            <a:ext cx="2054225" cy="581501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1862" cy="581501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74FF5CD-E588-43A1-AA18-B373CE765C8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13761226"/>
      </p:ext>
    </p:extLst>
  </p:cSld>
  <p:clrMapOvr>
    <a:masterClrMapping/>
  </p:clrMapOvr>
</p:sldLayout>
</file>

<file path=ppt/slideLayouts/slideLayout15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D3581E5-8AB6-4187-8741-17E4CD1D539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75224035"/>
      </p:ext>
    </p:extLst>
  </p:cSld>
  <p:clrMapOvr>
    <a:masterClrMapping/>
  </p:clrMapOvr>
</p:sldLayout>
</file>

<file path=ppt/slideLayouts/slideLayout15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8AB31C7-6537-4E99-A2E8-37FA0E51AFC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88788226"/>
      </p:ext>
    </p:extLst>
  </p:cSld>
  <p:clrMapOvr>
    <a:masterClrMapping/>
  </p:clrMapOvr>
</p:sldLayout>
</file>

<file path=ppt/slideLayouts/slideLayout15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EB1217E-57F7-4AA5-AE9E-2B0D4FB9AFD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79312375"/>
      </p:ext>
    </p:extLst>
  </p:cSld>
  <p:clrMapOvr>
    <a:masterClrMapping/>
  </p:clrMapOvr>
</p:sldLayout>
</file>

<file path=ppt/slideLayouts/slideLayout154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AD2C0A-4A43-4796-82F7-E5890263105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20239419"/>
      </p:ext>
    </p:extLst>
  </p:cSld>
  <p:clrMapOvr>
    <a:masterClrMapping/>
  </p:clrMapOvr>
</p:sldLayout>
</file>

<file path=ppt/slideLayouts/slideLayout15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0E1AD3-B7FD-4E0E-9E37-698BB4203A1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61094075"/>
      </p:ext>
    </p:extLst>
  </p:cSld>
  <p:clrMapOvr>
    <a:masterClrMapping/>
  </p:clrMapOvr>
</p:sldLayout>
</file>

<file path=ppt/slideLayouts/slideLayout15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0EE516-08C8-4EF1-8F3A-8151094645E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25848729"/>
      </p:ext>
    </p:extLst>
  </p:cSld>
  <p:clrMapOvr>
    <a:masterClrMapping/>
  </p:clrMapOvr>
</p:sldLayout>
</file>

<file path=ppt/slideLayouts/slideLayout15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F7BC23E-2893-409F-A2EF-7B16A6627C3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28122334"/>
      </p:ext>
    </p:extLst>
  </p:cSld>
  <p:clrMapOvr>
    <a:masterClrMapping/>
  </p:clrMapOvr>
</p:sldLayout>
</file>

<file path=ppt/slideLayouts/slideLayout15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CBE1986-7A35-4F90-B623-3F565F3AE83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97236630"/>
      </p:ext>
    </p:extLst>
  </p:cSld>
  <p:clrMapOvr>
    <a:masterClrMapping/>
  </p:clrMapOvr>
</p:sldLayout>
</file>

<file path=ppt/slideLayouts/slideLayout154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B307306-5BFB-4BBA-9755-C0D60281CF6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7402774"/>
      </p:ext>
    </p:extLst>
  </p:cSld>
  <p:clrMapOvr>
    <a:masterClrMapping/>
  </p:clrMapOvr>
</p:sldLayout>
</file>

<file path=ppt/slideLayouts/slideLayout154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2A7E84-9D91-425F-AEE8-A60EA5142FD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39651605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6D5B77C-4877-4C27-9746-711C87B74E7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19728979"/>
      </p:ext>
    </p:extLst>
  </p:cSld>
  <p:clrMapOvr>
    <a:masterClrMapping/>
  </p:clrMapOvr>
</p:sldLayout>
</file>

<file path=ppt/slideLayouts/slideLayout15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667B4D-00DC-4DE6-A0AB-6B49BD2AF10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15086313"/>
      </p:ext>
    </p:extLst>
  </p:cSld>
  <p:clrMapOvr>
    <a:masterClrMapping/>
  </p:clrMapOvr>
</p:sldLayout>
</file>

<file path=ppt/slideLayouts/slideLayout15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2043DB9-1CCF-40FD-AFC3-7D38AF5034A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79995363"/>
      </p:ext>
    </p:extLst>
  </p:cSld>
  <p:clrMapOvr>
    <a:masterClrMapping/>
  </p:clrMapOvr>
</p:sldLayout>
</file>

<file path=ppt/slideLayouts/slideLayout15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1DEC00-E749-4577-867A-F1B6E1D9878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8939158"/>
      </p:ext>
    </p:extLst>
  </p:cSld>
  <p:clrMapOvr>
    <a:masterClrMapping/>
  </p:clrMapOvr>
</p:sldLayout>
</file>

<file path=ppt/slideLayouts/slideLayout15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42081A-DB5D-468C-B814-60419809D2B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55798009"/>
      </p:ext>
    </p:extLst>
  </p:cSld>
  <p:clrMapOvr>
    <a:masterClrMapping/>
  </p:clrMapOvr>
</p:sldLayout>
</file>

<file path=ppt/slideLayouts/slideLayout155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943F193-F180-4600-8ACE-AA25FC118EB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45147793"/>
      </p:ext>
    </p:extLst>
  </p:cSld>
  <p:clrMapOvr>
    <a:masterClrMapping/>
  </p:clrMapOvr>
</p:sldLayout>
</file>

<file path=ppt/slideLayouts/slideLayout15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583FE0-688F-41A3-B8AC-BC50356C644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37362881"/>
      </p:ext>
    </p:extLst>
  </p:cSld>
  <p:clrMapOvr>
    <a:masterClrMapping/>
  </p:clrMapOvr>
</p:sldLayout>
</file>

<file path=ppt/slideLayouts/slideLayout155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9E52401-8230-45FC-B0CE-7B272B4458C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88967224"/>
      </p:ext>
    </p:extLst>
  </p:cSld>
  <p:clrMapOvr>
    <a:masterClrMapping/>
  </p:clrMapOvr>
</p:sldLayout>
</file>

<file path=ppt/slideLayouts/slideLayout15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BE6ED6B-6454-4834-BE76-985C4EE81C6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60071006"/>
      </p:ext>
    </p:extLst>
  </p:cSld>
  <p:clrMapOvr>
    <a:masterClrMapping/>
  </p:clrMapOvr>
</p:sldLayout>
</file>

<file path=ppt/slideLayouts/slideLayout15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9045D5A-2620-4B1D-B3D5-E5E34D31DB3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06660103"/>
      </p:ext>
    </p:extLst>
  </p:cSld>
  <p:clrMapOvr>
    <a:masterClrMapping/>
  </p:clrMapOvr>
</p:sldLayout>
</file>

<file path=ppt/slideLayouts/slideLayout155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22DCF0B-20EE-4F60-8875-753540702B3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59296786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AAEE96-1EF4-45E1-9329-605B13A61D9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85165262"/>
      </p:ext>
    </p:extLst>
  </p:cSld>
  <p:clrMapOvr>
    <a:masterClrMapping/>
  </p:clrMapOvr>
</p:sldLayout>
</file>

<file path=ppt/slideLayouts/slideLayout156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90D6C6D-5A59-4A2B-9900-29CD1295010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18184648"/>
      </p:ext>
    </p:extLst>
  </p:cSld>
  <p:clrMapOvr>
    <a:masterClrMapping/>
  </p:clrMapOvr>
</p:sldLayout>
</file>

<file path=ppt/slideLayouts/slideLayout15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913552B-896E-443D-B1B1-CCFA559926A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04754315"/>
      </p:ext>
    </p:extLst>
  </p:cSld>
  <p:clrMapOvr>
    <a:masterClrMapping/>
  </p:clrMapOvr>
</p:sldLayout>
</file>

<file path=ppt/slideLayouts/slideLayout15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5FD977E-5494-4CF5-808F-987DD388506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34195664"/>
      </p:ext>
    </p:extLst>
  </p:cSld>
  <p:clrMapOvr>
    <a:masterClrMapping/>
  </p:clrMapOvr>
</p:sldLayout>
</file>

<file path=ppt/slideLayouts/slideLayout15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4AB9C2F-FD0F-436D-9F95-C489A924C68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67666006"/>
      </p:ext>
    </p:extLst>
  </p:cSld>
  <p:clrMapOvr>
    <a:masterClrMapping/>
  </p:clrMapOvr>
</p:sldLayout>
</file>

<file path=ppt/slideLayouts/slideLayout15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FB1D892-D9D4-4814-A251-40078FEC5D4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48842343"/>
      </p:ext>
    </p:extLst>
  </p:cSld>
  <p:clrMapOvr>
    <a:masterClrMapping/>
  </p:clrMapOvr>
</p:sldLayout>
</file>

<file path=ppt/slideLayouts/slideLayout156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58041C4-1A9E-437F-BE7B-30D0F2CD7A1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2585982"/>
      </p:ext>
    </p:extLst>
  </p:cSld>
  <p:clrMapOvr>
    <a:masterClrMapping/>
  </p:clrMapOvr>
</p:sldLayout>
</file>

<file path=ppt/slideLayouts/slideLayout15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1ADB7C2-767A-4BDA-8F93-6F4BBC7270A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03607693"/>
      </p:ext>
    </p:extLst>
  </p:cSld>
  <p:clrMapOvr>
    <a:masterClrMapping/>
  </p:clrMapOvr>
</p:sldLayout>
</file>

<file path=ppt/slideLayouts/slideLayout156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E27B678-1F64-4938-BED4-C35C3E2A535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85222442"/>
      </p:ext>
    </p:extLst>
  </p:cSld>
  <p:clrMapOvr>
    <a:masterClrMapping/>
  </p:clrMapOvr>
</p:sldLayout>
</file>

<file path=ppt/slideLayouts/slideLayout15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25F31C7-8F10-4AE5-9013-358BD9354DA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62247034"/>
      </p:ext>
    </p:extLst>
  </p:cSld>
  <p:clrMapOvr>
    <a:masterClrMapping/>
  </p:clrMapOvr>
</p:sldLayout>
</file>

<file path=ppt/slideLayouts/slideLayout15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7A1F790-5B66-4ECB-BE70-46A6784A5F8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30802115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29D3F00-31E3-47F6-A005-2FD8A203781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66451427"/>
      </p:ext>
    </p:extLst>
  </p:cSld>
  <p:clrMapOvr>
    <a:masterClrMapping/>
  </p:clrMapOvr>
</p:sldLayout>
</file>

<file path=ppt/slideLayouts/slideLayout157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1D52DF2-5A04-44DE-9730-0CE56969DC9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47101101"/>
      </p:ext>
    </p:extLst>
  </p:cSld>
  <p:clrMapOvr>
    <a:masterClrMapping/>
  </p:clrMapOvr>
</p:sldLayout>
</file>

<file path=ppt/slideLayouts/slideLayout157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017DE7D-19A2-4BA1-9746-A6915B65850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64530927"/>
      </p:ext>
    </p:extLst>
  </p:cSld>
  <p:clrMapOvr>
    <a:masterClrMapping/>
  </p:clrMapOvr>
</p:sldLayout>
</file>

<file path=ppt/slideLayouts/slideLayout15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59E2938-A701-483B-92F2-2777733EDEC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94456865"/>
      </p:ext>
    </p:extLst>
  </p:cSld>
  <p:clrMapOvr>
    <a:masterClrMapping/>
  </p:clrMapOvr>
</p:sldLayout>
</file>

<file path=ppt/slideLayouts/slideLayout15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1DAE3BE-DE01-41D3-B5B5-86AD1827E1C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71518297"/>
      </p:ext>
    </p:extLst>
  </p:cSld>
  <p:clrMapOvr>
    <a:masterClrMapping/>
  </p:clrMapOvr>
</p:sldLayout>
</file>

<file path=ppt/slideLayouts/slideLayout15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5B9E8B4-440A-413C-9710-7AAB7FDA6AA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56549695"/>
      </p:ext>
    </p:extLst>
  </p:cSld>
  <p:clrMapOvr>
    <a:masterClrMapping/>
  </p:clrMapOvr>
</p:sldLayout>
</file>

<file path=ppt/slideLayouts/slideLayout15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09A13E5-7227-4F1C-8A15-3DD90D3FA91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8698769"/>
      </p:ext>
    </p:extLst>
  </p:cSld>
  <p:clrMapOvr>
    <a:masterClrMapping/>
  </p:clrMapOvr>
</p:sldLayout>
</file>

<file path=ppt/slideLayouts/slideLayout157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9E36BBE-F3AF-47CD-9E90-4393FE589B0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38541696"/>
      </p:ext>
    </p:extLst>
  </p:cSld>
  <p:clrMapOvr>
    <a:masterClrMapping/>
  </p:clrMapOvr>
</p:sldLayout>
</file>

<file path=ppt/slideLayouts/slideLayout15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582352F-237C-4990-AB89-AD48C0B160B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33407351"/>
      </p:ext>
    </p:extLst>
  </p:cSld>
  <p:clrMapOvr>
    <a:masterClrMapping/>
  </p:clrMapOvr>
</p:sldLayout>
</file>

<file path=ppt/slideLayouts/slideLayout157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9D3F45-D5DE-4A00-AE9D-459085F3B66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25902629"/>
      </p:ext>
    </p:extLst>
  </p:cSld>
  <p:clrMapOvr>
    <a:masterClrMapping/>
  </p:clrMapOvr>
</p:sldLayout>
</file>

<file path=ppt/slideLayouts/slideLayout15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D31E72F-3381-4962-8752-FF0C9451F83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89743635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981200"/>
            <a:ext cx="4035425" cy="41100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5025" y="1981200"/>
            <a:ext cx="4035425" cy="41100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5784696-7472-4FFA-AEEA-F6B82621887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57825820"/>
      </p:ext>
    </p:extLst>
  </p:cSld>
  <p:clrMapOvr>
    <a:masterClrMapping/>
  </p:clrMapOvr>
</p:sldLayout>
</file>

<file path=ppt/slideLayouts/slideLayout158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A91CD2B-F410-4C47-9543-31E92C7FC76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25203594"/>
      </p:ext>
    </p:extLst>
  </p:cSld>
  <p:clrMapOvr>
    <a:masterClrMapping/>
  </p:clrMapOvr>
</p:sldLayout>
</file>

<file path=ppt/slideLayouts/slideLayout158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6AACE8C-3B0F-4013-AF42-9CCF646F505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51587798"/>
      </p:ext>
    </p:extLst>
  </p:cSld>
  <p:clrMapOvr>
    <a:masterClrMapping/>
  </p:clrMapOvr>
</p:sldLayout>
</file>

<file path=ppt/slideLayouts/slideLayout158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A5F4E7C-AEF8-4B90-B8B7-0540F758239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9719969"/>
      </p:ext>
    </p:extLst>
  </p:cSld>
  <p:clrMapOvr>
    <a:masterClrMapping/>
  </p:clrMapOvr>
</p:sldLayout>
</file>

<file path=ppt/slideLayouts/slideLayout15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D2046F1-EE4B-488B-BB55-DD592698096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94426449"/>
      </p:ext>
    </p:extLst>
  </p:cSld>
  <p:clrMapOvr>
    <a:masterClrMapping/>
  </p:clrMapOvr>
</p:sldLayout>
</file>

<file path=ppt/slideLayouts/slideLayout15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B6241BE-3FD0-4826-B844-6C7C79FDC9E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14772936"/>
      </p:ext>
    </p:extLst>
  </p:cSld>
  <p:clrMapOvr>
    <a:masterClrMapping/>
  </p:clrMapOvr>
</p:sldLayout>
</file>

<file path=ppt/slideLayouts/slideLayout15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6ECB65-B77F-4A9A-843E-7B5D4C2DBFC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28913979"/>
      </p:ext>
    </p:extLst>
  </p:cSld>
  <p:clrMapOvr>
    <a:masterClrMapping/>
  </p:clrMapOvr>
</p:sldLayout>
</file>

<file path=ppt/slideLayouts/slideLayout15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C910EA-9991-4404-A7B4-7F4EC5A02EB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79208185"/>
      </p:ext>
    </p:extLst>
  </p:cSld>
  <p:clrMapOvr>
    <a:masterClrMapping/>
  </p:clrMapOvr>
</p:sldLayout>
</file>

<file path=ppt/slideLayouts/slideLayout158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E3DC670-FF2F-4A67-9B3C-6BA9C6F48CC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93128293"/>
      </p:ext>
    </p:extLst>
  </p:cSld>
  <p:clrMapOvr>
    <a:masterClrMapping/>
  </p:clrMapOvr>
</p:sldLayout>
</file>

<file path=ppt/slideLayouts/slideLayout158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065739-E9C6-4A9D-A5BD-5104E16A611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01485638"/>
      </p:ext>
    </p:extLst>
  </p:cSld>
  <p:clrMapOvr>
    <a:masterClrMapping/>
  </p:clrMapOvr>
</p:sldLayout>
</file>

<file path=ppt/slideLayouts/slideLayout158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DCC6459-9B7B-404A-8925-1A91BA54504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11856545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94142B3-6F86-4C58-800F-60B7C4FF965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77202886"/>
      </p:ext>
    </p:extLst>
  </p:cSld>
  <p:clrMapOvr>
    <a:masterClrMapping/>
  </p:clrMapOvr>
</p:sldLayout>
</file>

<file path=ppt/slideLayouts/slideLayout15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DD70789-9A36-4C58-AE8B-E512FB3F057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15446921"/>
      </p:ext>
    </p:extLst>
  </p:cSld>
  <p:clrMapOvr>
    <a:masterClrMapping/>
  </p:clrMapOvr>
</p:sldLayout>
</file>

<file path=ppt/slideLayouts/slideLayout159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CB9575-2C84-4CFE-AB9D-C4F55DF692A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82000021"/>
      </p:ext>
    </p:extLst>
  </p:cSld>
  <p:clrMapOvr>
    <a:masterClrMapping/>
  </p:clrMapOvr>
</p:sldLayout>
</file>

<file path=ppt/slideLayouts/slideLayout159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9D4F0EA-657F-4168-A956-6EA07C0334D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00580631"/>
      </p:ext>
    </p:extLst>
  </p:cSld>
  <p:clrMapOvr>
    <a:masterClrMapping/>
  </p:clrMapOvr>
</p:sldLayout>
</file>

<file path=ppt/slideLayouts/slideLayout159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C71A68C-4639-4753-A327-5E317943F68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40677891"/>
      </p:ext>
    </p:extLst>
  </p:cSld>
  <p:clrMapOvr>
    <a:masterClrMapping/>
  </p:clrMapOvr>
</p:sldLayout>
</file>

<file path=ppt/slideLayouts/slideLayout15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8512EAC-54B6-4674-8FD8-3392428A0DF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77769187"/>
      </p:ext>
    </p:extLst>
  </p:cSld>
  <p:clrMapOvr>
    <a:masterClrMapping/>
  </p:clrMapOvr>
</p:sldLayout>
</file>

<file path=ppt/slideLayouts/slideLayout15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47E003E-62C5-4176-BAC3-1D1D7894409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66376928"/>
      </p:ext>
    </p:extLst>
  </p:cSld>
  <p:clrMapOvr>
    <a:masterClrMapping/>
  </p:clrMapOvr>
</p:sldLayout>
</file>

<file path=ppt/slideLayouts/slideLayout15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0EEC7E7-BFE9-4302-B687-6AD4CD2879B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28274166"/>
      </p:ext>
    </p:extLst>
  </p:cSld>
  <p:clrMapOvr>
    <a:masterClrMapping/>
  </p:clrMapOvr>
</p:sldLayout>
</file>

<file path=ppt/slideLayouts/slideLayout15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F37C5C0-2B91-4377-A9A4-F085C1B6B7D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89480883"/>
      </p:ext>
    </p:extLst>
  </p:cSld>
  <p:clrMapOvr>
    <a:masterClrMapping/>
  </p:clrMapOvr>
</p:sldLayout>
</file>

<file path=ppt/slideLayouts/slideLayout159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5092EDE-EA32-4DE5-8C1C-C173F7AD215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36338394"/>
      </p:ext>
    </p:extLst>
  </p:cSld>
  <p:clrMapOvr>
    <a:masterClrMapping/>
  </p:clrMapOvr>
</p:sldLayout>
</file>

<file path=ppt/slideLayouts/slideLayout15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7FD091-E84A-4452-AA54-0F36B75CD26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7421822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7C4AE03-D358-4F7F-B841-DE4933CEED8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10067787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F0FF31-0363-4B7A-84D4-8E2CCC4AF9F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99854557"/>
      </p:ext>
    </p:extLst>
  </p:cSld>
  <p:clrMapOvr>
    <a:masterClrMapping/>
  </p:clrMapOvr>
</p:sldLayout>
</file>

<file path=ppt/slideLayouts/slideLayout160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F391771-F604-4234-8A1F-905B70E6543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90722855"/>
      </p:ext>
    </p:extLst>
  </p:cSld>
  <p:clrMapOvr>
    <a:masterClrMapping/>
  </p:clrMapOvr>
</p:sldLayout>
</file>

<file path=ppt/slideLayouts/slideLayout16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FD224A-25EF-4286-8A62-81930FA6668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78166501"/>
      </p:ext>
    </p:extLst>
  </p:cSld>
  <p:clrMapOvr>
    <a:masterClrMapping/>
  </p:clrMapOvr>
</p:sldLayout>
</file>

<file path=ppt/slideLayouts/slideLayout16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1BFA6D-318C-4B4A-A6B2-19078BBA619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57582558"/>
      </p:ext>
    </p:extLst>
  </p:cSld>
  <p:clrMapOvr>
    <a:masterClrMapping/>
  </p:clrMapOvr>
</p:sldLayout>
</file>

<file path=ppt/slideLayouts/slideLayout160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0090C-297B-48C7-8D1C-9F2AC42A313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07340494"/>
      </p:ext>
    </p:extLst>
  </p:cSld>
  <p:clrMapOvr>
    <a:masterClrMapping/>
  </p:clrMapOvr>
</p:sldLayout>
</file>

<file path=ppt/slideLayouts/slideLayout160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3CC91EE-D722-4D2F-B706-DADD84B7203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56992233"/>
      </p:ext>
    </p:extLst>
  </p:cSld>
  <p:clrMapOvr>
    <a:masterClrMapping/>
  </p:clrMapOvr>
</p:sldLayout>
</file>

<file path=ppt/slideLayouts/slideLayout16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BC1668A-D3F2-4546-A304-9EFC8ABCABD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92112020"/>
      </p:ext>
    </p:extLst>
  </p:cSld>
  <p:clrMapOvr>
    <a:masterClrMapping/>
  </p:clrMapOvr>
</p:sldLayout>
</file>

<file path=ppt/slideLayouts/slideLayout16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F70A88-8DB2-4362-8632-5939A6F9E76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57127484"/>
      </p:ext>
    </p:extLst>
  </p:cSld>
  <p:clrMapOvr>
    <a:masterClrMapping/>
  </p:clrMapOvr>
</p:sldLayout>
</file>

<file path=ppt/slideLayouts/slideLayout16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01AA13-869B-46F4-9D03-BB4196A580F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35301983"/>
      </p:ext>
    </p:extLst>
  </p:cSld>
  <p:clrMapOvr>
    <a:masterClrMapping/>
  </p:clrMapOvr>
</p:sldLayout>
</file>

<file path=ppt/slideLayouts/slideLayout16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B2F672-468C-46F6-91CA-94EB11B1C08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72975259"/>
      </p:ext>
    </p:extLst>
  </p:cSld>
  <p:clrMapOvr>
    <a:masterClrMapping/>
  </p:clrMapOvr>
</p:sldLayout>
</file>

<file path=ppt/slideLayouts/slideLayout160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4057506-9602-48BB-98F5-A5994948F15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11799739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369F445-9AD3-4905-8F55-53425036D52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64560599"/>
      </p:ext>
    </p:extLst>
  </p:cSld>
  <p:clrMapOvr>
    <a:masterClrMapping/>
  </p:clrMapOvr>
</p:sldLayout>
</file>

<file path=ppt/slideLayouts/slideLayout16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58E2F4-171E-4692-979F-D19268AFD64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51413535"/>
      </p:ext>
    </p:extLst>
  </p:cSld>
  <p:clrMapOvr>
    <a:masterClrMapping/>
  </p:clrMapOvr>
</p:sldLayout>
</file>

<file path=ppt/slideLayouts/slideLayout16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3AC1419-21CD-48C2-AF31-A7CB722D789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1243245"/>
      </p:ext>
    </p:extLst>
  </p:cSld>
  <p:clrMapOvr>
    <a:masterClrMapping/>
  </p:clrMapOvr>
</p:sldLayout>
</file>

<file path=ppt/slideLayouts/slideLayout16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E876DC7-4674-4A95-A1F6-D4501A1AF37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21309153"/>
      </p:ext>
    </p:extLst>
  </p:cSld>
  <p:clrMapOvr>
    <a:masterClrMapping/>
  </p:clrMapOvr>
</p:sldLayout>
</file>

<file path=ppt/slideLayouts/slideLayout16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210A7E-19C6-4C58-963C-5833D7221BE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83577066"/>
      </p:ext>
    </p:extLst>
  </p:cSld>
  <p:clrMapOvr>
    <a:masterClrMapping/>
  </p:clrMapOvr>
</p:sldLayout>
</file>

<file path=ppt/slideLayouts/slideLayout161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968E685-AE67-4EC5-AA91-49F82BE4F9E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75976885"/>
      </p:ext>
    </p:extLst>
  </p:cSld>
  <p:clrMapOvr>
    <a:masterClrMapping/>
  </p:clrMapOvr>
</p:sldLayout>
</file>

<file path=ppt/slideLayouts/slideLayout161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BB2CDC7-3D81-4AFC-BC6E-7D5A381A183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04533611"/>
      </p:ext>
    </p:extLst>
  </p:cSld>
  <p:clrMapOvr>
    <a:masterClrMapping/>
  </p:clrMapOvr>
</p:sldLayout>
</file>

<file path=ppt/slideLayouts/slideLayout16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37CA153-88C7-4BD4-9DD9-02536F674F8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91890731"/>
      </p:ext>
    </p:extLst>
  </p:cSld>
  <p:clrMapOvr>
    <a:masterClrMapping/>
  </p:clrMapOvr>
</p:sldLayout>
</file>

<file path=ppt/slideLayouts/slideLayout16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CACD379-691F-40DD-8B1B-22DB377C9F3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10377707"/>
      </p:ext>
    </p:extLst>
  </p:cSld>
  <p:clrMapOvr>
    <a:masterClrMapping/>
  </p:clrMapOvr>
</p:sldLayout>
</file>

<file path=ppt/slideLayouts/slideLayout16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D93961D-5685-4D5F-9582-A845D5EE74D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40872122"/>
      </p:ext>
    </p:extLst>
  </p:cSld>
  <p:clrMapOvr>
    <a:masterClrMapping/>
  </p:clrMapOvr>
</p:sldLayout>
</file>

<file path=ppt/slideLayouts/slideLayout16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DE8978-F23E-43D6-A96A-D4A1DDDD477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99334018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9E401C7-0A91-4C90-BCC1-CEDE04A1167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03171651"/>
      </p:ext>
    </p:extLst>
  </p:cSld>
  <p:clrMapOvr>
    <a:masterClrMapping/>
  </p:clrMapOvr>
</p:sldLayout>
</file>

<file path=ppt/slideLayouts/slideLayout162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CF4D87-6ED7-465D-AC4D-CE3831EBAC9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11940801"/>
      </p:ext>
    </p:extLst>
  </p:cSld>
  <p:clrMapOvr>
    <a:masterClrMapping/>
  </p:clrMapOvr>
</p:sldLayout>
</file>

<file path=ppt/slideLayouts/slideLayout16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40A893E-6C10-4574-8540-8C26E47D2D5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88698065"/>
      </p:ext>
    </p:extLst>
  </p:cSld>
  <p:clrMapOvr>
    <a:masterClrMapping/>
  </p:clrMapOvr>
</p:sldLayout>
</file>

<file path=ppt/slideLayouts/slideLayout16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5EFC496-7954-4478-B854-1F37F5944DD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76466803"/>
      </p:ext>
    </p:extLst>
  </p:cSld>
  <p:clrMapOvr>
    <a:masterClrMapping/>
  </p:clrMapOvr>
</p:sldLayout>
</file>

<file path=ppt/slideLayouts/slideLayout16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9B8CFE4-3563-4743-A1B5-B2CAFCB5098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00538158"/>
      </p:ext>
    </p:extLst>
  </p:cSld>
  <p:clrMapOvr>
    <a:masterClrMapping/>
  </p:clrMapOvr>
</p:sldLayout>
</file>

<file path=ppt/slideLayouts/slideLayout16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050B98-3EA7-40AE-B57A-6B582C370E5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58842805"/>
      </p:ext>
    </p:extLst>
  </p:cSld>
  <p:clrMapOvr>
    <a:masterClrMapping/>
  </p:clrMapOvr>
</p:sldLayout>
</file>

<file path=ppt/slideLayouts/slideLayout16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9529302-A658-482B-9E04-0CA37049CB1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21361875"/>
      </p:ext>
    </p:extLst>
  </p:cSld>
  <p:clrMapOvr>
    <a:masterClrMapping/>
  </p:clrMapOvr>
</p:sldLayout>
</file>

<file path=ppt/slideLayouts/slideLayout162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739C3D-3A80-4964-8D43-C323BEE7999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82610997"/>
      </p:ext>
    </p:extLst>
  </p:cSld>
  <p:clrMapOvr>
    <a:masterClrMapping/>
  </p:clrMapOvr>
</p:sldLayout>
</file>

<file path=ppt/slideLayouts/slideLayout16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D99ADF5-72F0-44CB-AE03-38E0C12CC32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77281993"/>
      </p:ext>
    </p:extLst>
  </p:cSld>
  <p:clrMapOvr>
    <a:masterClrMapping/>
  </p:clrMapOvr>
</p:sldLayout>
</file>

<file path=ppt/slideLayouts/slideLayout16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205E143-56A7-4561-B4B4-EA9777494EC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06312118"/>
      </p:ext>
    </p:extLst>
  </p:cSld>
  <p:clrMapOvr>
    <a:masterClrMapping/>
  </p:clrMapOvr>
</p:sldLayout>
</file>

<file path=ppt/slideLayouts/slideLayout16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94BCD23-0B30-4ED7-B9FA-A3156F0E3FD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20716153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D186EB0-D7C6-44FE-88A5-F88EE80B000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72539266"/>
      </p:ext>
    </p:extLst>
  </p:cSld>
  <p:clrMapOvr>
    <a:masterClrMapping/>
  </p:clrMapOvr>
</p:sldLayout>
</file>

<file path=ppt/slideLayouts/slideLayout16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0C583F-5AE6-4511-8E77-121F4C0368A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60464468"/>
      </p:ext>
    </p:extLst>
  </p:cSld>
  <p:clrMapOvr>
    <a:masterClrMapping/>
  </p:clrMapOvr>
</p:sldLayout>
</file>

<file path=ppt/slideLayouts/slideLayout163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D694EE7-0118-4688-A1D0-E2706346FDB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4824560"/>
      </p:ext>
    </p:extLst>
  </p:cSld>
  <p:clrMapOvr>
    <a:masterClrMapping/>
  </p:clrMapOvr>
</p:sldLayout>
</file>

<file path=ppt/slideLayouts/slideLayout16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753C09-4639-4554-9976-20D9A140A33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43616210"/>
      </p:ext>
    </p:extLst>
  </p:cSld>
  <p:clrMapOvr>
    <a:masterClrMapping/>
  </p:clrMapOvr>
</p:sldLayout>
</file>

<file path=ppt/slideLayouts/slideLayout16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58B4713-882F-4B25-B295-D9FB62FDDF1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0666499"/>
      </p:ext>
    </p:extLst>
  </p:cSld>
  <p:clrMapOvr>
    <a:masterClrMapping/>
  </p:clrMapOvr>
</p:sldLayout>
</file>

<file path=ppt/slideLayouts/slideLayout16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F692AA6-6301-4F4F-BE51-2DFD9C8DEC6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25396941"/>
      </p:ext>
    </p:extLst>
  </p:cSld>
  <p:clrMapOvr>
    <a:masterClrMapping/>
  </p:clrMapOvr>
</p:sldLayout>
</file>

<file path=ppt/slideLayouts/slideLayout16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AAC8594-0750-4CD1-A85C-EC6920F40C9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7726275"/>
      </p:ext>
    </p:extLst>
  </p:cSld>
  <p:clrMapOvr>
    <a:masterClrMapping/>
  </p:clrMapOvr>
</p:sldLayout>
</file>

<file path=ppt/slideLayouts/slideLayout163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87D6362-816D-4F3A-B741-FF9E0FEBF7D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67263017"/>
      </p:ext>
    </p:extLst>
  </p:cSld>
  <p:clrMapOvr>
    <a:masterClrMapping/>
  </p:clrMapOvr>
</p:sldLayout>
</file>

<file path=ppt/slideLayouts/slideLayout163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2A634AF-4E51-4486-9036-706EA82D2B7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84316089"/>
      </p:ext>
    </p:extLst>
  </p:cSld>
  <p:clrMapOvr>
    <a:masterClrMapping/>
  </p:clrMapOvr>
</p:sldLayout>
</file>

<file path=ppt/slideLayouts/slideLayout16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29DBF56-9C7D-4304-A34A-7CB361316CA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51914718"/>
      </p:ext>
    </p:extLst>
  </p:cSld>
  <p:clrMapOvr>
    <a:masterClrMapping/>
  </p:clrMapOvr>
</p:sldLayout>
</file>

<file path=ppt/slideLayouts/slideLayout16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ED0F651-B184-4C09-9CE5-460662FEF5D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73276481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4A1815-13AB-4199-B1F8-5CD1C51A84A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86386779"/>
      </p:ext>
    </p:extLst>
  </p:cSld>
  <p:clrMapOvr>
    <a:masterClrMapping/>
  </p:clrMapOvr>
</p:sldLayout>
</file>

<file path=ppt/slideLayouts/slideLayout16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4296856-088B-4468-9104-1E9D486B7F0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87660747"/>
      </p:ext>
    </p:extLst>
  </p:cSld>
  <p:clrMapOvr>
    <a:masterClrMapping/>
  </p:clrMapOvr>
</p:sldLayout>
</file>

<file path=ppt/slideLayouts/slideLayout16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B6CB86-57EC-464E-9401-A51854DA50C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87421698"/>
      </p:ext>
    </p:extLst>
  </p:cSld>
  <p:clrMapOvr>
    <a:masterClrMapping/>
  </p:clrMapOvr>
</p:sldLayout>
</file>

<file path=ppt/slideLayouts/slideLayout164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13CF8DE-9270-4035-8346-54C760F6159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8726038"/>
      </p:ext>
    </p:extLst>
  </p:cSld>
  <p:clrMapOvr>
    <a:masterClrMapping/>
  </p:clrMapOvr>
</p:sldLayout>
</file>

<file path=ppt/slideLayouts/slideLayout16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58185D6-39C5-4D20-89E5-F3F59CF1F2E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22471727"/>
      </p:ext>
    </p:extLst>
  </p:cSld>
  <p:clrMapOvr>
    <a:masterClrMapping/>
  </p:clrMapOvr>
</p:sldLayout>
</file>

<file path=ppt/slideLayouts/slideLayout164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09CFDE4-783E-4D1A-91D7-1C0A2CEBBA1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66251379"/>
      </p:ext>
    </p:extLst>
  </p:cSld>
  <p:clrMapOvr>
    <a:masterClrMapping/>
  </p:clrMapOvr>
</p:sldLayout>
</file>

<file path=ppt/slideLayouts/slideLayout16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E1C50D4-A235-4717-A424-7C4572B6E26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9195526"/>
      </p:ext>
    </p:extLst>
  </p:cSld>
  <p:clrMapOvr>
    <a:masterClrMapping/>
  </p:clrMapOvr>
</p:sldLayout>
</file>

<file path=ppt/slideLayouts/slideLayout16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02A1669-5892-4F02-A839-917257D0B13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69974177"/>
      </p:ext>
    </p:extLst>
  </p:cSld>
  <p:clrMapOvr>
    <a:masterClrMapping/>
  </p:clrMapOvr>
</p:sldLayout>
</file>

<file path=ppt/slideLayouts/slideLayout164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F3DFD1D-98E8-4959-A910-9AED8F9CCA0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0512683"/>
      </p:ext>
    </p:extLst>
  </p:cSld>
  <p:clrMapOvr>
    <a:masterClrMapping/>
  </p:clrMapOvr>
</p:sldLayout>
</file>

<file path=ppt/slideLayouts/slideLayout164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75D1515-AE40-4270-9016-8550E1D1BC7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85342638"/>
      </p:ext>
    </p:extLst>
  </p:cSld>
  <p:clrMapOvr>
    <a:masterClrMapping/>
  </p:clrMapOvr>
</p:sldLayout>
</file>

<file path=ppt/slideLayouts/slideLayout16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ED3E2AA-B65E-4B12-AD4A-DA7073156B2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83394241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4638" y="350838"/>
            <a:ext cx="2055812" cy="5740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350838"/>
            <a:ext cx="6015038" cy="5740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382CBBA-9E12-45EA-AF5E-9CF38520FA3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17937894"/>
      </p:ext>
    </p:extLst>
  </p:cSld>
  <p:clrMapOvr>
    <a:masterClrMapping/>
  </p:clrMapOvr>
</p:sldLayout>
</file>

<file path=ppt/slideLayouts/slideLayout16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206B130-E662-4E0C-8F3A-D5A22B1A873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48134321"/>
      </p:ext>
    </p:extLst>
  </p:cSld>
  <p:clrMapOvr>
    <a:masterClrMapping/>
  </p:clrMapOvr>
</p:sldLayout>
</file>

<file path=ppt/slideLayouts/slideLayout16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17565D-5F6A-4A7C-AF7F-E3835192616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39783626"/>
      </p:ext>
    </p:extLst>
  </p:cSld>
  <p:clrMapOvr>
    <a:masterClrMapping/>
  </p:clrMapOvr>
</p:sldLayout>
</file>

<file path=ppt/slideLayouts/slideLayout16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551D547-0A94-486A-ADE3-79FE838F119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65677697"/>
      </p:ext>
    </p:extLst>
  </p:cSld>
  <p:clrMapOvr>
    <a:masterClrMapping/>
  </p:clrMapOvr>
</p:sldLayout>
</file>

<file path=ppt/slideLayouts/slideLayout165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83BC42-559D-4E65-9E81-4BBADF24CE4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60273168"/>
      </p:ext>
    </p:extLst>
  </p:cSld>
  <p:clrMapOvr>
    <a:masterClrMapping/>
  </p:clrMapOvr>
</p:sldLayout>
</file>

<file path=ppt/slideLayouts/slideLayout16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4252E98-9208-4607-A57C-C923C5BF82D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53793296"/>
      </p:ext>
    </p:extLst>
  </p:cSld>
  <p:clrMapOvr>
    <a:masterClrMapping/>
  </p:clrMapOvr>
</p:sldLayout>
</file>

<file path=ppt/slideLayouts/slideLayout16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26C9495-E066-4383-91AB-B91DDDFF480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18016778"/>
      </p:ext>
    </p:extLst>
  </p:cSld>
  <p:clrMapOvr>
    <a:masterClrMapping/>
  </p:clrMapOvr>
</p:sldLayout>
</file>

<file path=ppt/slideLayouts/slideLayout16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EA5F29-4898-41DE-A46B-AF9B47861B4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28901730"/>
      </p:ext>
    </p:extLst>
  </p:cSld>
  <p:clrMapOvr>
    <a:masterClrMapping/>
  </p:clrMapOvr>
</p:sldLayout>
</file>

<file path=ppt/slideLayouts/slideLayout16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DE3B075-4DA2-44E3-A0D7-0FB08027328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96607259"/>
      </p:ext>
    </p:extLst>
  </p:cSld>
  <p:clrMapOvr>
    <a:masterClrMapping/>
  </p:clrMapOvr>
</p:sldLayout>
</file>

<file path=ppt/slideLayouts/slideLayout165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60C711F-767C-46E1-928C-0749E5886BE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46237898"/>
      </p:ext>
    </p:extLst>
  </p:cSld>
  <p:clrMapOvr>
    <a:masterClrMapping/>
  </p:clrMapOvr>
</p:sldLayout>
</file>

<file path=ppt/slideLayouts/slideLayout165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6D5127-7CAA-4F54-9699-41FAD24E026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82339728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9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0CC26E9-6A86-405C-8B61-ECBF406F431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70463633"/>
      </p:ext>
    </p:extLst>
  </p:cSld>
  <p:clrMapOvr>
    <a:masterClrMapping/>
  </p:clrMapOvr>
</p:sldLayout>
</file>

<file path=ppt/slideLayouts/slideLayout16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FCEEF2A-3DE1-44C7-B664-FB5C7137BED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35266179"/>
      </p:ext>
    </p:extLst>
  </p:cSld>
  <p:clrMapOvr>
    <a:masterClrMapping/>
  </p:clrMapOvr>
</p:sldLayout>
</file>

<file path=ppt/slideLayouts/slideLayout16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58D9C0-18B7-439B-AF38-B73D5EB1F5B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82714094"/>
      </p:ext>
    </p:extLst>
  </p:cSld>
  <p:clrMapOvr>
    <a:masterClrMapping/>
  </p:clrMapOvr>
</p:sldLayout>
</file>

<file path=ppt/slideLayouts/slideLayout16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F58F2B8-E5A1-4820-9470-346BDDA34C7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45531065"/>
      </p:ext>
    </p:extLst>
  </p:cSld>
  <p:clrMapOvr>
    <a:masterClrMapping/>
  </p:clrMapOvr>
</p:sldLayout>
</file>

<file path=ppt/slideLayouts/slideLayout16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C33ED84-DC38-4108-892D-5FE3887FD5E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35571008"/>
      </p:ext>
    </p:extLst>
  </p:cSld>
  <p:clrMapOvr>
    <a:masterClrMapping/>
  </p:clrMapOvr>
</p:sldLayout>
</file>

<file path=ppt/slideLayouts/slideLayout166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0991420-E63D-4C02-9F2C-5DFF595C4F3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72073629"/>
      </p:ext>
    </p:extLst>
  </p:cSld>
  <p:clrMapOvr>
    <a:masterClrMapping/>
  </p:clrMapOvr>
</p:sldLayout>
</file>

<file path=ppt/slideLayouts/slideLayout16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CFADB56-5D22-422F-A958-7DCD083D36B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89083404"/>
      </p:ext>
    </p:extLst>
  </p:cSld>
  <p:clrMapOvr>
    <a:masterClrMapping/>
  </p:clrMapOvr>
</p:sldLayout>
</file>

<file path=ppt/slideLayouts/slideLayout166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EFCB782-6169-41AC-B373-9240944BAF7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97413831"/>
      </p:ext>
    </p:extLst>
  </p:cSld>
  <p:clrMapOvr>
    <a:masterClrMapping/>
  </p:clrMapOvr>
</p:sldLayout>
</file>

<file path=ppt/slideLayouts/slideLayout16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1750428-EC71-4844-A78B-3A1DECB61EB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92870236"/>
      </p:ext>
    </p:extLst>
  </p:cSld>
  <p:clrMapOvr>
    <a:masterClrMapping/>
  </p:clrMapOvr>
</p:sldLayout>
</file>

<file path=ppt/slideLayouts/slideLayout16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0EFF248-9E24-4A35-B9B7-FD63B544A04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60206214"/>
      </p:ext>
    </p:extLst>
  </p:cSld>
  <p:clrMapOvr>
    <a:masterClrMapping/>
  </p:clrMapOvr>
</p:sldLayout>
</file>

<file path=ppt/slideLayouts/slideLayout166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116F554-2FD0-4DC3-A215-C9B050CED2A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88860619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9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2A73E0F-D0BB-4D44-93BE-012CAB76407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73706354"/>
      </p:ext>
    </p:extLst>
  </p:cSld>
  <p:clrMapOvr>
    <a:masterClrMapping/>
  </p:clrMapOvr>
</p:sldLayout>
</file>

<file path=ppt/slideLayouts/slideLayout167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49841F6-E79E-4798-910B-82A28886DB3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37479064"/>
      </p:ext>
    </p:extLst>
  </p:cSld>
  <p:clrMapOvr>
    <a:masterClrMapping/>
  </p:clrMapOvr>
</p:sldLayout>
</file>

<file path=ppt/slideLayouts/slideLayout16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4153A3B-E88F-4E87-874C-2383024AFF8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59568831"/>
      </p:ext>
    </p:extLst>
  </p:cSld>
  <p:clrMapOvr>
    <a:masterClrMapping/>
  </p:clrMapOvr>
</p:sldLayout>
</file>

<file path=ppt/slideLayouts/slideLayout16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2FE415-C0C7-4D12-AA40-2B18DDABA02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51743188"/>
      </p:ext>
    </p:extLst>
  </p:cSld>
  <p:clrMapOvr>
    <a:masterClrMapping/>
  </p:clrMapOvr>
</p:sldLayout>
</file>

<file path=ppt/slideLayouts/slideLayout16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0D24321-8DB2-4F18-A896-FC626566F86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42915341"/>
      </p:ext>
    </p:extLst>
  </p:cSld>
  <p:clrMapOvr>
    <a:masterClrMapping/>
  </p:clrMapOvr>
</p:sldLayout>
</file>

<file path=ppt/slideLayouts/slideLayout16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FF5D101-0AFC-495F-9F8B-D82D828ADF7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10113492"/>
      </p:ext>
    </p:extLst>
  </p:cSld>
  <p:clrMapOvr>
    <a:masterClrMapping/>
  </p:clrMapOvr>
</p:sldLayout>
</file>

<file path=ppt/slideLayouts/slideLayout167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AE06689-128D-4624-9585-15FF75DD55E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87804081"/>
      </p:ext>
    </p:extLst>
  </p:cSld>
  <p:clrMapOvr>
    <a:masterClrMapping/>
  </p:clrMapOvr>
</p:sldLayout>
</file>

<file path=ppt/slideLayouts/slideLayout167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5E13071-DB2C-49B7-A2D5-CFF2A34A24C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43956911"/>
      </p:ext>
    </p:extLst>
  </p:cSld>
  <p:clrMapOvr>
    <a:masterClrMapping/>
  </p:clrMapOvr>
</p:sldLayout>
</file>

<file path=ppt/slideLayouts/slideLayout167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54BFC31-33F9-4254-ADB4-DFAEE3CF5A8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52834479"/>
      </p:ext>
    </p:extLst>
  </p:cSld>
  <p:clrMapOvr>
    <a:masterClrMapping/>
  </p:clrMapOvr>
</p:sldLayout>
</file>

<file path=ppt/slideLayouts/slideLayout16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5AACF58-072F-45EA-9BE3-2CCBC317A50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23558656"/>
      </p:ext>
    </p:extLst>
  </p:cSld>
  <p:clrMapOvr>
    <a:masterClrMapping/>
  </p:clrMapOvr>
</p:sldLayout>
</file>

<file path=ppt/slideLayouts/slideLayout16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B6AD18-2AC0-4C78-9079-44EA1146046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15254172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9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55B9662-5BED-4A25-A40C-4DA907ACA5C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6576001"/>
      </p:ext>
    </p:extLst>
  </p:cSld>
  <p:clrMapOvr>
    <a:masterClrMapping/>
  </p:clrMapOvr>
</p:sldLayout>
</file>

<file path=ppt/slideLayouts/slideLayout168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AA56914-C708-424A-8955-B54E49E831A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86282687"/>
      </p:ext>
    </p:extLst>
  </p:cSld>
  <p:clrMapOvr>
    <a:masterClrMapping/>
  </p:clrMapOvr>
</p:sldLayout>
</file>

<file path=ppt/slideLayouts/slideLayout168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C3D10C1-CE26-4BEA-9D8D-2C5414FE9AA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45294120"/>
      </p:ext>
    </p:extLst>
  </p:cSld>
  <p:clrMapOvr>
    <a:masterClrMapping/>
  </p:clrMapOvr>
</p:sldLayout>
</file>

<file path=ppt/slideLayouts/slideLayout16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84EA73D-A59C-47C1-876C-6E35A29102A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36448533"/>
      </p:ext>
    </p:extLst>
  </p:cSld>
  <p:clrMapOvr>
    <a:masterClrMapping/>
  </p:clrMapOvr>
</p:sldLayout>
</file>

<file path=ppt/slideLayouts/slideLayout16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72233EE-35AE-4A82-AE70-3951BE2F2BD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10347132"/>
      </p:ext>
    </p:extLst>
  </p:cSld>
  <p:clrMapOvr>
    <a:masterClrMapping/>
  </p:clrMapOvr>
</p:sldLayout>
</file>

<file path=ppt/slideLayouts/slideLayout16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590D6A-0095-47FF-A084-907500AF72A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61138048"/>
      </p:ext>
    </p:extLst>
  </p:cSld>
  <p:clrMapOvr>
    <a:masterClrMapping/>
  </p:clrMapOvr>
</p:sldLayout>
</file>

<file path=ppt/slideLayouts/slideLayout16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ABDDB-1E9D-43F4-847D-B0ED5FBDCFA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8233948"/>
      </p:ext>
    </p:extLst>
  </p:cSld>
  <p:clrMapOvr>
    <a:masterClrMapping/>
  </p:clrMapOvr>
</p:sldLayout>
</file>

<file path=ppt/slideLayouts/slideLayout168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5A3F64A-2C7E-4ED6-9B0D-85731544626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07441643"/>
      </p:ext>
    </p:extLst>
  </p:cSld>
  <p:clrMapOvr>
    <a:masterClrMapping/>
  </p:clrMapOvr>
</p:sldLayout>
</file>

<file path=ppt/slideLayouts/slideLayout168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09D5D49-5C69-4174-958A-D5F46AC3A2A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08848205"/>
      </p:ext>
    </p:extLst>
  </p:cSld>
  <p:clrMapOvr>
    <a:masterClrMapping/>
  </p:clrMapOvr>
</p:sldLayout>
</file>

<file path=ppt/slideLayouts/slideLayout168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6B25203-BE40-4403-BDEE-2C5F58B3681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72447859"/>
      </p:ext>
    </p:extLst>
  </p:cSld>
  <p:clrMapOvr>
    <a:masterClrMapping/>
  </p:clrMapOvr>
</p:sldLayout>
</file>

<file path=ppt/slideLayouts/slideLayout16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6489A0-3C83-441B-BB93-223DAF5FF43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39646617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9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F0B250B-3FFB-47C0-8558-79CDE08834B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66384459"/>
      </p:ext>
    </p:extLst>
  </p:cSld>
  <p:clrMapOvr>
    <a:masterClrMapping/>
  </p:clrMapOvr>
</p:sldLayout>
</file>

<file path=ppt/slideLayouts/slideLayout169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A7A781D-F07E-443F-9B59-66517B7668A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21689481"/>
      </p:ext>
    </p:extLst>
  </p:cSld>
  <p:clrMapOvr>
    <a:masterClrMapping/>
  </p:clrMapOvr>
</p:sldLayout>
</file>

<file path=ppt/slideLayouts/slideLayout169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77C114-B7BE-425D-A1AC-E43758D16D6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35201828"/>
      </p:ext>
    </p:extLst>
  </p:cSld>
  <p:clrMapOvr>
    <a:masterClrMapping/>
  </p:clrMapOvr>
</p:sldLayout>
</file>

<file path=ppt/slideLayouts/slideLayout169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B84074A-A2B7-42DC-A3C0-A2C5A5BC876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27062114"/>
      </p:ext>
    </p:extLst>
  </p:cSld>
  <p:clrMapOvr>
    <a:masterClrMapping/>
  </p:clrMapOvr>
</p:sldLayout>
</file>

<file path=ppt/slideLayouts/slideLayout16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47EFC8E-BDD3-444D-ADB1-2F364BCC582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15127700"/>
      </p:ext>
    </p:extLst>
  </p:cSld>
  <p:clrMapOvr>
    <a:masterClrMapping/>
  </p:clrMapOvr>
</p:sldLayout>
</file>

<file path=ppt/slideLayouts/slideLayout16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575AC5B-24DB-4478-8899-1CAD470382F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98488334"/>
      </p:ext>
    </p:extLst>
  </p:cSld>
  <p:clrMapOvr>
    <a:masterClrMapping/>
  </p:clrMapOvr>
</p:sldLayout>
</file>

<file path=ppt/slideLayouts/slideLayout16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33F3BF7-CE7E-4F97-B9ED-133F33676FF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63397228"/>
      </p:ext>
    </p:extLst>
  </p:cSld>
  <p:clrMapOvr>
    <a:masterClrMapping/>
  </p:clrMapOvr>
</p:sldLayout>
</file>

<file path=ppt/slideLayouts/slideLayout16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5FD216-CC41-4236-A108-1499EF1E928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59951482"/>
      </p:ext>
    </p:extLst>
  </p:cSld>
  <p:clrMapOvr>
    <a:masterClrMapping/>
  </p:clrMapOvr>
</p:sldLayout>
</file>

<file path=ppt/slideLayouts/slideLayout169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BB854D9-1287-4A02-8B4C-5E7AE2E8030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20306738"/>
      </p:ext>
    </p:extLst>
  </p:cSld>
  <p:clrMapOvr>
    <a:masterClrMapping/>
  </p:clrMapOvr>
</p:sldLayout>
</file>

<file path=ppt/slideLayouts/slideLayout16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0E43A0A-33EC-487A-8A94-17537B2144E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99913095"/>
      </p:ext>
    </p:extLst>
  </p:cSld>
  <p:clrMapOvr>
    <a:masterClrMapping/>
  </p:clrMapOvr>
</p:sldLayout>
</file>

<file path=ppt/slideLayouts/slideLayout169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14C8F5-6A69-4AF1-8E82-2FBDA6AD6CA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2700162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FF91F7-BCF1-46C0-B34E-D13396E0830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52524979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9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D6BD05-1459-449C-840C-0D4A803D4E2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44083385"/>
      </p:ext>
    </p:extLst>
  </p:cSld>
  <p:clrMapOvr>
    <a:masterClrMapping/>
  </p:clrMapOvr>
</p:sldLayout>
</file>

<file path=ppt/slideLayouts/slideLayout17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50E345-9D50-481A-81D8-6A98FB1C40B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63599006"/>
      </p:ext>
    </p:extLst>
  </p:cSld>
  <p:clrMapOvr>
    <a:masterClrMapping/>
  </p:clrMapOvr>
</p:sldLayout>
</file>

<file path=ppt/slideLayouts/slideLayout170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5F43BA0-7BF5-4EEE-83AF-2B940C738D5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09246283"/>
      </p:ext>
    </p:extLst>
  </p:cSld>
  <p:clrMapOvr>
    <a:masterClrMapping/>
  </p:clrMapOvr>
</p:sldLayout>
</file>

<file path=ppt/slideLayouts/slideLayout170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A83DA8A-0FEE-4F88-BAF0-30C8E11E1E1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14547940"/>
      </p:ext>
    </p:extLst>
  </p:cSld>
  <p:clrMapOvr>
    <a:masterClrMapping/>
  </p:clrMapOvr>
</p:sldLayout>
</file>

<file path=ppt/slideLayouts/slideLayout170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757C42E-5674-4D64-B733-E80277508CA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81094268"/>
      </p:ext>
    </p:extLst>
  </p:cSld>
  <p:clrMapOvr>
    <a:masterClrMapping/>
  </p:clrMapOvr>
</p:sldLayout>
</file>

<file path=ppt/slideLayouts/slideLayout17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53C5A2C-19CA-45A5-9E1F-B1365700DD3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50519640"/>
      </p:ext>
    </p:extLst>
  </p:cSld>
  <p:clrMapOvr>
    <a:masterClrMapping/>
  </p:clrMapOvr>
</p:sldLayout>
</file>

<file path=ppt/slideLayouts/slideLayout17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E9D39FF-D955-4DF4-A560-831F12DB442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32686848"/>
      </p:ext>
    </p:extLst>
  </p:cSld>
  <p:clrMapOvr>
    <a:masterClrMapping/>
  </p:clrMapOvr>
</p:sldLayout>
</file>

<file path=ppt/slideLayouts/slideLayout17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6EB0D0A-BA4A-4E8A-B6AE-E7C3F5FC226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57523568"/>
      </p:ext>
    </p:extLst>
  </p:cSld>
  <p:clrMapOvr>
    <a:masterClrMapping/>
  </p:clrMapOvr>
</p:sldLayout>
</file>

<file path=ppt/slideLayouts/slideLayout17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A07ECE-13A4-4038-841C-D6A2DB841E3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46231879"/>
      </p:ext>
    </p:extLst>
  </p:cSld>
  <p:clrMapOvr>
    <a:masterClrMapping/>
  </p:clrMapOvr>
</p:sldLayout>
</file>

<file path=ppt/slideLayouts/slideLayout170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8AA5AFF-53C0-4804-AADB-60579B40322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87184485"/>
      </p:ext>
    </p:extLst>
  </p:cSld>
  <p:clrMapOvr>
    <a:masterClrMapping/>
  </p:clrMapOvr>
</p:sldLayout>
</file>

<file path=ppt/slideLayouts/slideLayout170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8648E95-A0C8-4A78-A730-F044412241D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49898250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9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D2A5D8-5012-49FD-B610-41FB2011CA5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36564488"/>
      </p:ext>
    </p:extLst>
  </p:cSld>
  <p:clrMapOvr>
    <a:masterClrMapping/>
  </p:clrMapOvr>
</p:sldLayout>
</file>

<file path=ppt/slideLayouts/slideLayout17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A3C867F-77C3-4BBB-A03D-E675385BB4A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95246853"/>
      </p:ext>
    </p:extLst>
  </p:cSld>
  <p:clrMapOvr>
    <a:masterClrMapping/>
  </p:clrMapOvr>
</p:sldLayout>
</file>

<file path=ppt/slideLayouts/slideLayout17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01EDD8-777D-4E3D-935C-BA518541B78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05481044"/>
      </p:ext>
    </p:extLst>
  </p:cSld>
  <p:clrMapOvr>
    <a:masterClrMapping/>
  </p:clrMapOvr>
</p:sldLayout>
</file>

<file path=ppt/slideLayouts/slideLayout17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1DE878B-C8FC-4732-B200-ED8611A4C54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21022142"/>
      </p:ext>
    </p:extLst>
  </p:cSld>
  <p:clrMapOvr>
    <a:masterClrMapping/>
  </p:clrMapOvr>
</p:sldLayout>
</file>

<file path=ppt/slideLayouts/slideLayout17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BFCE604-896D-4E72-8801-A94FC4A0DFC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78059408"/>
      </p:ext>
    </p:extLst>
  </p:cSld>
  <p:clrMapOvr>
    <a:masterClrMapping/>
  </p:clrMapOvr>
</p:sldLayout>
</file>

<file path=ppt/slideLayouts/slideLayout17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8CF2C3F-18BE-4512-A561-D06AF1F4B3A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34724859"/>
      </p:ext>
    </p:extLst>
  </p:cSld>
  <p:clrMapOvr>
    <a:masterClrMapping/>
  </p:clrMapOvr>
</p:sldLayout>
</file>

<file path=ppt/slideLayouts/slideLayout17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A6E0569-CEA8-4908-86A1-00AEB107409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40878519"/>
      </p:ext>
    </p:extLst>
  </p:cSld>
  <p:clrMapOvr>
    <a:masterClrMapping/>
  </p:clrMapOvr>
</p:sldLayout>
</file>

<file path=ppt/slideLayouts/slideLayout17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415521-E11B-4B71-8915-6C1E929E0B7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30187079"/>
      </p:ext>
    </p:extLst>
  </p:cSld>
  <p:clrMapOvr>
    <a:masterClrMapping/>
  </p:clrMapOvr>
</p:sldLayout>
</file>

<file path=ppt/slideLayouts/slideLayout17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1F317C-2EB7-4648-92FC-A755538E6D0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63682014"/>
      </p:ext>
    </p:extLst>
  </p:cSld>
  <p:clrMapOvr>
    <a:masterClrMapping/>
  </p:clrMapOvr>
</p:sldLayout>
</file>

<file path=ppt/slideLayouts/slideLayout17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33BECC3-5A70-4188-AB80-B3C1130BB78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74448393"/>
      </p:ext>
    </p:extLst>
  </p:cSld>
  <p:clrMapOvr>
    <a:masterClrMapping/>
  </p:clrMapOvr>
</p:sldLayout>
</file>

<file path=ppt/slideLayouts/slideLayout171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D16EFBA-CC16-4857-8A64-BE582DFDF95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5505560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9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D586797-F99A-4F35-961C-B818D07AF70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49710396"/>
      </p:ext>
    </p:extLst>
  </p:cSld>
  <p:clrMapOvr>
    <a:masterClrMapping/>
  </p:clrMapOvr>
</p:sldLayout>
</file>

<file path=ppt/slideLayouts/slideLayout172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A9DD61-0090-4A02-9744-D2FE939DBE5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68022485"/>
      </p:ext>
    </p:extLst>
  </p:cSld>
  <p:clrMapOvr>
    <a:masterClrMapping/>
  </p:clrMapOvr>
</p:sldLayout>
</file>

<file path=ppt/slideLayouts/slideLayout172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8D3812E-2AEE-476B-9A70-82F94CB78B4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81968778"/>
      </p:ext>
    </p:extLst>
  </p:cSld>
  <p:clrMapOvr>
    <a:masterClrMapping/>
  </p:clrMapOvr>
</p:sldLayout>
</file>

<file path=ppt/slideLayouts/slideLayout17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82381A-D8BD-4506-9D8B-6528E566392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60169272"/>
      </p:ext>
    </p:extLst>
  </p:cSld>
  <p:clrMapOvr>
    <a:masterClrMapping/>
  </p:clrMapOvr>
</p:sldLayout>
</file>

<file path=ppt/slideLayouts/slideLayout17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BE1CD7D-F3B7-4EFA-80C9-B222ACD2E72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10857076"/>
      </p:ext>
    </p:extLst>
  </p:cSld>
  <p:clrMapOvr>
    <a:masterClrMapping/>
  </p:clrMapOvr>
</p:sldLayout>
</file>

<file path=ppt/slideLayouts/slideLayout172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14B10AC-9610-420B-8668-7C26EB2F3A0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85856344"/>
      </p:ext>
    </p:extLst>
  </p:cSld>
  <p:clrMapOvr>
    <a:masterClrMapping/>
  </p:clrMapOvr>
</p:sldLayout>
</file>

<file path=ppt/slideLayouts/slideLayout172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D71CC44-643E-4B52-9256-34C6A989E54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60690171"/>
      </p:ext>
    </p:extLst>
  </p:cSld>
  <p:clrMapOvr>
    <a:masterClrMapping/>
  </p:clrMapOvr>
</p:sldLayout>
</file>

<file path=ppt/slideLayouts/slideLayout17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E68A8F3-C0CB-4152-811C-B03EE423540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15734891"/>
      </p:ext>
    </p:extLst>
  </p:cSld>
  <p:clrMapOvr>
    <a:masterClrMapping/>
  </p:clrMapOvr>
</p:sldLayout>
</file>

<file path=ppt/slideLayouts/slideLayout17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1BDF47-D4A4-4838-82C8-72FA9B3F732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37500050"/>
      </p:ext>
    </p:extLst>
  </p:cSld>
  <p:clrMapOvr>
    <a:masterClrMapping/>
  </p:clrMapOvr>
</p:sldLayout>
</file>

<file path=ppt/slideLayouts/slideLayout17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F4CC8ED-7D15-4029-B861-8A53B0B7DDF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49469665"/>
      </p:ext>
    </p:extLst>
  </p:cSld>
  <p:clrMapOvr>
    <a:masterClrMapping/>
  </p:clrMapOvr>
</p:sldLayout>
</file>

<file path=ppt/slideLayouts/slideLayout17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71A52E1-871A-4D58-9DC3-6ABD6D8C09E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79212594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9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4056E12-898A-44EF-A515-1D1D7CFE2F5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70184033"/>
      </p:ext>
    </p:extLst>
  </p:cSld>
  <p:clrMapOvr>
    <a:masterClrMapping/>
  </p:clrMapOvr>
</p:sldLayout>
</file>

<file path=ppt/slideLayouts/slideLayout173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C79C800-E87B-4218-B548-C7816624538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05636114"/>
      </p:ext>
    </p:extLst>
  </p:cSld>
  <p:clrMapOvr>
    <a:masterClrMapping/>
  </p:clrMapOvr>
</p:sldLayout>
</file>

<file path=ppt/slideLayouts/slideLayout17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AAD4A06-2926-45E3-8B67-FE61B2DD845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66458625"/>
      </p:ext>
    </p:extLst>
  </p:cSld>
  <p:clrMapOvr>
    <a:masterClrMapping/>
  </p:clrMapOvr>
</p:sldLayout>
</file>

<file path=ppt/slideLayouts/slideLayout173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0136BB1-06B1-4EF4-AB03-05FE8F34F47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49668720"/>
      </p:ext>
    </p:extLst>
  </p:cSld>
  <p:clrMapOvr>
    <a:masterClrMapping/>
  </p:clrMapOvr>
</p:sldLayout>
</file>

<file path=ppt/slideLayouts/slideLayout17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81E17BB-B025-4527-AEEB-65F682F18E6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77169514"/>
      </p:ext>
    </p:extLst>
  </p:cSld>
  <p:clrMapOvr>
    <a:masterClrMapping/>
  </p:clrMapOvr>
</p:sldLayout>
</file>

<file path=ppt/slideLayouts/slideLayout17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ECC325F-DF1D-4FEE-AC9B-0BC2E34B2D9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83690426"/>
      </p:ext>
    </p:extLst>
  </p:cSld>
  <p:clrMapOvr>
    <a:masterClrMapping/>
  </p:clrMapOvr>
</p:sldLayout>
</file>

<file path=ppt/slideLayouts/slideLayout173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51EFDCF-2D84-4CC3-B5C0-15B749AB129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98568823"/>
      </p:ext>
    </p:extLst>
  </p:cSld>
  <p:clrMapOvr>
    <a:masterClrMapping/>
  </p:clrMapOvr>
</p:sldLayout>
</file>

<file path=ppt/slideLayouts/slideLayout173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D0181F-6826-4106-9966-BBD2D6CC2BF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59409792"/>
      </p:ext>
    </p:extLst>
  </p:cSld>
  <p:clrMapOvr>
    <a:masterClrMapping/>
  </p:clrMapOvr>
</p:sldLayout>
</file>

<file path=ppt/slideLayouts/slideLayout17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904FBBC-D32B-4C37-85AD-9EDA44289F1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8082891"/>
      </p:ext>
    </p:extLst>
  </p:cSld>
  <p:clrMapOvr>
    <a:masterClrMapping/>
  </p:clrMapOvr>
</p:sldLayout>
</file>

<file path=ppt/slideLayouts/slideLayout17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D71D407-E0D8-4ACA-A9DD-F63251AC6C2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48917956"/>
      </p:ext>
    </p:extLst>
  </p:cSld>
  <p:clrMapOvr>
    <a:masterClrMapping/>
  </p:clrMapOvr>
</p:sldLayout>
</file>

<file path=ppt/slideLayouts/slideLayout17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312AEA9-E758-485D-9AAF-1E240B724DC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3934539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9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EDB7253-C22C-465D-8CD8-DF3196CB6B6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29658165"/>
      </p:ext>
    </p:extLst>
  </p:cSld>
  <p:clrMapOvr>
    <a:masterClrMapping/>
  </p:clrMapOvr>
</p:sldLayout>
</file>

<file path=ppt/slideLayouts/slideLayout17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2E8ADD-2115-4DB4-AAAF-311D48B212D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60321037"/>
      </p:ext>
    </p:extLst>
  </p:cSld>
  <p:clrMapOvr>
    <a:masterClrMapping/>
  </p:clrMapOvr>
</p:sldLayout>
</file>

<file path=ppt/slideLayouts/slideLayout174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129E18-93FC-437E-B5FE-B12677804C0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27960192"/>
      </p:ext>
    </p:extLst>
  </p:cSld>
  <p:clrMapOvr>
    <a:masterClrMapping/>
  </p:clrMapOvr>
</p:sldLayout>
</file>

<file path=ppt/slideLayouts/slideLayout17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8FA3E3-C65E-4F9A-9B06-16D4864ACA1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74725514"/>
      </p:ext>
    </p:extLst>
  </p:cSld>
  <p:clrMapOvr>
    <a:masterClrMapping/>
  </p:clrMapOvr>
</p:sldLayout>
</file>

<file path=ppt/slideLayouts/slideLayout17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30B6246-FB8C-4BD4-A1D2-C46FF5AFD52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34901602"/>
      </p:ext>
    </p:extLst>
  </p:cSld>
  <p:clrMapOvr>
    <a:masterClrMapping/>
  </p:clrMapOvr>
</p:sldLayout>
</file>

<file path=ppt/slideLayouts/slideLayout17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56E39EF-DF03-41A4-88C6-BDEEDD89FBA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81066747"/>
      </p:ext>
    </p:extLst>
  </p:cSld>
  <p:clrMapOvr>
    <a:masterClrMapping/>
  </p:clrMapOvr>
</p:sldLayout>
</file>

<file path=ppt/slideLayouts/slideLayout17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41A979B-C05D-4449-A7F3-F8F4755B0C4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00120466"/>
      </p:ext>
    </p:extLst>
  </p:cSld>
  <p:clrMapOvr>
    <a:masterClrMapping/>
  </p:clrMapOvr>
</p:sldLayout>
</file>

<file path=ppt/slideLayouts/slideLayout174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D9F664E-74C3-4061-ADC2-B6250E0ADCA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25160723"/>
      </p:ext>
    </p:extLst>
  </p:cSld>
  <p:clrMapOvr>
    <a:masterClrMapping/>
  </p:clrMapOvr>
</p:sldLayout>
</file>

<file path=ppt/slideLayouts/slideLayout174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66E4A99-11BE-4343-922C-09AD0D1DFC5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75207415"/>
      </p:ext>
    </p:extLst>
  </p:cSld>
  <p:clrMapOvr>
    <a:masterClrMapping/>
  </p:clrMapOvr>
</p:sldLayout>
</file>

<file path=ppt/slideLayouts/slideLayout17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8B5AFB6-C583-4FC4-A2B0-79093426956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88342020"/>
      </p:ext>
    </p:extLst>
  </p:cSld>
  <p:clrMapOvr>
    <a:masterClrMapping/>
  </p:clrMapOvr>
</p:sldLayout>
</file>

<file path=ppt/slideLayouts/slideLayout17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7CCF2E-6536-4438-871B-6CB2AFB8B3A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81516111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9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975701E-C0D9-4716-8C3B-8ACE4C17025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27387304"/>
      </p:ext>
    </p:extLst>
  </p:cSld>
  <p:clrMapOvr>
    <a:masterClrMapping/>
  </p:clrMapOvr>
</p:sldLayout>
</file>

<file path=ppt/slideLayouts/slideLayout17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30D6EE7-DC8C-47DA-8E57-DB6E1F80033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13027830"/>
      </p:ext>
    </p:extLst>
  </p:cSld>
  <p:clrMapOvr>
    <a:masterClrMapping/>
  </p:clrMapOvr>
</p:sldLayout>
</file>

<file path=ppt/slideLayouts/slideLayout17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61E1A4D-D4AD-42E8-8267-08576F13D31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11336516"/>
      </p:ext>
    </p:extLst>
  </p:cSld>
  <p:clrMapOvr>
    <a:masterClrMapping/>
  </p:clrMapOvr>
</p:sldLayout>
</file>

<file path=ppt/slideLayouts/slideLayout175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134AB89-F41B-4BE6-904F-12F5B84EFAE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60601297"/>
      </p:ext>
    </p:extLst>
  </p:cSld>
  <p:clrMapOvr>
    <a:masterClrMapping/>
  </p:clrMapOvr>
</p:sldLayout>
</file>

<file path=ppt/slideLayouts/slideLayout17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BC8C3D-58C1-4C5B-9ECE-D1C6993FAFB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84355295"/>
      </p:ext>
    </p:extLst>
  </p:cSld>
  <p:clrMapOvr>
    <a:masterClrMapping/>
  </p:clrMapOvr>
</p:sldLayout>
</file>

<file path=ppt/slideLayouts/slideLayout175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8985123-A629-44CE-A944-2BD38362AA4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16358857"/>
      </p:ext>
    </p:extLst>
  </p:cSld>
  <p:clrMapOvr>
    <a:masterClrMapping/>
  </p:clrMapOvr>
</p:sldLayout>
</file>

<file path=ppt/slideLayouts/slideLayout17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60F972-C4BC-419B-AF4D-8105494B654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18895304"/>
      </p:ext>
    </p:extLst>
  </p:cSld>
  <p:clrMapOvr>
    <a:masterClrMapping/>
  </p:clrMapOvr>
</p:sldLayout>
</file>

<file path=ppt/slideLayouts/slideLayout175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C9D536C-0DC8-4869-9291-47C06C95CC1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83035830"/>
      </p:ext>
    </p:extLst>
  </p:cSld>
  <p:clrMapOvr>
    <a:masterClrMapping/>
  </p:clrMapOvr>
</p:sldLayout>
</file>

<file path=ppt/slideLayouts/slideLayout175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DF702E0-804C-484F-9C25-12EAAB219D5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31058329"/>
      </p:ext>
    </p:extLst>
  </p:cSld>
  <p:clrMapOvr>
    <a:masterClrMapping/>
  </p:clrMapOvr>
</p:sldLayout>
</file>

<file path=ppt/slideLayouts/slideLayout175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26E9F7-7560-4CBD-A90B-BBAF2CBE6AF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9197975"/>
      </p:ext>
    </p:extLst>
  </p:cSld>
  <p:clrMapOvr>
    <a:masterClrMapping/>
  </p:clrMapOvr>
</p:sldLayout>
</file>

<file path=ppt/slideLayouts/slideLayout17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2689F98-93E0-430A-B6BC-0F33BFFD4F1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46240289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9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430B9E5-8AC1-45F5-8953-0E8CF987C95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14988435"/>
      </p:ext>
    </p:extLst>
  </p:cSld>
  <p:clrMapOvr>
    <a:masterClrMapping/>
  </p:clrMapOvr>
</p:sldLayout>
</file>

<file path=ppt/slideLayouts/slideLayout17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AD0ED6F-0F8F-4922-B521-595148C2063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551713"/>
      </p:ext>
    </p:extLst>
  </p:cSld>
  <p:clrMapOvr>
    <a:masterClrMapping/>
  </p:clrMapOvr>
</p:sldLayout>
</file>

<file path=ppt/slideLayouts/slideLayout17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62DB488-3694-4DBE-99C5-26176C16304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02254585"/>
      </p:ext>
    </p:extLst>
  </p:cSld>
  <p:clrMapOvr>
    <a:masterClrMapping/>
  </p:clrMapOvr>
</p:sldLayout>
</file>

<file path=ppt/slideLayouts/slideLayout17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CC0CA2D-3CB4-431D-A39A-B0AB96C2B50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83246745"/>
      </p:ext>
    </p:extLst>
  </p:cSld>
  <p:clrMapOvr>
    <a:masterClrMapping/>
  </p:clrMapOvr>
</p:sldLayout>
</file>

<file path=ppt/slideLayouts/slideLayout176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4747639-B7FA-43D5-8B6C-E0BFDFC4F94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60486749"/>
      </p:ext>
    </p:extLst>
  </p:cSld>
  <p:clrMapOvr>
    <a:masterClrMapping/>
  </p:clrMapOvr>
</p:sldLayout>
</file>

<file path=ppt/slideLayouts/slideLayout17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D74751C-39B8-4E46-9D86-17F4ABE4CA2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62575948"/>
      </p:ext>
    </p:extLst>
  </p:cSld>
  <p:clrMapOvr>
    <a:masterClrMapping/>
  </p:clrMapOvr>
</p:sldLayout>
</file>

<file path=ppt/slideLayouts/slideLayout176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82EF126-0130-4050-9D11-EBA390935ED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92967289"/>
      </p:ext>
    </p:extLst>
  </p:cSld>
  <p:clrMapOvr>
    <a:masterClrMapping/>
  </p:clrMapOvr>
</p:sldLayout>
</file>

<file path=ppt/slideLayouts/slideLayout17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14C629A-7D68-4FE2-A66A-0093B496F60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70403346"/>
      </p:ext>
    </p:extLst>
  </p:cSld>
  <p:clrMapOvr>
    <a:masterClrMapping/>
  </p:clrMapOvr>
</p:sldLayout>
</file>

<file path=ppt/slideLayouts/slideLayout17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6AD933-A002-4CC6-9AF9-9508292ACC6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62491080"/>
      </p:ext>
    </p:extLst>
  </p:cSld>
  <p:clrMapOvr>
    <a:masterClrMapping/>
  </p:clrMapOvr>
</p:sldLayout>
</file>

<file path=ppt/slideLayouts/slideLayout176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55D4E0A-9A9E-4583-B4DC-EBA2F76EFCC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02861769"/>
      </p:ext>
    </p:extLst>
  </p:cSld>
  <p:clrMapOvr>
    <a:masterClrMapping/>
  </p:clrMapOvr>
</p:sldLayout>
</file>

<file path=ppt/slideLayouts/slideLayout176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4ADAA4-76FE-4131-ADD9-742CEF3DEB7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86443254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9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54AE708-D907-45EE-AFD4-C8D975187CB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04875406"/>
      </p:ext>
    </p:extLst>
  </p:cSld>
  <p:clrMapOvr>
    <a:masterClrMapping/>
  </p:clrMapOvr>
</p:sldLayout>
</file>

<file path=ppt/slideLayouts/slideLayout17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CC347C-6505-4A85-A59E-748621EAFAD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1716838"/>
      </p:ext>
    </p:extLst>
  </p:cSld>
  <p:clrMapOvr>
    <a:masterClrMapping/>
  </p:clrMapOvr>
</p:sldLayout>
</file>

<file path=ppt/slideLayouts/slideLayout17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1FFBC6-3109-486C-9B33-7063BC70BB0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46186588"/>
      </p:ext>
    </p:extLst>
  </p:cSld>
  <p:clrMapOvr>
    <a:masterClrMapping/>
  </p:clrMapOvr>
</p:sldLayout>
</file>

<file path=ppt/slideLayouts/slideLayout17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7B126D5-D0F8-4C39-94A4-EA114F33602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09058149"/>
      </p:ext>
    </p:extLst>
  </p:cSld>
  <p:clrMapOvr>
    <a:masterClrMapping/>
  </p:clrMapOvr>
</p:sldLayout>
</file>

<file path=ppt/slideLayouts/slideLayout17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0D8DD0F-2AE7-4DAA-ADC5-99860AC9070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93942630"/>
      </p:ext>
    </p:extLst>
  </p:cSld>
  <p:clrMapOvr>
    <a:masterClrMapping/>
  </p:clrMapOvr>
</p:sldLayout>
</file>

<file path=ppt/slideLayouts/slideLayout177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33C5474-9A2F-4BCD-9957-E8A71EA2599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20032454"/>
      </p:ext>
    </p:extLst>
  </p:cSld>
  <p:clrMapOvr>
    <a:masterClrMapping/>
  </p:clrMapOvr>
</p:sldLayout>
</file>

<file path=ppt/slideLayouts/slideLayout17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0662D6F-D43F-4492-BEEE-D337D43B914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65961380"/>
      </p:ext>
    </p:extLst>
  </p:cSld>
  <p:clrMapOvr>
    <a:masterClrMapping/>
  </p:clrMapOvr>
</p:sldLayout>
</file>

<file path=ppt/slideLayouts/slideLayout177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73A212-D507-4E89-A739-C1D9A77616C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9195728"/>
      </p:ext>
    </p:extLst>
  </p:cSld>
  <p:clrMapOvr>
    <a:masterClrMapping/>
  </p:clrMapOvr>
</p:sldLayout>
</file>

<file path=ppt/slideLayouts/slideLayout17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D29C139-17D3-4515-9A7F-E3E55BCA2DD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86136945"/>
      </p:ext>
    </p:extLst>
  </p:cSld>
  <p:clrMapOvr>
    <a:masterClrMapping/>
  </p:clrMapOvr>
</p:sldLayout>
</file>

<file path=ppt/slideLayouts/slideLayout17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C2910F3-6D35-46A4-AE51-F122E3BB60E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21806349"/>
      </p:ext>
    </p:extLst>
  </p:cSld>
  <p:clrMapOvr>
    <a:masterClrMapping/>
  </p:clrMapOvr>
</p:sldLayout>
</file>

<file path=ppt/slideLayouts/slideLayout177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9D6409B-2023-4149-AFF5-47F8EF0BC78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24400824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9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6E5EBB9-5083-4BB2-97CD-57858BC2EB0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05422086"/>
      </p:ext>
    </p:extLst>
  </p:cSld>
  <p:clrMapOvr>
    <a:masterClrMapping/>
  </p:clrMapOvr>
</p:sldLayout>
</file>

<file path=ppt/slideLayouts/slideLayout178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B5DE54-FFDD-43E8-817F-37135911E07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04721851"/>
      </p:ext>
    </p:extLst>
  </p:cSld>
  <p:clrMapOvr>
    <a:masterClrMapping/>
  </p:clrMapOvr>
</p:sldLayout>
</file>

<file path=ppt/slideLayouts/slideLayout17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1E93D3C-3710-4F7C-B10D-F7DC52364AA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32974512"/>
      </p:ext>
    </p:extLst>
  </p:cSld>
  <p:clrMapOvr>
    <a:masterClrMapping/>
  </p:clrMapOvr>
</p:sldLayout>
</file>

<file path=ppt/slideLayouts/slideLayout17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9F8DAC1-7E21-42C2-833E-E1972B39B2B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0984293"/>
      </p:ext>
    </p:extLst>
  </p:cSld>
  <p:clrMapOvr>
    <a:masterClrMapping/>
  </p:clrMapOvr>
</p:sldLayout>
</file>

<file path=ppt/slideLayouts/slideLayout17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510A9E8-CFA2-44F4-902A-65BD37768A2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32707444"/>
      </p:ext>
    </p:extLst>
  </p:cSld>
  <p:clrMapOvr>
    <a:masterClrMapping/>
  </p:clrMapOvr>
</p:sldLayout>
</file>

<file path=ppt/slideLayouts/slideLayout17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3628DB-E1FE-4355-916E-3728F5B4D1D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20295347"/>
      </p:ext>
    </p:extLst>
  </p:cSld>
  <p:clrMapOvr>
    <a:masterClrMapping/>
  </p:clrMapOvr>
</p:sldLayout>
</file>

<file path=ppt/slideLayouts/slideLayout178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98AC06F-E18F-45A4-922D-64000760405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55086396"/>
      </p:ext>
    </p:extLst>
  </p:cSld>
  <p:clrMapOvr>
    <a:masterClrMapping/>
  </p:clrMapOvr>
</p:sldLayout>
</file>

<file path=ppt/slideLayouts/slideLayout17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61B6442-A0A9-4950-8082-F3FC3EC7521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4578172"/>
      </p:ext>
    </p:extLst>
  </p:cSld>
  <p:clrMapOvr>
    <a:masterClrMapping/>
  </p:clrMapOvr>
</p:sldLayout>
</file>

<file path=ppt/slideLayouts/slideLayout178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5EE7232-D294-4740-A3A6-E540627C172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59515925"/>
      </p:ext>
    </p:extLst>
  </p:cSld>
  <p:clrMapOvr>
    <a:masterClrMapping/>
  </p:clrMapOvr>
</p:sldLayout>
</file>

<file path=ppt/slideLayouts/slideLayout17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836A177-B997-4A99-B9C9-44EBFF2F2EE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31660509"/>
      </p:ext>
    </p:extLst>
  </p:cSld>
  <p:clrMapOvr>
    <a:masterClrMapping/>
  </p:clrMapOvr>
</p:sldLayout>
</file>

<file path=ppt/slideLayouts/slideLayout178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C2BC73D-49E6-402A-9EDF-FA5918710A5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79135802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9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ADF6D92-58C5-48CE-BE85-EF28BFF4AF3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3083825"/>
      </p:ext>
    </p:extLst>
  </p:cSld>
  <p:clrMapOvr>
    <a:masterClrMapping/>
  </p:clrMapOvr>
</p:sldLayout>
</file>

<file path=ppt/slideLayouts/slideLayout179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DA014B5-7EC7-4BE6-8CDC-531559F297A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75254396"/>
      </p:ext>
    </p:extLst>
  </p:cSld>
  <p:clrMapOvr>
    <a:masterClrMapping/>
  </p:clrMapOvr>
</p:sldLayout>
</file>

<file path=ppt/slideLayouts/slideLayout179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600B0D-5940-4AA7-B81A-7EB9BF2CBA4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37860836"/>
      </p:ext>
    </p:extLst>
  </p:cSld>
  <p:clrMapOvr>
    <a:masterClrMapping/>
  </p:clrMapOvr>
</p:sldLayout>
</file>

<file path=ppt/slideLayouts/slideLayout17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A73865B-423B-4FF5-BB59-17C1B06F41C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71136620"/>
      </p:ext>
    </p:extLst>
  </p:cSld>
  <p:clrMapOvr>
    <a:masterClrMapping/>
  </p:clrMapOvr>
</p:sldLayout>
</file>

<file path=ppt/slideLayouts/slideLayout17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335CD28-8351-4B3C-A4F1-7976E37FCEC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09622127"/>
      </p:ext>
    </p:extLst>
  </p:cSld>
  <p:clrMapOvr>
    <a:masterClrMapping/>
  </p:clrMapOvr>
</p:sldLayout>
</file>

<file path=ppt/slideLayouts/slideLayout17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21D39E0-979B-4FBA-B555-A5C105F357E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32934185"/>
      </p:ext>
    </p:extLst>
  </p:cSld>
  <p:clrMapOvr>
    <a:masterClrMapping/>
  </p:clrMapOvr>
</p:sldLayout>
</file>

<file path=ppt/slideLayouts/slideLayout17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4C9666D-42A9-4E6C-9F3D-641A7447100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2088339"/>
      </p:ext>
    </p:extLst>
  </p:cSld>
  <p:clrMapOvr>
    <a:masterClrMapping/>
  </p:clrMapOvr>
</p:sldLayout>
</file>

<file path=ppt/slideLayouts/slideLayout179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23AE55F-A3D6-4B1A-A144-81594C196C0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26542592"/>
      </p:ext>
    </p:extLst>
  </p:cSld>
  <p:clrMapOvr>
    <a:masterClrMapping/>
  </p:clrMapOvr>
</p:sldLayout>
</file>

<file path=ppt/slideLayouts/slideLayout17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D4F22B-21E8-4669-9090-0174B692E70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61073518"/>
      </p:ext>
    </p:extLst>
  </p:cSld>
  <p:clrMapOvr>
    <a:masterClrMapping/>
  </p:clrMapOvr>
</p:sldLayout>
</file>

<file path=ppt/slideLayouts/slideLayout179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9FEF5DC-2AB0-4234-A1BD-E8E0EF99156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54891460"/>
      </p:ext>
    </p:extLst>
  </p:cSld>
  <p:clrMapOvr>
    <a:masterClrMapping/>
  </p:clrMapOvr>
</p:sldLayout>
</file>

<file path=ppt/slideLayouts/slideLayout17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4A8D43-3AEF-4B61-A79D-F2F16591B27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0680366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065A1FA-5C0B-43EE-BB6C-F4B3E6F4DCB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92787705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9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8B20EBD-A9DE-46B5-B167-DBE3587D3A9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29549124"/>
      </p:ext>
    </p:extLst>
  </p:cSld>
  <p:clrMapOvr>
    <a:masterClrMapping/>
  </p:clrMapOvr>
</p:sldLayout>
</file>

<file path=ppt/slideLayouts/slideLayout180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8CA890-BBD6-4680-973F-8802B506549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74838220"/>
      </p:ext>
    </p:extLst>
  </p:cSld>
  <p:clrMapOvr>
    <a:masterClrMapping/>
  </p:clrMapOvr>
</p:sldLayout>
</file>

<file path=ppt/slideLayouts/slideLayout180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E3246C0-BE16-45E8-8008-BCDFC4C3E2C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03370810"/>
      </p:ext>
    </p:extLst>
  </p:cSld>
  <p:clrMapOvr>
    <a:masterClrMapping/>
  </p:clrMapOvr>
</p:sldLayout>
</file>

<file path=ppt/slideLayouts/slideLayout180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DD2BC4-B9F8-4DAC-8DFE-69D26B231DE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03070006"/>
      </p:ext>
    </p:extLst>
  </p:cSld>
  <p:clrMapOvr>
    <a:masterClrMapping/>
  </p:clrMapOvr>
</p:sldLayout>
</file>

<file path=ppt/slideLayouts/slideLayout18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7F912D5-3C1F-4F05-B299-0B98956DE7A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46742533"/>
      </p:ext>
    </p:extLst>
  </p:cSld>
  <p:clrMapOvr>
    <a:masterClrMapping/>
  </p:clrMapOvr>
</p:sldLayout>
</file>

<file path=ppt/slideLayouts/slideLayout18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B341E21-E811-4448-9E62-1ACBF7AC5DB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37530099"/>
      </p:ext>
    </p:extLst>
  </p:cSld>
  <p:clrMapOvr>
    <a:masterClrMapping/>
  </p:clrMapOvr>
</p:sldLayout>
</file>

<file path=ppt/slideLayouts/slideLayout18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8FAE104-004C-48A5-BFD9-4A8E877DC80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34103864"/>
      </p:ext>
    </p:extLst>
  </p:cSld>
  <p:clrMapOvr>
    <a:masterClrMapping/>
  </p:clrMapOvr>
</p:sldLayout>
</file>

<file path=ppt/slideLayouts/slideLayout18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5B68CEB-B7A5-4C87-A454-9569F77439A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59196395"/>
      </p:ext>
    </p:extLst>
  </p:cSld>
  <p:clrMapOvr>
    <a:masterClrMapping/>
  </p:clrMapOvr>
</p:sldLayout>
</file>

<file path=ppt/slideLayouts/slideLayout180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01E782A-1560-4A8C-BFDC-DBF6DE0E7DA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36884335"/>
      </p:ext>
    </p:extLst>
  </p:cSld>
  <p:clrMapOvr>
    <a:masterClrMapping/>
  </p:clrMapOvr>
</p:sldLayout>
</file>

<file path=ppt/slideLayouts/slideLayout180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57B18E-8351-43F2-A4E6-DC1382302CA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35310847"/>
      </p:ext>
    </p:extLst>
  </p:cSld>
  <p:clrMapOvr>
    <a:masterClrMapping/>
  </p:clrMapOvr>
</p:sldLayout>
</file>

<file path=ppt/slideLayouts/slideLayout180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0C1A899-651E-4BF6-9BA9-45F0A0C96EA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46048668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9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900B9C-2BBE-4697-ABA6-687DFA8D520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10652063"/>
      </p:ext>
    </p:extLst>
  </p:cSld>
  <p:clrMapOvr>
    <a:masterClrMapping/>
  </p:clrMapOvr>
</p:sldLayout>
</file>

<file path=ppt/slideLayouts/slideLayout18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FAD9680-010F-4AEF-9D63-7EFE0E70CA4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40471639"/>
      </p:ext>
    </p:extLst>
  </p:cSld>
  <p:clrMapOvr>
    <a:masterClrMapping/>
  </p:clrMapOvr>
</p:sldLayout>
</file>

<file path=ppt/slideLayouts/slideLayout18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0FF2191-B6C3-487D-8F18-408EBD9001B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34179947"/>
      </p:ext>
    </p:extLst>
  </p:cSld>
  <p:clrMapOvr>
    <a:masterClrMapping/>
  </p:clrMapOvr>
</p:sldLayout>
</file>

<file path=ppt/slideLayouts/slideLayout18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D4874C-2DDE-4DF0-9425-C91CB91F812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93276691"/>
      </p:ext>
    </p:extLst>
  </p:cSld>
  <p:clrMapOvr>
    <a:masterClrMapping/>
  </p:clrMapOvr>
</p:sldLayout>
</file>

<file path=ppt/slideLayouts/slideLayout18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9346B2-17D6-43E8-92BF-BFFF9565998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1677585"/>
      </p:ext>
    </p:extLst>
  </p:cSld>
  <p:clrMapOvr>
    <a:masterClrMapping/>
  </p:clrMapOvr>
</p:sldLayout>
</file>

<file path=ppt/slideLayouts/slideLayout18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0C63B53-57E4-4038-9EDD-1A36E7FFC60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93589380"/>
      </p:ext>
    </p:extLst>
  </p:cSld>
  <p:clrMapOvr>
    <a:masterClrMapping/>
  </p:clrMapOvr>
</p:sldLayout>
</file>

<file path=ppt/slideLayouts/slideLayout18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7B58B23-2A17-47D8-8A93-0DBA9313796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2541031"/>
      </p:ext>
    </p:extLst>
  </p:cSld>
  <p:clrMapOvr>
    <a:masterClrMapping/>
  </p:clrMapOvr>
</p:sldLayout>
</file>

<file path=ppt/slideLayouts/slideLayout18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699AB0-1F30-458D-8D7A-B7A9CC850A9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47141431"/>
      </p:ext>
    </p:extLst>
  </p:cSld>
  <p:clrMapOvr>
    <a:masterClrMapping/>
  </p:clrMapOvr>
</p:sldLayout>
</file>

<file path=ppt/slideLayouts/slideLayout18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E46B466-9B31-4BA2-B1AF-96B412904BE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77461346"/>
      </p:ext>
    </p:extLst>
  </p:cSld>
  <p:clrMapOvr>
    <a:masterClrMapping/>
  </p:clrMapOvr>
</p:sldLayout>
</file>

<file path=ppt/slideLayouts/slideLayout181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FA7EB3C-F362-437B-9BAD-CA3BE63F8ED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41444153"/>
      </p:ext>
    </p:extLst>
  </p:cSld>
  <p:clrMapOvr>
    <a:masterClrMapping/>
  </p:clrMapOvr>
</p:sldLayout>
</file>

<file path=ppt/slideLayouts/slideLayout18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66834E-E837-40BB-B147-9D4B4CC1702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73432086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9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16602FE-D7FF-459C-BE67-52FDB771394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41754338"/>
      </p:ext>
    </p:extLst>
  </p:cSld>
  <p:clrMapOvr>
    <a:masterClrMapping/>
  </p:clrMapOvr>
</p:sldLayout>
</file>

<file path=ppt/slideLayouts/slideLayout18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53F9F8-AAD0-47CF-89A8-A45FEC10853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37922929"/>
      </p:ext>
    </p:extLst>
  </p:cSld>
  <p:clrMapOvr>
    <a:masterClrMapping/>
  </p:clrMapOvr>
</p:sldLayout>
</file>

<file path=ppt/slideLayouts/slideLayout18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3189D58-BF89-4010-AD89-1EFBB5E984A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98385423"/>
      </p:ext>
    </p:extLst>
  </p:cSld>
  <p:clrMapOvr>
    <a:masterClrMapping/>
  </p:clrMapOvr>
</p:sldLayout>
</file>

<file path=ppt/slideLayouts/slideLayout18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C3650-F85D-4631-AA6C-3E08FA3192E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36197766"/>
      </p:ext>
    </p:extLst>
  </p:cSld>
  <p:clrMapOvr>
    <a:masterClrMapping/>
  </p:clrMapOvr>
</p:sldLayout>
</file>

<file path=ppt/slideLayouts/slideLayout18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8A708A8-B8BB-44AB-AD8B-D837C61E953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33756764"/>
      </p:ext>
    </p:extLst>
  </p:cSld>
  <p:clrMapOvr>
    <a:masterClrMapping/>
  </p:clrMapOvr>
</p:sldLayout>
</file>

<file path=ppt/slideLayouts/slideLayout182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3C88293-2AB6-4BE3-91C3-6603C8C37D2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8649282"/>
      </p:ext>
    </p:extLst>
  </p:cSld>
  <p:clrMapOvr>
    <a:masterClrMapping/>
  </p:clrMapOvr>
</p:sldLayout>
</file>

<file path=ppt/slideLayouts/slideLayout18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FB4D5F9-C6C6-4524-80C6-F8456C8C142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09258321"/>
      </p:ext>
    </p:extLst>
  </p:cSld>
  <p:clrMapOvr>
    <a:masterClrMapping/>
  </p:clrMapOvr>
</p:sldLayout>
</file>

<file path=ppt/slideLayouts/slideLayout18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562DB53-A16D-4601-AD1F-BC2448FE0EB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34097087"/>
      </p:ext>
    </p:extLst>
  </p:cSld>
  <p:clrMapOvr>
    <a:masterClrMapping/>
  </p:clrMapOvr>
</p:sldLayout>
</file>

<file path=ppt/slideLayouts/slideLayout18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4A15AC9-CCFA-415F-8555-315C4B6C613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30915490"/>
      </p:ext>
    </p:extLst>
  </p:cSld>
  <p:clrMapOvr>
    <a:masterClrMapping/>
  </p:clrMapOvr>
</p:sldLayout>
</file>

<file path=ppt/slideLayouts/slideLayout18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EB754AF-2D07-4DEB-BE49-961B7372F17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96942815"/>
      </p:ext>
    </p:extLst>
  </p:cSld>
  <p:clrMapOvr>
    <a:masterClrMapping/>
  </p:clrMapOvr>
</p:sldLayout>
</file>

<file path=ppt/slideLayouts/slideLayout182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6599428-C14F-4833-B3A3-163AEF02679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35543195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9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0DCF5B6-9AB7-4527-B381-A07555A34F2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1219578"/>
      </p:ext>
    </p:extLst>
  </p:cSld>
  <p:clrMapOvr>
    <a:masterClrMapping/>
  </p:clrMapOvr>
</p:sldLayout>
</file>

<file path=ppt/slideLayouts/slideLayout18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A688D76-874B-47BE-BD30-9063E9A9AF0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13082181"/>
      </p:ext>
    </p:extLst>
  </p:cSld>
  <p:clrMapOvr>
    <a:masterClrMapping/>
  </p:clrMapOvr>
</p:sldLayout>
</file>

<file path=ppt/slideLayouts/slideLayout183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6C35C1A-A7C4-482E-A1FB-A89F278A27E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34709504"/>
      </p:ext>
    </p:extLst>
  </p:cSld>
  <p:clrMapOvr>
    <a:masterClrMapping/>
  </p:clrMapOvr>
</p:sldLayout>
</file>

<file path=ppt/slideLayouts/slideLayout18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77FBE99-FAA8-4087-A96C-2B488CCD07D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28137995"/>
      </p:ext>
    </p:extLst>
  </p:cSld>
  <p:clrMapOvr>
    <a:masterClrMapping/>
  </p:clrMapOvr>
</p:sldLayout>
</file>

<file path=ppt/slideLayouts/slideLayout18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F317CA-6B5A-4A26-AB7D-9D8321001C2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4551373"/>
      </p:ext>
    </p:extLst>
  </p:cSld>
  <p:clrMapOvr>
    <a:masterClrMapping/>
  </p:clrMapOvr>
</p:sldLayout>
</file>

<file path=ppt/slideLayouts/slideLayout183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400C5AC-EF99-4901-9255-D4EBE66D723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60726032"/>
      </p:ext>
    </p:extLst>
  </p:cSld>
  <p:clrMapOvr>
    <a:masterClrMapping/>
  </p:clrMapOvr>
</p:sldLayout>
</file>

<file path=ppt/slideLayouts/slideLayout183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FEE390A-08E9-4A45-BB71-D6E58DD3F14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20230142"/>
      </p:ext>
    </p:extLst>
  </p:cSld>
  <p:clrMapOvr>
    <a:masterClrMapping/>
  </p:clrMapOvr>
</p:sldLayout>
</file>

<file path=ppt/slideLayouts/slideLayout18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BAE72E-882D-4D7D-AC30-ED784A5DAE9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64083320"/>
      </p:ext>
    </p:extLst>
  </p:cSld>
  <p:clrMapOvr>
    <a:masterClrMapping/>
  </p:clrMapOvr>
</p:sldLayout>
</file>

<file path=ppt/slideLayouts/slideLayout18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91B19A1-32CF-481E-A3CF-C9554D0E1D1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8595066"/>
      </p:ext>
    </p:extLst>
  </p:cSld>
  <p:clrMapOvr>
    <a:masterClrMapping/>
  </p:clrMapOvr>
</p:sldLayout>
</file>

<file path=ppt/slideLayouts/slideLayout18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D25F721-BA75-423D-92C3-A042BF46A70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93427110"/>
      </p:ext>
    </p:extLst>
  </p:cSld>
  <p:clrMapOvr>
    <a:masterClrMapping/>
  </p:clrMapOvr>
</p:sldLayout>
</file>

<file path=ppt/slideLayouts/slideLayout18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A8FCE5C-DF0B-41A1-B3D8-839C45047CC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72950218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9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8270C9-3BF9-4106-B57F-ABEEC17C8FB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15834137"/>
      </p:ext>
    </p:extLst>
  </p:cSld>
  <p:clrMapOvr>
    <a:masterClrMapping/>
  </p:clrMapOvr>
</p:sldLayout>
</file>

<file path=ppt/slideLayouts/slideLayout184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F756E15-D82D-4508-9D33-61F7B53119F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00197923"/>
      </p:ext>
    </p:extLst>
  </p:cSld>
  <p:clrMapOvr>
    <a:masterClrMapping/>
  </p:clrMapOvr>
</p:sldLayout>
</file>

<file path=ppt/slideLayouts/slideLayout18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A656D2-7D9E-4858-AEBB-D2B659AF9AA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25856909"/>
      </p:ext>
    </p:extLst>
  </p:cSld>
  <p:clrMapOvr>
    <a:masterClrMapping/>
  </p:clrMapOvr>
</p:sldLayout>
</file>

<file path=ppt/slideLayouts/slideLayout18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0E40872-012F-41EE-8F1B-4D9828A8987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52108846"/>
      </p:ext>
    </p:extLst>
  </p:cSld>
  <p:clrMapOvr>
    <a:masterClrMapping/>
  </p:clrMapOvr>
</p:sldLayout>
</file>

<file path=ppt/slideLayouts/slideLayout18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84DFFD6-5977-4DD9-9C06-F671641E227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21987402"/>
      </p:ext>
    </p:extLst>
  </p:cSld>
  <p:clrMapOvr>
    <a:masterClrMapping/>
  </p:clrMapOvr>
</p:sldLayout>
</file>

<file path=ppt/slideLayouts/slideLayout18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1231E2-8642-4781-810C-E530CB02182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35855927"/>
      </p:ext>
    </p:extLst>
  </p:cSld>
  <p:clrMapOvr>
    <a:masterClrMapping/>
  </p:clrMapOvr>
</p:sldLayout>
</file>

<file path=ppt/slideLayouts/slideLayout184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10F1F5-3FF2-4610-999A-41379A42B3F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96299301"/>
      </p:ext>
    </p:extLst>
  </p:cSld>
  <p:clrMapOvr>
    <a:masterClrMapping/>
  </p:clrMapOvr>
</p:sldLayout>
</file>

<file path=ppt/slideLayouts/slideLayout184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8D7B27-E98E-42CD-9819-EFA124742D1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30389746"/>
      </p:ext>
    </p:extLst>
  </p:cSld>
  <p:clrMapOvr>
    <a:masterClrMapping/>
  </p:clrMapOvr>
</p:sldLayout>
</file>

<file path=ppt/slideLayouts/slideLayout18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8FE454C-6BD7-4E1F-A978-49DDF7EC687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67557539"/>
      </p:ext>
    </p:extLst>
  </p:cSld>
  <p:clrMapOvr>
    <a:masterClrMapping/>
  </p:clrMapOvr>
</p:sldLayout>
</file>

<file path=ppt/slideLayouts/slideLayout18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DDD808-6FC4-4663-BC5F-254EB6B1AC6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75061805"/>
      </p:ext>
    </p:extLst>
  </p:cSld>
  <p:clrMapOvr>
    <a:masterClrMapping/>
  </p:clrMapOvr>
</p:sldLayout>
</file>

<file path=ppt/slideLayouts/slideLayout18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F2F3AFE-41BB-4612-B9E6-754855E826F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52502315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9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892D7C-FC72-40F6-BE4B-A04245C6318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75052804"/>
      </p:ext>
    </p:extLst>
  </p:cSld>
  <p:clrMapOvr>
    <a:masterClrMapping/>
  </p:clrMapOvr>
</p:sldLayout>
</file>

<file path=ppt/slideLayouts/slideLayout18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AA3979-915B-4D74-8C99-9F834A3A429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00870751"/>
      </p:ext>
    </p:extLst>
  </p:cSld>
  <p:clrMapOvr>
    <a:masterClrMapping/>
  </p:clrMapOvr>
</p:sldLayout>
</file>

<file path=ppt/slideLayouts/slideLayout185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4BBAE86-3621-4B63-A32D-FB4B1B4CA29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95214788"/>
      </p:ext>
    </p:extLst>
  </p:cSld>
  <p:clrMapOvr>
    <a:masterClrMapping/>
  </p:clrMapOvr>
</p:sldLayout>
</file>

<file path=ppt/slideLayouts/slideLayout185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2250" cy="448945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0263" y="1598613"/>
            <a:ext cx="4033837" cy="448945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A47A5C-75C9-4C0D-AD83-EFD2739D4D9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10429357"/>
      </p:ext>
    </p:extLst>
  </p:cSld>
  <p:clrMapOvr>
    <a:masterClrMapping/>
  </p:clrMapOvr>
</p:sldLayout>
</file>

<file path=ppt/slideLayouts/slideLayout185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EB9A532-A122-4FAE-8022-63C1B2A9727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36768232"/>
      </p:ext>
    </p:extLst>
  </p:cSld>
  <p:clrMapOvr>
    <a:masterClrMapping/>
  </p:clrMapOvr>
</p:sldLayout>
</file>

<file path=ppt/slideLayouts/slideLayout18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345601D-FFB9-4EC0-8FAB-409C4ABF4F9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26589042"/>
      </p:ext>
    </p:extLst>
  </p:cSld>
  <p:clrMapOvr>
    <a:masterClrMapping/>
  </p:clrMapOvr>
</p:sldLayout>
</file>

<file path=ppt/slideLayouts/slideLayout18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273F7E3-DCDB-4A9A-BAC8-79B24ADB0B2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15750861"/>
      </p:ext>
    </p:extLst>
  </p:cSld>
  <p:clrMapOvr>
    <a:masterClrMapping/>
  </p:clrMapOvr>
</p:sldLayout>
</file>

<file path=ppt/slideLayouts/slideLayout185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E82371-77A9-4250-BD81-014DAAC938F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40040990"/>
      </p:ext>
    </p:extLst>
  </p:cSld>
  <p:clrMapOvr>
    <a:masterClrMapping/>
  </p:clrMapOvr>
</p:sldLayout>
</file>

<file path=ppt/slideLayouts/slideLayout185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F12828F-6E8B-4F48-9817-9C132D175C1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39671718"/>
      </p:ext>
    </p:extLst>
  </p:cSld>
  <p:clrMapOvr>
    <a:masterClrMapping/>
  </p:clrMapOvr>
</p:sldLayout>
</file>

<file path=ppt/slideLayouts/slideLayout18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4C40234-3583-405B-969A-D8B4ACFD201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97580291"/>
      </p:ext>
    </p:extLst>
  </p:cSld>
  <p:clrMapOvr>
    <a:masterClrMapping/>
  </p:clrMapOvr>
</p:sldLayout>
</file>

<file path=ppt/slideLayouts/slideLayout18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9875" y="273050"/>
            <a:ext cx="2054225" cy="581501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1862" cy="581501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F3B69A1-09F3-469A-8322-804BD55F18C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50134025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9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EFCCA24-271A-492C-8D0E-C0BF15A66B7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18189519"/>
      </p:ext>
    </p:extLst>
  </p:cSld>
  <p:clrMapOvr>
    <a:masterClrMapping/>
  </p:clrMapOvr>
</p:sldLayout>
</file>

<file path=ppt/slideLayouts/slideLayout18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FBC588-31E7-42B4-B2B2-D2D224084B7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6377659"/>
      </p:ext>
    </p:extLst>
  </p:cSld>
  <p:clrMapOvr>
    <a:masterClrMapping/>
  </p:clrMapOvr>
</p:sldLayout>
</file>

<file path=ppt/slideLayouts/slideLayout18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0090C44-BF89-4D31-91A6-AB47DF6551D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86949476"/>
      </p:ext>
    </p:extLst>
  </p:cSld>
  <p:clrMapOvr>
    <a:masterClrMapping/>
  </p:clrMapOvr>
</p:sldLayout>
</file>

<file path=ppt/slideLayouts/slideLayout186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92E910-426E-4CF8-92AF-ECE728FC311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68866821"/>
      </p:ext>
    </p:extLst>
  </p:cSld>
  <p:clrMapOvr>
    <a:masterClrMapping/>
  </p:clrMapOvr>
</p:sldLayout>
</file>

<file path=ppt/slideLayouts/slideLayout18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2250" cy="448945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0263" y="1598613"/>
            <a:ext cx="4033837" cy="448945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9B7B5D3-1384-4B39-B3C1-00890F12990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29925475"/>
      </p:ext>
    </p:extLst>
  </p:cSld>
  <p:clrMapOvr>
    <a:masterClrMapping/>
  </p:clrMapOvr>
</p:sldLayout>
</file>

<file path=ppt/slideLayouts/slideLayout186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AD1E8A8-9C30-43F6-BE80-06959FB3FF5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3631057"/>
      </p:ext>
    </p:extLst>
  </p:cSld>
  <p:clrMapOvr>
    <a:masterClrMapping/>
  </p:clrMapOvr>
</p:sldLayout>
</file>

<file path=ppt/slideLayouts/slideLayout18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3CA72EB-3902-4D9C-AE5D-98A9BBCF3E8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55037736"/>
      </p:ext>
    </p:extLst>
  </p:cSld>
  <p:clrMapOvr>
    <a:masterClrMapping/>
  </p:clrMapOvr>
</p:sldLayout>
</file>

<file path=ppt/slideLayouts/slideLayout18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884C4AA-B64F-49C5-9483-762427A79C3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1264911"/>
      </p:ext>
    </p:extLst>
  </p:cSld>
  <p:clrMapOvr>
    <a:masterClrMapping/>
  </p:clrMapOvr>
</p:sldLayout>
</file>

<file path=ppt/slideLayouts/slideLayout186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E69A74-9F81-450B-A0C2-A2491472FA8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66691316"/>
      </p:ext>
    </p:extLst>
  </p:cSld>
  <p:clrMapOvr>
    <a:masterClrMapping/>
  </p:clrMapOvr>
</p:sldLayout>
</file>

<file path=ppt/slideLayouts/slideLayout186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D683F3B-474C-449B-BC79-0D680995C4E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08811992"/>
      </p:ext>
    </p:extLst>
  </p:cSld>
  <p:clrMapOvr>
    <a:masterClrMapping/>
  </p:clrMapOvr>
</p:sldLayout>
</file>

<file path=ppt/slideLayouts/slideLayout18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D5AED32-2637-4435-ABB1-E50F18F3626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6267310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9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4B62E0A-3995-463D-AA8F-363CDC62E51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8796630"/>
      </p:ext>
    </p:extLst>
  </p:cSld>
  <p:clrMapOvr>
    <a:masterClrMapping/>
  </p:clrMapOvr>
</p:sldLayout>
</file>

<file path=ppt/slideLayouts/slideLayout18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9875" y="273050"/>
            <a:ext cx="2054225" cy="581501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1862" cy="581501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D4C7A0B-3B2C-42CD-B5EE-976BABC18EA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90010573"/>
      </p:ext>
    </p:extLst>
  </p:cSld>
  <p:clrMapOvr>
    <a:masterClrMapping/>
  </p:clrMapOvr>
</p:sldLayout>
</file>

<file path=ppt/slideLayouts/slideLayout18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547C04C-1709-447E-AE36-7B9C54ECC39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79222804"/>
      </p:ext>
    </p:extLst>
  </p:cSld>
  <p:clrMapOvr>
    <a:masterClrMapping/>
  </p:clrMapOvr>
</p:sldLayout>
</file>

<file path=ppt/slideLayouts/slideLayout18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BCAD60B-8F2B-4F6C-B952-492BFB6121F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38191172"/>
      </p:ext>
    </p:extLst>
  </p:cSld>
  <p:clrMapOvr>
    <a:masterClrMapping/>
  </p:clrMapOvr>
</p:sldLayout>
</file>

<file path=ppt/slideLayouts/slideLayout187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B3245ED-D957-4F54-8A79-3E7D606BB47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97989843"/>
      </p:ext>
    </p:extLst>
  </p:cSld>
  <p:clrMapOvr>
    <a:masterClrMapping/>
  </p:clrMapOvr>
</p:sldLayout>
</file>

<file path=ppt/slideLayouts/slideLayout187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2250" cy="448945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0263" y="1598613"/>
            <a:ext cx="4033837" cy="448945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0FEEC5B-5AF0-4758-9A96-23AE96A80A1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07582208"/>
      </p:ext>
    </p:extLst>
  </p:cSld>
  <p:clrMapOvr>
    <a:masterClrMapping/>
  </p:clrMapOvr>
</p:sldLayout>
</file>

<file path=ppt/slideLayouts/slideLayout187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8F45D8-46D0-466B-9447-4C560BDB186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2801040"/>
      </p:ext>
    </p:extLst>
  </p:cSld>
  <p:clrMapOvr>
    <a:masterClrMapping/>
  </p:clrMapOvr>
</p:sldLayout>
</file>

<file path=ppt/slideLayouts/slideLayout18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8D99183-3CF4-4852-AD60-FB1DBFCA0CE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86204888"/>
      </p:ext>
    </p:extLst>
  </p:cSld>
  <p:clrMapOvr>
    <a:masterClrMapping/>
  </p:clrMapOvr>
</p:sldLayout>
</file>

<file path=ppt/slideLayouts/slideLayout187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D0C70FD-6CC5-40F8-8924-1149803D323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31808730"/>
      </p:ext>
    </p:extLst>
  </p:cSld>
  <p:clrMapOvr>
    <a:masterClrMapping/>
  </p:clrMapOvr>
</p:sldLayout>
</file>

<file path=ppt/slideLayouts/slideLayout187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C868C7-FBB3-4BB3-AA40-23357B3699B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4342242"/>
      </p:ext>
    </p:extLst>
  </p:cSld>
  <p:clrMapOvr>
    <a:masterClrMapping/>
  </p:clrMapOvr>
</p:sldLayout>
</file>

<file path=ppt/slideLayouts/slideLayout187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646F5BB-5D0F-4A5A-97E4-76A954BDA00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62350599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9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4EA06B9-3179-4877-8D11-112489D0706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43825421"/>
      </p:ext>
    </p:extLst>
  </p:cSld>
  <p:clrMapOvr>
    <a:masterClrMapping/>
  </p:clrMapOvr>
</p:sldLayout>
</file>

<file path=ppt/slideLayouts/slideLayout18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D78663-D708-4C6F-AFC1-24D4245BB2D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44348263"/>
      </p:ext>
    </p:extLst>
  </p:cSld>
  <p:clrMapOvr>
    <a:masterClrMapping/>
  </p:clrMapOvr>
</p:sldLayout>
</file>

<file path=ppt/slideLayouts/slideLayout18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9875" y="273050"/>
            <a:ext cx="2054225" cy="581501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1862" cy="581501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F9B362F-FAEE-4850-88D7-EF7DC9DFCED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34092976"/>
      </p:ext>
    </p:extLst>
  </p:cSld>
  <p:clrMapOvr>
    <a:masterClrMapping/>
  </p:clrMapOvr>
</p:sldLayout>
</file>

<file path=ppt/slideLayouts/slideLayout18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28D40BA-0B45-49B8-BF30-B062C62EB9A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68300826"/>
      </p:ext>
    </p:extLst>
  </p:cSld>
  <p:clrMapOvr>
    <a:masterClrMapping/>
  </p:clrMapOvr>
</p:sldLayout>
</file>

<file path=ppt/slideLayouts/slideLayout188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9907F5-4A38-431C-A721-CBEEB707F29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68910327"/>
      </p:ext>
    </p:extLst>
  </p:cSld>
  <p:clrMapOvr>
    <a:masterClrMapping/>
  </p:clrMapOvr>
</p:sldLayout>
</file>

<file path=ppt/slideLayouts/slideLayout188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B6E6CD8-1A61-4B20-B731-6DA6CC73F35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7740638"/>
      </p:ext>
    </p:extLst>
  </p:cSld>
  <p:clrMapOvr>
    <a:masterClrMapping/>
  </p:clrMapOvr>
</p:sldLayout>
</file>

<file path=ppt/slideLayouts/slideLayout188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2250" cy="448945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0263" y="1598613"/>
            <a:ext cx="4033837" cy="448945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E7B224-C759-40DE-99F6-39783662CE5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12239735"/>
      </p:ext>
    </p:extLst>
  </p:cSld>
  <p:clrMapOvr>
    <a:masterClrMapping/>
  </p:clrMapOvr>
</p:sldLayout>
</file>

<file path=ppt/slideLayouts/slideLayout188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B8AE6B-A630-43D0-8595-5672BCBE37E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85104233"/>
      </p:ext>
    </p:extLst>
  </p:cSld>
  <p:clrMapOvr>
    <a:masterClrMapping/>
  </p:clrMapOvr>
</p:sldLayout>
</file>

<file path=ppt/slideLayouts/slideLayout18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D8B5B53-B141-47F5-ABD7-E4FDBBE8B4C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56222318"/>
      </p:ext>
    </p:extLst>
  </p:cSld>
  <p:clrMapOvr>
    <a:masterClrMapping/>
  </p:clrMapOvr>
</p:sldLayout>
</file>

<file path=ppt/slideLayouts/slideLayout188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AA56D06-2B6E-42EF-AB5D-ABC8CDC4F3A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4591802"/>
      </p:ext>
    </p:extLst>
  </p:cSld>
  <p:clrMapOvr>
    <a:masterClrMapping/>
  </p:clrMapOvr>
</p:sldLayout>
</file>

<file path=ppt/slideLayouts/slideLayout188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A380523-3D90-4A9F-AE92-5049C98BDBA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98257957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9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7D25CA1-84B6-45CA-B5D8-85361584826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67989669"/>
      </p:ext>
    </p:extLst>
  </p:cSld>
  <p:clrMapOvr>
    <a:masterClrMapping/>
  </p:clrMapOvr>
</p:sldLayout>
</file>

<file path=ppt/slideLayouts/slideLayout189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C002F92-069A-4307-89D6-0D44A9E9C3A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18226134"/>
      </p:ext>
    </p:extLst>
  </p:cSld>
  <p:clrMapOvr>
    <a:masterClrMapping/>
  </p:clrMapOvr>
</p:sldLayout>
</file>

<file path=ppt/slideLayouts/slideLayout18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3B0AA9-3DE8-4C07-AA74-C08F7948E91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33278137"/>
      </p:ext>
    </p:extLst>
  </p:cSld>
  <p:clrMapOvr>
    <a:masterClrMapping/>
  </p:clrMapOvr>
</p:sldLayout>
</file>

<file path=ppt/slideLayouts/slideLayout18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9875" y="273050"/>
            <a:ext cx="2054225" cy="581501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1862" cy="581501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6CCC35F-470E-4FB1-AF95-3115E991FC3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19326244"/>
      </p:ext>
    </p:extLst>
  </p:cSld>
  <p:clrMapOvr>
    <a:masterClrMapping/>
  </p:clrMapOvr>
</p:sldLayout>
</file>

<file path=ppt/slideLayouts/slideLayout18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059C55F-0979-4A4B-B8C1-20BBCC08C2B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02545490"/>
      </p:ext>
    </p:extLst>
  </p:cSld>
  <p:clrMapOvr>
    <a:masterClrMapping/>
  </p:clrMapOvr>
</p:sldLayout>
</file>

<file path=ppt/slideLayouts/slideLayout189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F5B1379-0C91-48CD-A0C6-0AAA4935A00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13008969"/>
      </p:ext>
    </p:extLst>
  </p:cSld>
  <p:clrMapOvr>
    <a:masterClrMapping/>
  </p:clrMapOvr>
</p:sldLayout>
</file>

<file path=ppt/slideLayouts/slideLayout189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F489266-91E1-4218-847D-BA67A71FBA4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71063628"/>
      </p:ext>
    </p:extLst>
  </p:cSld>
  <p:clrMapOvr>
    <a:masterClrMapping/>
  </p:clrMapOvr>
</p:sldLayout>
</file>

<file path=ppt/slideLayouts/slideLayout189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2250" cy="448945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0263" y="1598613"/>
            <a:ext cx="4033837" cy="448945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036C736-4113-419B-BFB8-F7CC6B77D5C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89031357"/>
      </p:ext>
    </p:extLst>
  </p:cSld>
  <p:clrMapOvr>
    <a:masterClrMapping/>
  </p:clrMapOvr>
</p:sldLayout>
</file>

<file path=ppt/slideLayouts/slideLayout189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C5D9891-FD65-44C5-A9A6-3A57FC919FF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45281863"/>
      </p:ext>
    </p:extLst>
  </p:cSld>
  <p:clrMapOvr>
    <a:masterClrMapping/>
  </p:clrMapOvr>
</p:sldLayout>
</file>

<file path=ppt/slideLayouts/slideLayout18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CD42441-77EF-42D6-951C-33AE10E4214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24689638"/>
      </p:ext>
    </p:extLst>
  </p:cSld>
  <p:clrMapOvr>
    <a:masterClrMapping/>
  </p:clrMapOvr>
</p:sldLayout>
</file>

<file path=ppt/slideLayouts/slideLayout189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1C15AA-0048-4830-B52F-F792C4FD9B7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87075952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8116228-D8EC-42F5-8D31-841B45E099C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21162580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9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F686CCD-5D30-4279-9895-F0CE39F8F95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29560793"/>
      </p:ext>
    </p:extLst>
  </p:cSld>
  <p:clrMapOvr>
    <a:masterClrMapping/>
  </p:clrMapOvr>
</p:sldLayout>
</file>

<file path=ppt/slideLayouts/slideLayout190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900281E-E398-4BD4-980E-587B7D22BA8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91547575"/>
      </p:ext>
    </p:extLst>
  </p:cSld>
  <p:clrMapOvr>
    <a:masterClrMapping/>
  </p:clrMapOvr>
</p:sldLayout>
</file>

<file path=ppt/slideLayouts/slideLayout190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4D829-69A7-4DD9-9C69-A97B0067E01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0446138"/>
      </p:ext>
    </p:extLst>
  </p:cSld>
  <p:clrMapOvr>
    <a:masterClrMapping/>
  </p:clrMapOvr>
</p:sldLayout>
</file>

<file path=ppt/slideLayouts/slideLayout19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E290F35-2B68-4420-8E8B-D3383ACEE99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47165569"/>
      </p:ext>
    </p:extLst>
  </p:cSld>
  <p:clrMapOvr>
    <a:masterClrMapping/>
  </p:clrMapOvr>
</p:sldLayout>
</file>

<file path=ppt/slideLayouts/slideLayout19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9875" y="273050"/>
            <a:ext cx="2054225" cy="581501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1862" cy="581501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1EEB15D-1AEE-4AEF-98C2-39D45D71561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11081305"/>
      </p:ext>
    </p:extLst>
  </p:cSld>
  <p:clrMapOvr>
    <a:masterClrMapping/>
  </p:clrMapOvr>
</p:sldLayout>
</file>

<file path=ppt/slideLayouts/slideLayout19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68F459C-5897-4CFB-8E7B-937D6BE350B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35942572"/>
      </p:ext>
    </p:extLst>
  </p:cSld>
  <p:clrMapOvr>
    <a:masterClrMapping/>
  </p:clrMapOvr>
</p:sldLayout>
</file>

<file path=ppt/slideLayouts/slideLayout19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7BF7DAA-FE93-4DAD-8C44-DB9129C6A09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21332482"/>
      </p:ext>
    </p:extLst>
  </p:cSld>
  <p:clrMapOvr>
    <a:masterClrMapping/>
  </p:clrMapOvr>
</p:sldLayout>
</file>

<file path=ppt/slideLayouts/slideLayout190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0D35C0-A4D8-4C04-ACCE-F0DA51AC831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85950424"/>
      </p:ext>
    </p:extLst>
  </p:cSld>
  <p:clrMapOvr>
    <a:masterClrMapping/>
  </p:clrMapOvr>
</p:sldLayout>
</file>

<file path=ppt/slideLayouts/slideLayout190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2250" cy="448945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0263" y="1598613"/>
            <a:ext cx="4033837" cy="448945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11B9B03-DFD6-4765-BB87-86DEF078F4B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71234812"/>
      </p:ext>
    </p:extLst>
  </p:cSld>
  <p:clrMapOvr>
    <a:masterClrMapping/>
  </p:clrMapOvr>
</p:sldLayout>
</file>

<file path=ppt/slideLayouts/slideLayout190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F022148-777D-4C1E-8718-AD26D235F32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02419684"/>
      </p:ext>
    </p:extLst>
  </p:cSld>
  <p:clrMapOvr>
    <a:masterClrMapping/>
  </p:clrMapOvr>
</p:sldLayout>
</file>

<file path=ppt/slideLayouts/slideLayout19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D2134DC-01D5-4F2A-879A-E559BC7DDA0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13044274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9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1D851EE-AB90-455C-92EE-7E57CBA02CF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22102891"/>
      </p:ext>
    </p:extLst>
  </p:cSld>
  <p:clrMapOvr>
    <a:masterClrMapping/>
  </p:clrMapOvr>
</p:sldLayout>
</file>

<file path=ppt/slideLayouts/slideLayout19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A9875D-CE3A-42BC-A82C-E88DA086611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57729371"/>
      </p:ext>
    </p:extLst>
  </p:cSld>
  <p:clrMapOvr>
    <a:masterClrMapping/>
  </p:clrMapOvr>
</p:sldLayout>
</file>

<file path=ppt/slideLayouts/slideLayout191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89C550A-3F87-4A44-A907-08639CCB403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42009513"/>
      </p:ext>
    </p:extLst>
  </p:cSld>
  <p:clrMapOvr>
    <a:masterClrMapping/>
  </p:clrMapOvr>
</p:sldLayout>
</file>

<file path=ppt/slideLayouts/slideLayout191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437F3E5-F79D-48A1-B706-061626D3EFE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17724430"/>
      </p:ext>
    </p:extLst>
  </p:cSld>
  <p:clrMapOvr>
    <a:masterClrMapping/>
  </p:clrMapOvr>
</p:sldLayout>
</file>

<file path=ppt/slideLayouts/slideLayout19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91F920A-A3D1-4427-93FE-C8D46C2F728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80681580"/>
      </p:ext>
    </p:extLst>
  </p:cSld>
  <p:clrMapOvr>
    <a:masterClrMapping/>
  </p:clrMapOvr>
</p:sldLayout>
</file>

<file path=ppt/slideLayouts/slideLayout19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9875" y="273050"/>
            <a:ext cx="2054225" cy="581501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1862" cy="581501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B945AC-27BE-4E80-B5C4-8BE53184FAE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08616104"/>
      </p:ext>
    </p:extLst>
  </p:cSld>
  <p:clrMapOvr>
    <a:masterClrMapping/>
  </p:clrMapOvr>
</p:sldLayout>
</file>

<file path=ppt/slideLayouts/slideLayout19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8100DC3-EEEA-46FA-958C-CB48D647172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81998696"/>
      </p:ext>
    </p:extLst>
  </p:cSld>
  <p:clrMapOvr>
    <a:masterClrMapping/>
  </p:clrMapOvr>
</p:sldLayout>
</file>

<file path=ppt/slideLayouts/slideLayout19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723FB7C-B102-4B5D-B21C-F52C1EB7D02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71715020"/>
      </p:ext>
    </p:extLst>
  </p:cSld>
  <p:clrMapOvr>
    <a:masterClrMapping/>
  </p:clrMapOvr>
</p:sldLayout>
</file>

<file path=ppt/slideLayouts/slideLayout19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78D33B4-F5D1-4EDB-A54C-C7F50A0D04B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48416478"/>
      </p:ext>
    </p:extLst>
  </p:cSld>
  <p:clrMapOvr>
    <a:masterClrMapping/>
  </p:clrMapOvr>
</p:sldLayout>
</file>

<file path=ppt/slideLayouts/slideLayout19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2250" cy="448945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0263" y="1598613"/>
            <a:ext cx="4033837" cy="448945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11E585-681D-427A-B30A-67024D72A26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37719662"/>
      </p:ext>
    </p:extLst>
  </p:cSld>
  <p:clrMapOvr>
    <a:masterClrMapping/>
  </p:clrMapOvr>
</p:sldLayout>
</file>

<file path=ppt/slideLayouts/slideLayout19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5B19D8-EA34-4D2E-A2D1-82C301BD2C4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90174764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9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059D1A-E0D2-4E0D-AA8F-5C2536BF92C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41563962"/>
      </p:ext>
    </p:extLst>
  </p:cSld>
  <p:clrMapOvr>
    <a:masterClrMapping/>
  </p:clrMapOvr>
</p:sldLayout>
</file>

<file path=ppt/slideLayouts/slideLayout19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EB76D32-D0C8-4EBF-BF46-7BD24094EE2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68626818"/>
      </p:ext>
    </p:extLst>
  </p:cSld>
  <p:clrMapOvr>
    <a:masterClrMapping/>
  </p:clrMapOvr>
</p:sldLayout>
</file>

<file path=ppt/slideLayouts/slideLayout19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AA84847-34E7-4DA6-99CE-A1E52E3E175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63848188"/>
      </p:ext>
    </p:extLst>
  </p:cSld>
  <p:clrMapOvr>
    <a:masterClrMapping/>
  </p:clrMapOvr>
</p:sldLayout>
</file>

<file path=ppt/slideLayouts/slideLayout19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7612A04-90C6-4A11-895B-8361591151E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93963941"/>
      </p:ext>
    </p:extLst>
  </p:cSld>
  <p:clrMapOvr>
    <a:masterClrMapping/>
  </p:clrMapOvr>
</p:sldLayout>
</file>

<file path=ppt/slideLayouts/slideLayout19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4662AA7-F904-4FEF-9049-3076223AADD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88153130"/>
      </p:ext>
    </p:extLst>
  </p:cSld>
  <p:clrMapOvr>
    <a:masterClrMapping/>
  </p:clrMapOvr>
</p:sldLayout>
</file>

<file path=ppt/slideLayouts/slideLayout19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6250FA7-734D-4CA1-A6C4-993C1669AE8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73273203"/>
      </p:ext>
    </p:extLst>
  </p:cSld>
  <p:clrMapOvr>
    <a:masterClrMapping/>
  </p:clrMapOvr>
</p:sldLayout>
</file>

<file path=ppt/slideLayouts/slideLayout19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9875" y="273050"/>
            <a:ext cx="2054225" cy="581501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1862" cy="581501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9CB91B3-9003-4259-83FC-BE013E2EC52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5749729"/>
      </p:ext>
    </p:extLst>
  </p:cSld>
  <p:clrMapOvr>
    <a:masterClrMapping/>
  </p:clrMapOvr>
</p:sldLayout>
</file>

<file path=ppt/slideLayouts/slideLayout19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63236B7-A112-4D03-B786-7AC102D1CD9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74098653"/>
      </p:ext>
    </p:extLst>
  </p:cSld>
  <p:clrMapOvr>
    <a:masterClrMapping/>
  </p:clrMapOvr>
</p:sldLayout>
</file>

<file path=ppt/slideLayouts/slideLayout19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F65B4FF-77D4-47D7-89AD-5BB30D0EB28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98505136"/>
      </p:ext>
    </p:extLst>
  </p:cSld>
  <p:clrMapOvr>
    <a:masterClrMapping/>
  </p:clrMapOvr>
</p:sldLayout>
</file>

<file path=ppt/slideLayouts/slideLayout19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EEC143B-5774-40EC-991C-94230803608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46089022"/>
      </p:ext>
    </p:extLst>
  </p:cSld>
  <p:clrMapOvr>
    <a:masterClrMapping/>
  </p:clrMapOvr>
</p:sldLayout>
</file>

<file path=ppt/slideLayouts/slideLayout19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2250" cy="448945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0263" y="1598613"/>
            <a:ext cx="4033837" cy="448945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930655-E270-4915-B8FC-E25DCDA40E6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08685780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9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CB84DD1-E078-4460-803A-63FEFA0AEED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38750786"/>
      </p:ext>
    </p:extLst>
  </p:cSld>
  <p:clrMapOvr>
    <a:masterClrMapping/>
  </p:clrMapOvr>
</p:sldLayout>
</file>

<file path=ppt/slideLayouts/slideLayout19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74A60F-7670-4447-B69F-88AE3ECBBAC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600740"/>
      </p:ext>
    </p:extLst>
  </p:cSld>
  <p:clrMapOvr>
    <a:masterClrMapping/>
  </p:clrMapOvr>
</p:sldLayout>
</file>

<file path=ppt/slideLayouts/slideLayout19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887FD7-3F7D-41FE-B605-CE55AB0DE83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8516431"/>
      </p:ext>
    </p:extLst>
  </p:cSld>
  <p:clrMapOvr>
    <a:masterClrMapping/>
  </p:clrMapOvr>
</p:sldLayout>
</file>

<file path=ppt/slideLayouts/slideLayout19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6E63D7D-F610-4111-8322-B2F5F15B3F9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59971860"/>
      </p:ext>
    </p:extLst>
  </p:cSld>
  <p:clrMapOvr>
    <a:masterClrMapping/>
  </p:clrMapOvr>
</p:sldLayout>
</file>

<file path=ppt/slideLayouts/slideLayout19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202A75E-C0CF-42B5-8CD2-08023D936A3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04867950"/>
      </p:ext>
    </p:extLst>
  </p:cSld>
  <p:clrMapOvr>
    <a:masterClrMapping/>
  </p:clrMapOvr>
</p:sldLayout>
</file>

<file path=ppt/slideLayouts/slideLayout19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FF43C8C-83E1-4C0A-85BA-75921600B02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25554611"/>
      </p:ext>
    </p:extLst>
  </p:cSld>
  <p:clrMapOvr>
    <a:masterClrMapping/>
  </p:clrMapOvr>
</p:sldLayout>
</file>

<file path=ppt/slideLayouts/slideLayout19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30EDEB1-3348-4BE8-B1FE-8444EB45891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19193192"/>
      </p:ext>
    </p:extLst>
  </p:cSld>
  <p:clrMapOvr>
    <a:masterClrMapping/>
  </p:clrMapOvr>
</p:sldLayout>
</file>

<file path=ppt/slideLayouts/slideLayout19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9875" y="273050"/>
            <a:ext cx="2054225" cy="581501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1862" cy="581501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00E5638-9223-4DC0-9D0D-434F087AEE3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10249717"/>
      </p:ext>
    </p:extLst>
  </p:cSld>
  <p:clrMapOvr>
    <a:masterClrMapping/>
  </p:clrMapOvr>
</p:sldLayout>
</file>

<file path=ppt/slideLayouts/slideLayout19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A932ED4-8E75-4353-8E92-BD9A03C5139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85314923"/>
      </p:ext>
    </p:extLst>
  </p:cSld>
  <p:clrMapOvr>
    <a:masterClrMapping/>
  </p:clrMapOvr>
</p:sldLayout>
</file>

<file path=ppt/slideLayouts/slideLayout19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536840-9390-4A51-B81B-8BC8B180931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74389892"/>
      </p:ext>
    </p:extLst>
  </p:cSld>
  <p:clrMapOvr>
    <a:masterClrMapping/>
  </p:clrMapOvr>
</p:sldLayout>
</file>

<file path=ppt/slideLayouts/slideLayout19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D1F7F7C-723B-4A43-B734-B74F61C46D3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29117940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9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0A1B003-2935-448E-A230-01522212CC0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69908193"/>
      </p:ext>
    </p:extLst>
  </p:cSld>
  <p:clrMapOvr>
    <a:masterClrMapping/>
  </p:clrMapOvr>
</p:sldLayout>
</file>

<file path=ppt/slideLayouts/slideLayout19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2250" cy="448945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0263" y="1598613"/>
            <a:ext cx="4033837" cy="448945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4829C6E-D303-48DA-AB97-DC7EBC5A5B4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0246366"/>
      </p:ext>
    </p:extLst>
  </p:cSld>
  <p:clrMapOvr>
    <a:masterClrMapping/>
  </p:clrMapOvr>
</p:sldLayout>
</file>

<file path=ppt/slideLayouts/slideLayout19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053E22-CC41-4786-BCE5-587099BD3F6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19955910"/>
      </p:ext>
    </p:extLst>
  </p:cSld>
  <p:clrMapOvr>
    <a:masterClrMapping/>
  </p:clrMapOvr>
</p:sldLayout>
</file>

<file path=ppt/slideLayouts/slideLayout19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CBC82C6-BE71-4823-8CFD-4E8E182BE74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34481968"/>
      </p:ext>
    </p:extLst>
  </p:cSld>
  <p:clrMapOvr>
    <a:masterClrMapping/>
  </p:clrMapOvr>
</p:sldLayout>
</file>

<file path=ppt/slideLayouts/slideLayout19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911EBE0-E642-43C8-8388-FE46330D9D0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301049"/>
      </p:ext>
    </p:extLst>
  </p:cSld>
  <p:clrMapOvr>
    <a:masterClrMapping/>
  </p:clrMapOvr>
</p:sldLayout>
</file>

<file path=ppt/slideLayouts/slideLayout19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5632AAA-D6F5-43DE-A588-6BAF236993D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38081030"/>
      </p:ext>
    </p:extLst>
  </p:cSld>
  <p:clrMapOvr>
    <a:masterClrMapping/>
  </p:clrMapOvr>
</p:sldLayout>
</file>

<file path=ppt/slideLayouts/slideLayout19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2D6126-3060-44D2-8FD2-16D57F73925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77672669"/>
      </p:ext>
    </p:extLst>
  </p:cSld>
  <p:clrMapOvr>
    <a:masterClrMapping/>
  </p:clrMapOvr>
</p:sldLayout>
</file>

<file path=ppt/slideLayouts/slideLayout19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5DB807-DE3B-4FEE-B6DB-7C7AF65DA33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95804147"/>
      </p:ext>
    </p:extLst>
  </p:cSld>
  <p:clrMapOvr>
    <a:masterClrMapping/>
  </p:clrMapOvr>
</p:sldLayout>
</file>

<file path=ppt/slideLayouts/slideLayout19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9875" y="273050"/>
            <a:ext cx="2054225" cy="581501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1862" cy="581501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1030913-28D3-40C1-9B6D-422F6462DF4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68360997"/>
      </p:ext>
    </p:extLst>
  </p:cSld>
  <p:clrMapOvr>
    <a:masterClrMapping/>
  </p:clrMapOvr>
</p:sldLayout>
</file>

<file path=ppt/slideLayouts/slideLayout19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C6BD3BF-3668-4109-B27A-62A8FBA75CE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3059538"/>
      </p:ext>
    </p:extLst>
  </p:cSld>
  <p:clrMapOvr>
    <a:masterClrMapping/>
  </p:clrMapOvr>
</p:sldLayout>
</file>

<file path=ppt/slideLayouts/slideLayout19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59BF1F5-B642-4532-A7AA-D7C20DA3CA2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24564432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9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85813D2-98D4-4592-8F78-E4BC69EFD96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77559879"/>
      </p:ext>
    </p:extLst>
  </p:cSld>
  <p:clrMapOvr>
    <a:masterClrMapping/>
  </p:clrMapOvr>
</p:sldLayout>
</file>

<file path=ppt/slideLayouts/slideLayout195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C3D512-E0E8-4C73-B95A-6CF756EE5A9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39737557"/>
      </p:ext>
    </p:extLst>
  </p:cSld>
  <p:clrMapOvr>
    <a:masterClrMapping/>
  </p:clrMapOvr>
</p:sldLayout>
</file>

<file path=ppt/slideLayouts/slideLayout19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2250" cy="448945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0263" y="1598613"/>
            <a:ext cx="4033837" cy="448945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3FF3BC5-4EFC-441C-882F-63CA014F216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48249285"/>
      </p:ext>
    </p:extLst>
  </p:cSld>
  <p:clrMapOvr>
    <a:masterClrMapping/>
  </p:clrMapOvr>
</p:sldLayout>
</file>

<file path=ppt/slideLayouts/slideLayout19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A6F5D42-F6CF-4C22-820C-603D4F454A2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39715968"/>
      </p:ext>
    </p:extLst>
  </p:cSld>
  <p:clrMapOvr>
    <a:masterClrMapping/>
  </p:clrMapOvr>
</p:sldLayout>
</file>

<file path=ppt/slideLayouts/slideLayout19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4D9B75-EF8A-48B7-A8E5-63CC95C4D9A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52099980"/>
      </p:ext>
    </p:extLst>
  </p:cSld>
  <p:clrMapOvr>
    <a:masterClrMapping/>
  </p:clrMapOvr>
</p:sldLayout>
</file>

<file path=ppt/slideLayouts/slideLayout19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A3EB3A-5C83-4791-A236-20021E178A9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465148"/>
      </p:ext>
    </p:extLst>
  </p:cSld>
  <p:clrMapOvr>
    <a:masterClrMapping/>
  </p:clrMapOvr>
</p:sldLayout>
</file>

<file path=ppt/slideLayouts/slideLayout195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62401F-6CCD-4CB0-8ADC-936D83E8E78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26401870"/>
      </p:ext>
    </p:extLst>
  </p:cSld>
  <p:clrMapOvr>
    <a:masterClrMapping/>
  </p:clrMapOvr>
</p:sldLayout>
</file>

<file path=ppt/slideLayouts/slideLayout195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0319590-7EE7-4A47-84CA-56FD1C0D2A8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62218417"/>
      </p:ext>
    </p:extLst>
  </p:cSld>
  <p:clrMapOvr>
    <a:masterClrMapping/>
  </p:clrMapOvr>
</p:sldLayout>
</file>

<file path=ppt/slideLayouts/slideLayout19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EBD9591-5A72-464E-8D58-F9D4E6081CE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25044169"/>
      </p:ext>
    </p:extLst>
  </p:cSld>
  <p:clrMapOvr>
    <a:masterClrMapping/>
  </p:clrMapOvr>
</p:sldLayout>
</file>

<file path=ppt/slideLayouts/slideLayout19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9875" y="273050"/>
            <a:ext cx="2054225" cy="581501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1862" cy="581501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9A444DC-1C12-4975-8D51-801F84C3FDC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05073624"/>
      </p:ext>
    </p:extLst>
  </p:cSld>
  <p:clrMapOvr>
    <a:masterClrMapping/>
  </p:clrMapOvr>
</p:sldLayout>
</file>

<file path=ppt/slideLayouts/slideLayout19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C47FE17-40B5-4C25-B018-9B9BE8BE2D9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52844398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9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0D441A-69CE-4161-8466-DF9C8BF0B7B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82610279"/>
      </p:ext>
    </p:extLst>
  </p:cSld>
  <p:clrMapOvr>
    <a:masterClrMapping/>
  </p:clrMapOvr>
</p:sldLayout>
</file>

<file path=ppt/slideLayouts/slideLayout19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B85046-771D-4119-8F91-204AAE0EB0D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23475785"/>
      </p:ext>
    </p:extLst>
  </p:cSld>
  <p:clrMapOvr>
    <a:masterClrMapping/>
  </p:clrMapOvr>
</p:sldLayout>
</file>

<file path=ppt/slideLayouts/slideLayout196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2623FE3-89F3-47AE-A972-7A0978594EF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00798825"/>
      </p:ext>
    </p:extLst>
  </p:cSld>
  <p:clrMapOvr>
    <a:masterClrMapping/>
  </p:clrMapOvr>
</p:sldLayout>
</file>

<file path=ppt/slideLayouts/slideLayout19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2250" cy="448945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0263" y="1598613"/>
            <a:ext cx="4033837" cy="448945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A7CA462-18DB-4483-921A-D127F01F8D6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06324817"/>
      </p:ext>
    </p:extLst>
  </p:cSld>
  <p:clrMapOvr>
    <a:masterClrMapping/>
  </p:clrMapOvr>
</p:sldLayout>
</file>

<file path=ppt/slideLayouts/slideLayout196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3C508F7-7F37-4343-B147-8607AD37B4E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99907752"/>
      </p:ext>
    </p:extLst>
  </p:cSld>
  <p:clrMapOvr>
    <a:masterClrMapping/>
  </p:clrMapOvr>
</p:sldLayout>
</file>

<file path=ppt/slideLayouts/slideLayout19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9BE128E-F806-40C3-B2C0-1319E5BA9B8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7686637"/>
      </p:ext>
    </p:extLst>
  </p:cSld>
  <p:clrMapOvr>
    <a:masterClrMapping/>
  </p:clrMapOvr>
</p:sldLayout>
</file>

<file path=ppt/slideLayouts/slideLayout196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828D1F1-FBF4-4ACF-A1E3-C3B00636D35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51418432"/>
      </p:ext>
    </p:extLst>
  </p:cSld>
  <p:clrMapOvr>
    <a:masterClrMapping/>
  </p:clrMapOvr>
</p:sldLayout>
</file>

<file path=ppt/slideLayouts/slideLayout196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94BEA8-8C76-4209-B077-DD0B9FFA257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15777171"/>
      </p:ext>
    </p:extLst>
  </p:cSld>
  <p:clrMapOvr>
    <a:masterClrMapping/>
  </p:clrMapOvr>
</p:sldLayout>
</file>

<file path=ppt/slideLayouts/slideLayout196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A16D236-03F4-40AB-AEFB-9FB9D20AFA5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16156738"/>
      </p:ext>
    </p:extLst>
  </p:cSld>
  <p:clrMapOvr>
    <a:masterClrMapping/>
  </p:clrMapOvr>
</p:sldLayout>
</file>

<file path=ppt/slideLayouts/slideLayout19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89846D6-0450-46DF-AD4B-6D376F61C0D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51588945"/>
      </p:ext>
    </p:extLst>
  </p:cSld>
  <p:clrMapOvr>
    <a:masterClrMapping/>
  </p:clrMapOvr>
</p:sldLayout>
</file>

<file path=ppt/slideLayouts/slideLayout19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9875" y="273050"/>
            <a:ext cx="2054225" cy="581501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1862" cy="581501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91050F-9442-4DEB-8AF8-68C5722840E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71723487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9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D67F8D7-F32F-4BB0-A6E6-3FE4BE3EA70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13024156"/>
      </p:ext>
    </p:extLst>
  </p:cSld>
  <p:clrMapOvr>
    <a:masterClrMapping/>
  </p:clrMapOvr>
</p:sldLayout>
</file>

<file path=ppt/slideLayouts/slideLayout19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6D03B6-94CE-4406-BC38-6767AAB6E15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89748765"/>
      </p:ext>
    </p:extLst>
  </p:cSld>
  <p:clrMapOvr>
    <a:masterClrMapping/>
  </p:clrMapOvr>
</p:sldLayout>
</file>

<file path=ppt/slideLayouts/slideLayout19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2E00C-D9A7-4311-94A7-637D3FA88D4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99111231"/>
      </p:ext>
    </p:extLst>
  </p:cSld>
  <p:clrMapOvr>
    <a:masterClrMapping/>
  </p:clrMapOvr>
</p:sldLayout>
</file>

<file path=ppt/slideLayouts/slideLayout197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43DB345-FB4C-4F26-BE99-159FC00A735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03046174"/>
      </p:ext>
    </p:extLst>
  </p:cSld>
  <p:clrMapOvr>
    <a:masterClrMapping/>
  </p:clrMapOvr>
</p:sldLayout>
</file>

<file path=ppt/slideLayouts/slideLayout19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2250" cy="448945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0263" y="1598613"/>
            <a:ext cx="4033837" cy="448945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8C8B2E-68B4-40C4-A6CB-72E1A0A9B33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38994682"/>
      </p:ext>
    </p:extLst>
  </p:cSld>
  <p:clrMapOvr>
    <a:masterClrMapping/>
  </p:clrMapOvr>
</p:sldLayout>
</file>

<file path=ppt/slideLayouts/slideLayout197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F9E02F-3C0D-41DB-BA31-1BB3A795EFA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57232049"/>
      </p:ext>
    </p:extLst>
  </p:cSld>
  <p:clrMapOvr>
    <a:masterClrMapping/>
  </p:clrMapOvr>
</p:sldLayout>
</file>

<file path=ppt/slideLayouts/slideLayout19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6B2EB42-8B52-40EB-ACDD-F9A88E58BE7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07221618"/>
      </p:ext>
    </p:extLst>
  </p:cSld>
  <p:clrMapOvr>
    <a:masterClrMapping/>
  </p:clrMapOvr>
</p:sldLayout>
</file>

<file path=ppt/slideLayouts/slideLayout197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A8C3AD4-C615-4818-96C0-68F9DD8E8FD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48679632"/>
      </p:ext>
    </p:extLst>
  </p:cSld>
  <p:clrMapOvr>
    <a:masterClrMapping/>
  </p:clrMapOvr>
</p:sldLayout>
</file>

<file path=ppt/slideLayouts/slideLayout197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DEEAB32-4828-4558-80EC-0C89B9E53C6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70700330"/>
      </p:ext>
    </p:extLst>
  </p:cSld>
  <p:clrMapOvr>
    <a:masterClrMapping/>
  </p:clrMapOvr>
</p:sldLayout>
</file>

<file path=ppt/slideLayouts/slideLayout197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2119B2A-26AA-4D9A-AA53-0BF88972259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01200294"/>
      </p:ext>
    </p:extLst>
  </p:cSld>
  <p:clrMapOvr>
    <a:masterClrMapping/>
  </p:clrMapOvr>
</p:sldLayout>
</file>

<file path=ppt/slideLayouts/slideLayout19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4CBF1C1-E916-4059-9FAF-5D40585157E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81248615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9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0CCDFB2-96B4-4BB4-8954-B8ED6484CB9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96211307"/>
      </p:ext>
    </p:extLst>
  </p:cSld>
  <p:clrMapOvr>
    <a:masterClrMapping/>
  </p:clrMapOvr>
</p:sldLayout>
</file>

<file path=ppt/slideLayouts/slideLayout19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9875" y="273050"/>
            <a:ext cx="2054225" cy="581501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1862" cy="581501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128524-5E9C-4C0A-ADC5-429D9217AA6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65952973"/>
      </p:ext>
    </p:extLst>
  </p:cSld>
  <p:clrMapOvr>
    <a:masterClrMapping/>
  </p:clrMapOvr>
</p:sldLayout>
</file>

<file path=ppt/slideLayouts/slideLayout19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95D54F-F796-4A98-B7C0-0F79FDB23C7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07338907"/>
      </p:ext>
    </p:extLst>
  </p:cSld>
  <p:clrMapOvr>
    <a:masterClrMapping/>
  </p:clrMapOvr>
</p:sldLayout>
</file>

<file path=ppt/slideLayouts/slideLayout19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5A6E00-48F0-46AA-98C1-737AC24EBAB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03332566"/>
      </p:ext>
    </p:extLst>
  </p:cSld>
  <p:clrMapOvr>
    <a:masterClrMapping/>
  </p:clrMapOvr>
</p:sldLayout>
</file>

<file path=ppt/slideLayouts/slideLayout198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51A199-324F-46DD-87B5-DF97F1C7043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07574464"/>
      </p:ext>
    </p:extLst>
  </p:cSld>
  <p:clrMapOvr>
    <a:masterClrMapping/>
  </p:clrMapOvr>
</p:sldLayout>
</file>

<file path=ppt/slideLayouts/slideLayout198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981200"/>
            <a:ext cx="4035425" cy="41100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5025" y="1981200"/>
            <a:ext cx="4035425" cy="41100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A86CCF-D810-4A34-82AA-FC96D34E43A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31334765"/>
      </p:ext>
    </p:extLst>
  </p:cSld>
  <p:clrMapOvr>
    <a:masterClrMapping/>
  </p:clrMapOvr>
</p:sldLayout>
</file>

<file path=ppt/slideLayouts/slideLayout198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3CE7D28-2C57-4EC5-8F84-204C1161A14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78195460"/>
      </p:ext>
    </p:extLst>
  </p:cSld>
  <p:clrMapOvr>
    <a:masterClrMapping/>
  </p:clrMapOvr>
</p:sldLayout>
</file>

<file path=ppt/slideLayouts/slideLayout19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A3217F-4530-4A74-8E4E-CE52AB81844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04940968"/>
      </p:ext>
    </p:extLst>
  </p:cSld>
  <p:clrMapOvr>
    <a:masterClrMapping/>
  </p:clrMapOvr>
</p:sldLayout>
</file>

<file path=ppt/slideLayouts/slideLayout198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50ED0D5-FBD9-4E89-8066-38DBBD38F01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33785174"/>
      </p:ext>
    </p:extLst>
  </p:cSld>
  <p:clrMapOvr>
    <a:masterClrMapping/>
  </p:clrMapOvr>
</p:sldLayout>
</file>

<file path=ppt/slideLayouts/slideLayout198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5B3188-0E6F-471A-8B1E-1CEF5DA4E48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83347669"/>
      </p:ext>
    </p:extLst>
  </p:cSld>
  <p:clrMapOvr>
    <a:masterClrMapping/>
  </p:clrMapOvr>
</p:sldLayout>
</file>

<file path=ppt/slideLayouts/slideLayout198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22FDE70-CBDA-403D-BF90-7800AD3FDF6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25574505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9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5F5B15-BB99-4DCB-812B-5DF8864AEEF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32767256"/>
      </p:ext>
    </p:extLst>
  </p:cSld>
  <p:clrMapOvr>
    <a:masterClrMapping/>
  </p:clrMapOvr>
</p:sldLayout>
</file>

<file path=ppt/slideLayouts/slideLayout19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D9F7BA-E057-42FF-B14E-D9C42E08CC6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01900485"/>
      </p:ext>
    </p:extLst>
  </p:cSld>
  <p:clrMapOvr>
    <a:masterClrMapping/>
  </p:clrMapOvr>
</p:sldLayout>
</file>

<file path=ppt/slideLayouts/slideLayout19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4638" y="350838"/>
            <a:ext cx="2055812" cy="5740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350838"/>
            <a:ext cx="6015038" cy="5740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6EAF72-4088-440D-9FE8-EFED024833C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02982807"/>
      </p:ext>
    </p:extLst>
  </p:cSld>
  <p:clrMapOvr>
    <a:masterClrMapping/>
  </p:clrMapOvr>
</p:sldLayout>
</file>

<file path=ppt/slideLayouts/slideLayout19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B623A45-EF4A-49B1-B1C1-C121BEA5AB8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46983669"/>
      </p:ext>
    </p:extLst>
  </p:cSld>
  <p:clrMapOvr>
    <a:masterClrMapping/>
  </p:clrMapOvr>
</p:sldLayout>
</file>

<file path=ppt/slideLayouts/slideLayout19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858E55-7493-4481-B8EE-2B3917D3224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47726050"/>
      </p:ext>
    </p:extLst>
  </p:cSld>
  <p:clrMapOvr>
    <a:masterClrMapping/>
  </p:clrMapOvr>
</p:sldLayout>
</file>

<file path=ppt/slideLayouts/slideLayout199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34ADE07-6ECB-496E-A199-0CF7A3E0272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9755708"/>
      </p:ext>
    </p:extLst>
  </p:cSld>
  <p:clrMapOvr>
    <a:masterClrMapping/>
  </p:clrMapOvr>
</p:sldLayout>
</file>

<file path=ppt/slideLayouts/slideLayout19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981200"/>
            <a:ext cx="4035425" cy="41100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5025" y="1981200"/>
            <a:ext cx="4035425" cy="41100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530F22F-6AB5-4BFD-8E44-157FF8BDB6C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45519370"/>
      </p:ext>
    </p:extLst>
  </p:cSld>
  <p:clrMapOvr>
    <a:masterClrMapping/>
  </p:clrMapOvr>
</p:sldLayout>
</file>

<file path=ppt/slideLayouts/slideLayout199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1CE75F8-3358-4034-B6B3-354B7D1B77B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32640033"/>
      </p:ext>
    </p:extLst>
  </p:cSld>
  <p:clrMapOvr>
    <a:masterClrMapping/>
  </p:clrMapOvr>
</p:sldLayout>
</file>

<file path=ppt/slideLayouts/slideLayout19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80BB37A-2DD8-4DCD-9C08-921BF677D3D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48912891"/>
      </p:ext>
    </p:extLst>
  </p:cSld>
  <p:clrMapOvr>
    <a:masterClrMapping/>
  </p:clrMapOvr>
</p:sldLayout>
</file>

<file path=ppt/slideLayouts/slideLayout199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E74D8B-542D-4D5E-843B-3355073A74F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05206004"/>
      </p:ext>
    </p:extLst>
  </p:cSld>
  <p:clrMapOvr>
    <a:masterClrMapping/>
  </p:clrMapOvr>
</p:sldLayout>
</file>

<file path=ppt/slideLayouts/slideLayout199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65C5AD-7D20-4341-B17C-9B56DC5EEA8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5140528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325ABA-4909-4B0D-BDC8-018FACE4851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39906940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CB62A16-B792-4117-90B8-AA60F83C094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5569618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9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EB970ED-0FC5-43C1-8C35-C3615E28241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07978989"/>
      </p:ext>
    </p:extLst>
  </p:cSld>
  <p:clrMapOvr>
    <a:masterClrMapping/>
  </p:clrMapOvr>
</p:sldLayout>
</file>

<file path=ppt/slideLayouts/slideLayout200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00F5093-11B0-4395-A41F-5076F0FD078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92290882"/>
      </p:ext>
    </p:extLst>
  </p:cSld>
  <p:clrMapOvr>
    <a:masterClrMapping/>
  </p:clrMapOvr>
</p:sldLayout>
</file>

<file path=ppt/slideLayouts/slideLayout20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583234-CA2B-4563-ADF6-C9E8B2EE3DC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73451068"/>
      </p:ext>
    </p:extLst>
  </p:cSld>
  <p:clrMapOvr>
    <a:masterClrMapping/>
  </p:clrMapOvr>
</p:sldLayout>
</file>

<file path=ppt/slideLayouts/slideLayout20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4638" y="350838"/>
            <a:ext cx="2055812" cy="5740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350838"/>
            <a:ext cx="6015038" cy="5740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6371D7-5BC4-4D64-9CDD-D225FAFF28F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91598548"/>
      </p:ext>
    </p:extLst>
  </p:cSld>
  <p:clrMapOvr>
    <a:masterClrMapping/>
  </p:clrMapOvr>
</p:sldLayout>
</file>

<file path=ppt/slideLayouts/slideLayout20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3697B82-5CBE-4731-9EF0-04CCF7BE414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9818333"/>
      </p:ext>
    </p:extLst>
  </p:cSld>
  <p:clrMapOvr>
    <a:masterClrMapping/>
  </p:clrMapOvr>
</p:sldLayout>
</file>

<file path=ppt/slideLayouts/slideLayout20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3FFE9F-9F3D-4F6A-BE84-8A88B71B5E3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8920204"/>
      </p:ext>
    </p:extLst>
  </p:cSld>
  <p:clrMapOvr>
    <a:masterClrMapping/>
  </p:clrMapOvr>
</p:sldLayout>
</file>

<file path=ppt/slideLayouts/slideLayout200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AF7C442-EC26-4D49-9CA6-5DB8B42BE82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590437"/>
      </p:ext>
    </p:extLst>
  </p:cSld>
  <p:clrMapOvr>
    <a:masterClrMapping/>
  </p:clrMapOvr>
</p:sldLayout>
</file>

<file path=ppt/slideLayouts/slideLayout200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981200"/>
            <a:ext cx="4035425" cy="41100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5025" y="1981200"/>
            <a:ext cx="4035425" cy="41100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0B52076-3937-4DD9-8168-EF991B8ACCB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21286564"/>
      </p:ext>
    </p:extLst>
  </p:cSld>
  <p:clrMapOvr>
    <a:masterClrMapping/>
  </p:clrMapOvr>
</p:sldLayout>
</file>

<file path=ppt/slideLayouts/slideLayout200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98B03F3-903F-4D59-BFE9-CA8B7533531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21225341"/>
      </p:ext>
    </p:extLst>
  </p:cSld>
  <p:clrMapOvr>
    <a:masterClrMapping/>
  </p:clrMapOvr>
</p:sldLayout>
</file>

<file path=ppt/slideLayouts/slideLayout20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3C7E25-2539-478F-952B-9FC4BA1E43F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59685672"/>
      </p:ext>
    </p:extLst>
  </p:cSld>
  <p:clrMapOvr>
    <a:masterClrMapping/>
  </p:clrMapOvr>
</p:sldLayout>
</file>

<file path=ppt/slideLayouts/slideLayout200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20738A5-9571-43C6-8FCD-D771EC99DD8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18256491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9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7445A54-479C-45A9-B077-EF67F92D8CB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40626030"/>
      </p:ext>
    </p:extLst>
  </p:cSld>
  <p:clrMapOvr>
    <a:masterClrMapping/>
  </p:clrMapOvr>
</p:sldLayout>
</file>

<file path=ppt/slideLayouts/slideLayout20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543103-E6A1-40A4-BF96-7B356E19673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19044222"/>
      </p:ext>
    </p:extLst>
  </p:cSld>
  <p:clrMapOvr>
    <a:masterClrMapping/>
  </p:clrMapOvr>
</p:sldLayout>
</file>

<file path=ppt/slideLayouts/slideLayout20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D7E3A04-90D2-4745-A33D-B410529E77B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39070251"/>
      </p:ext>
    </p:extLst>
  </p:cSld>
  <p:clrMapOvr>
    <a:masterClrMapping/>
  </p:clrMapOvr>
</p:sldLayout>
</file>

<file path=ppt/slideLayouts/slideLayout20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0150A79-42EC-4CEF-BD93-CC2E71CCF8B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59016689"/>
      </p:ext>
    </p:extLst>
  </p:cSld>
  <p:clrMapOvr>
    <a:masterClrMapping/>
  </p:clrMapOvr>
</p:sldLayout>
</file>

<file path=ppt/slideLayouts/slideLayout20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4638" y="350838"/>
            <a:ext cx="2055812" cy="5740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350838"/>
            <a:ext cx="6015038" cy="5740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F4E2AF0-1509-458A-AC33-A4CB52397C0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46358452"/>
      </p:ext>
    </p:extLst>
  </p:cSld>
  <p:clrMapOvr>
    <a:masterClrMapping/>
  </p:clrMapOvr>
</p:sldLayout>
</file>

<file path=ppt/slideLayouts/slideLayout20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8D95875-8B1C-4D92-B38B-766D598466D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54637807"/>
      </p:ext>
    </p:extLst>
  </p:cSld>
  <p:clrMapOvr>
    <a:masterClrMapping/>
  </p:clrMapOvr>
</p:sldLayout>
</file>

<file path=ppt/slideLayouts/slideLayout20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5ADE29-79B1-4E70-945E-D0AD499F137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17923344"/>
      </p:ext>
    </p:extLst>
  </p:cSld>
  <p:clrMapOvr>
    <a:masterClrMapping/>
  </p:clrMapOvr>
</p:sldLayout>
</file>

<file path=ppt/slideLayouts/slideLayout20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F5F0460-8DC8-470A-9B7D-7DE94E3E436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04896526"/>
      </p:ext>
    </p:extLst>
  </p:cSld>
  <p:clrMapOvr>
    <a:masterClrMapping/>
  </p:clrMapOvr>
</p:sldLayout>
</file>

<file path=ppt/slideLayouts/slideLayout20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981200"/>
            <a:ext cx="4035425" cy="41100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5025" y="1981200"/>
            <a:ext cx="4035425" cy="41100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56FC89-AC28-408D-AF81-B0D746D623F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33626524"/>
      </p:ext>
    </p:extLst>
  </p:cSld>
  <p:clrMapOvr>
    <a:masterClrMapping/>
  </p:clrMapOvr>
</p:sldLayout>
</file>

<file path=ppt/slideLayouts/slideLayout20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6F408A5-1062-4232-B631-0A01CAB03FE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83836533"/>
      </p:ext>
    </p:extLst>
  </p:cSld>
  <p:clrMapOvr>
    <a:masterClrMapping/>
  </p:clrMapOvr>
</p:sldLayout>
</file>

<file path=ppt/slideLayouts/slideLayout20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EFAC720-DF6A-48C9-A4E6-77878B92FF6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81209060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9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48A5440-CFED-4B35-A3A8-326D5EA7324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52967287"/>
      </p:ext>
    </p:extLst>
  </p:cSld>
  <p:clrMapOvr>
    <a:masterClrMapping/>
  </p:clrMapOvr>
</p:sldLayout>
</file>

<file path=ppt/slideLayouts/slideLayout20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B234E7E-64AB-400E-8B10-CC6836D5485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94695439"/>
      </p:ext>
    </p:extLst>
  </p:cSld>
  <p:clrMapOvr>
    <a:masterClrMapping/>
  </p:clrMapOvr>
</p:sldLayout>
</file>

<file path=ppt/slideLayouts/slideLayout20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FE348-C5B7-4973-8B5B-FBBEE88C20A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1208845"/>
      </p:ext>
    </p:extLst>
  </p:cSld>
  <p:clrMapOvr>
    <a:masterClrMapping/>
  </p:clrMapOvr>
</p:sldLayout>
</file>

<file path=ppt/slideLayouts/slideLayout20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C85310E-2129-4C21-AA79-FD941AA258F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28591163"/>
      </p:ext>
    </p:extLst>
  </p:cSld>
  <p:clrMapOvr>
    <a:masterClrMapping/>
  </p:clrMapOvr>
</p:sldLayout>
</file>

<file path=ppt/slideLayouts/slideLayout20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42ABF3B-D6B2-4FC0-83D9-35F129B4C0C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82411748"/>
      </p:ext>
    </p:extLst>
  </p:cSld>
  <p:clrMapOvr>
    <a:masterClrMapping/>
  </p:clrMapOvr>
</p:sldLayout>
</file>

<file path=ppt/slideLayouts/slideLayout20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4638" y="350838"/>
            <a:ext cx="2055812" cy="5740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350838"/>
            <a:ext cx="6015038" cy="5740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C3EA161-CC60-459A-83D8-F4370B60FCE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19740664"/>
      </p:ext>
    </p:extLst>
  </p:cSld>
  <p:clrMapOvr>
    <a:masterClrMapping/>
  </p:clrMapOvr>
</p:sldLayout>
</file>

<file path=ppt/slideLayouts/slideLayout20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350838"/>
            <a:ext cx="8223250" cy="1430337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ABDD3BB-C8B4-4351-B3EA-87EC66CCCCB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15346553"/>
      </p:ext>
    </p:extLst>
  </p:cSld>
  <p:clrMapOvr>
    <a:masterClrMapping/>
  </p:clrMapOvr>
</p:sldLayout>
</file>

<file path=ppt/slideLayouts/slideLayout20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4105173-221F-4577-87A0-187605944D8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99545705"/>
      </p:ext>
    </p:extLst>
  </p:cSld>
  <p:clrMapOvr>
    <a:masterClrMapping/>
  </p:clrMapOvr>
</p:sldLayout>
</file>

<file path=ppt/slideLayouts/slideLayout20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01B945C-28B2-4E0B-A324-75381097EAF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32740644"/>
      </p:ext>
    </p:extLst>
  </p:cSld>
  <p:clrMapOvr>
    <a:masterClrMapping/>
  </p:clrMapOvr>
</p:sldLayout>
</file>

<file path=ppt/slideLayouts/slideLayout20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1DCB876-8C65-4BAD-B21E-25C201D2EC5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2326814"/>
      </p:ext>
    </p:extLst>
  </p:cSld>
  <p:clrMapOvr>
    <a:masterClrMapping/>
  </p:clrMapOvr>
</p:sldLayout>
</file>

<file path=ppt/slideLayouts/slideLayout20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981200"/>
            <a:ext cx="4035425" cy="41100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5025" y="1981200"/>
            <a:ext cx="4035425" cy="41100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97A1B54-5FE8-4A26-A6B8-EC03D0B3E42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58461329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9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9EE6C24-4A1C-44B8-AABD-F9AFC7FC2FC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82391656"/>
      </p:ext>
    </p:extLst>
  </p:cSld>
  <p:clrMapOvr>
    <a:masterClrMapping/>
  </p:clrMapOvr>
</p:sldLayout>
</file>

<file path=ppt/slideLayouts/slideLayout20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9785C41-0443-4E06-9C22-C0BA8360E65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18861228"/>
      </p:ext>
    </p:extLst>
  </p:cSld>
  <p:clrMapOvr>
    <a:masterClrMapping/>
  </p:clrMapOvr>
</p:sldLayout>
</file>

<file path=ppt/slideLayouts/slideLayout20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BBECE4E-779D-48BD-8B5D-FFE5A6A20C1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0889604"/>
      </p:ext>
    </p:extLst>
  </p:cSld>
  <p:clrMapOvr>
    <a:masterClrMapping/>
  </p:clrMapOvr>
</p:sldLayout>
</file>

<file path=ppt/slideLayouts/slideLayout20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5FC77DE-40B8-41E6-A34C-F586A943E0D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3496574"/>
      </p:ext>
    </p:extLst>
  </p:cSld>
  <p:clrMapOvr>
    <a:masterClrMapping/>
  </p:clrMapOvr>
</p:sldLayout>
</file>

<file path=ppt/slideLayouts/slideLayout20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B3EDB01-9EF5-4FFB-8113-F0A61F15D31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58531760"/>
      </p:ext>
    </p:extLst>
  </p:cSld>
  <p:clrMapOvr>
    <a:masterClrMapping/>
  </p:clrMapOvr>
</p:sldLayout>
</file>

<file path=ppt/slideLayouts/slideLayout20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23A64A0-554D-4920-A9C3-FB3E3EC83CB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19198416"/>
      </p:ext>
    </p:extLst>
  </p:cSld>
  <p:clrMapOvr>
    <a:masterClrMapping/>
  </p:clrMapOvr>
</p:sldLayout>
</file>

<file path=ppt/slideLayouts/slideLayout20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800DD0F-26FD-485C-956A-9B16C3AC49D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54521674"/>
      </p:ext>
    </p:extLst>
  </p:cSld>
  <p:clrMapOvr>
    <a:masterClrMapping/>
  </p:clrMapOvr>
</p:sldLayout>
</file>

<file path=ppt/slideLayouts/slideLayout20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4638" y="350838"/>
            <a:ext cx="2055812" cy="5740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350838"/>
            <a:ext cx="6015038" cy="5740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E09EBDA-FF7D-4957-8406-FE39222BD3B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76416592"/>
      </p:ext>
    </p:extLst>
  </p:cSld>
  <p:clrMapOvr>
    <a:masterClrMapping/>
  </p:clrMapOvr>
</p:sldLayout>
</file>

<file path=ppt/slideLayouts/slideLayout20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6416FD-DF35-4EE1-8509-F203697852C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90861587"/>
      </p:ext>
    </p:extLst>
  </p:cSld>
  <p:clrMapOvr>
    <a:masterClrMapping/>
  </p:clrMapOvr>
</p:sldLayout>
</file>

<file path=ppt/slideLayouts/slideLayout20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E11310-AA27-4103-8805-3298B702D81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98414727"/>
      </p:ext>
    </p:extLst>
  </p:cSld>
  <p:clrMapOvr>
    <a:masterClrMapping/>
  </p:clrMapOvr>
</p:sldLayout>
</file>

<file path=ppt/slideLayouts/slideLayout20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FF528B9-43AF-4136-B801-AF0CB6D15E9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55889044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9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6F61B5A-ED0B-4644-8632-C45F3C6F22D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79594623"/>
      </p:ext>
    </p:extLst>
  </p:cSld>
  <p:clrMapOvr>
    <a:masterClrMapping/>
  </p:clrMapOvr>
</p:sldLayout>
</file>

<file path=ppt/slideLayouts/slideLayout20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981200"/>
            <a:ext cx="4035425" cy="41100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5025" y="1981200"/>
            <a:ext cx="4035425" cy="41100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EF68CCF-8DA8-451D-B193-19C6FF81556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99090570"/>
      </p:ext>
    </p:extLst>
  </p:cSld>
  <p:clrMapOvr>
    <a:masterClrMapping/>
  </p:clrMapOvr>
</p:sldLayout>
</file>

<file path=ppt/slideLayouts/slideLayout20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4CA4B08-9371-49B6-99F7-E0E61A35CAA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00917283"/>
      </p:ext>
    </p:extLst>
  </p:cSld>
  <p:clrMapOvr>
    <a:masterClrMapping/>
  </p:clrMapOvr>
</p:sldLayout>
</file>

<file path=ppt/slideLayouts/slideLayout20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CC55B3E-A402-4772-BD85-D457DC16CAA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10818248"/>
      </p:ext>
    </p:extLst>
  </p:cSld>
  <p:clrMapOvr>
    <a:masterClrMapping/>
  </p:clrMapOvr>
</p:sldLayout>
</file>

<file path=ppt/slideLayouts/slideLayout20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5D89B01-3F1B-409A-89F9-6A4B735FDD1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38616002"/>
      </p:ext>
    </p:extLst>
  </p:cSld>
  <p:clrMapOvr>
    <a:masterClrMapping/>
  </p:clrMapOvr>
</p:sldLayout>
</file>

<file path=ppt/slideLayouts/slideLayout20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FEC4DCB-28F2-4C07-A416-21E9BAE8043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18388271"/>
      </p:ext>
    </p:extLst>
  </p:cSld>
  <p:clrMapOvr>
    <a:masterClrMapping/>
  </p:clrMapOvr>
</p:sldLayout>
</file>

<file path=ppt/slideLayouts/slideLayout20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8104FBF-DE10-4253-9CD0-8A4147AD20D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24524296"/>
      </p:ext>
    </p:extLst>
  </p:cSld>
  <p:clrMapOvr>
    <a:masterClrMapping/>
  </p:clrMapOvr>
</p:sldLayout>
</file>

<file path=ppt/slideLayouts/slideLayout20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0C4991B-3DE6-4945-A486-63146CBE67B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24107237"/>
      </p:ext>
    </p:extLst>
  </p:cSld>
  <p:clrMapOvr>
    <a:masterClrMapping/>
  </p:clrMapOvr>
</p:sldLayout>
</file>

<file path=ppt/slideLayouts/slideLayout20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4638" y="350838"/>
            <a:ext cx="2055812" cy="5740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350838"/>
            <a:ext cx="6015038" cy="5740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00A325B-D0A5-41A8-ABE0-ED3E8A51C37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31009549"/>
      </p:ext>
    </p:extLst>
  </p:cSld>
  <p:clrMapOvr>
    <a:masterClrMapping/>
  </p:clrMapOvr>
</p:sldLayout>
</file>

<file path=ppt/slideLayouts/slideLayout20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92C8710-BAA8-4BB0-9D84-36C0D337228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48631627"/>
      </p:ext>
    </p:extLst>
  </p:cSld>
  <p:clrMapOvr>
    <a:masterClrMapping/>
  </p:clrMapOvr>
</p:sldLayout>
</file>

<file path=ppt/slideLayouts/slideLayout20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8973DBD-E6AF-47DC-86C8-2D19A83F7C9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48721483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9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CF55A7-1D51-4EFE-B41B-ECFD945CE6F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29711957"/>
      </p:ext>
    </p:extLst>
  </p:cSld>
  <p:clrMapOvr>
    <a:masterClrMapping/>
  </p:clrMapOvr>
</p:sldLayout>
</file>

<file path=ppt/slideLayouts/slideLayout205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913DC72-89AF-47A9-8434-2A8066D898A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60034594"/>
      </p:ext>
    </p:extLst>
  </p:cSld>
  <p:clrMapOvr>
    <a:masterClrMapping/>
  </p:clrMapOvr>
</p:sldLayout>
</file>

<file path=ppt/slideLayouts/slideLayout20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981200"/>
            <a:ext cx="4035425" cy="41100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5025" y="1981200"/>
            <a:ext cx="4035425" cy="41100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CCF26F6-1617-4287-AACD-D570CB4B74F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70556509"/>
      </p:ext>
    </p:extLst>
  </p:cSld>
  <p:clrMapOvr>
    <a:masterClrMapping/>
  </p:clrMapOvr>
</p:sldLayout>
</file>

<file path=ppt/slideLayouts/slideLayout20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B5D54B-3946-4C32-A95A-C525701BE4D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3261223"/>
      </p:ext>
    </p:extLst>
  </p:cSld>
  <p:clrMapOvr>
    <a:masterClrMapping/>
  </p:clrMapOvr>
</p:sldLayout>
</file>

<file path=ppt/slideLayouts/slideLayout20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5D99185-C3D1-4EF7-938C-0C6D079E521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75494197"/>
      </p:ext>
    </p:extLst>
  </p:cSld>
  <p:clrMapOvr>
    <a:masterClrMapping/>
  </p:clrMapOvr>
</p:sldLayout>
</file>

<file path=ppt/slideLayouts/slideLayout20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F346088-F498-4166-A706-BF01F7345F5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35347492"/>
      </p:ext>
    </p:extLst>
  </p:cSld>
  <p:clrMapOvr>
    <a:masterClrMapping/>
  </p:clrMapOvr>
</p:sldLayout>
</file>

<file path=ppt/slideLayouts/slideLayout205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A2FF9BA-32C9-4AB8-B0A6-1809E5B9085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99990639"/>
      </p:ext>
    </p:extLst>
  </p:cSld>
  <p:clrMapOvr>
    <a:masterClrMapping/>
  </p:clrMapOvr>
</p:sldLayout>
</file>

<file path=ppt/slideLayouts/slideLayout205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13359EB-1C72-4F1E-A4A1-BA0EBFBE178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92395694"/>
      </p:ext>
    </p:extLst>
  </p:cSld>
  <p:clrMapOvr>
    <a:masterClrMapping/>
  </p:clrMapOvr>
</p:sldLayout>
</file>

<file path=ppt/slideLayouts/slideLayout20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4861474-E45E-4BAB-9920-AD069985B72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00838312"/>
      </p:ext>
    </p:extLst>
  </p:cSld>
  <p:clrMapOvr>
    <a:masterClrMapping/>
  </p:clrMapOvr>
</p:sldLayout>
</file>

<file path=ppt/slideLayouts/slideLayout20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4638" y="350838"/>
            <a:ext cx="2055812" cy="5740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350838"/>
            <a:ext cx="6015038" cy="5740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5A1AC5A-9028-40FD-BD35-7F442BAAFCF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7507097"/>
      </p:ext>
    </p:extLst>
  </p:cSld>
  <p:clrMapOvr>
    <a:masterClrMapping/>
  </p:clrMapOvr>
</p:sldLayout>
</file>

<file path=ppt/slideLayouts/slideLayout20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D07DC22-11E8-46EF-8CF4-2C5CF14F316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16104250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9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FBAF6F6-CE03-4681-8AEC-A6A714460FE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01638473"/>
      </p:ext>
    </p:extLst>
  </p:cSld>
  <p:clrMapOvr>
    <a:masterClrMapping/>
  </p:clrMapOvr>
</p:sldLayout>
</file>

<file path=ppt/slideLayouts/slideLayout20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9F3B64A-D19B-40DD-8D7D-5A650AA05B1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26219331"/>
      </p:ext>
    </p:extLst>
  </p:cSld>
  <p:clrMapOvr>
    <a:masterClrMapping/>
  </p:clrMapOvr>
</p:sldLayout>
</file>

<file path=ppt/slideLayouts/slideLayout206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DF90C3-6296-4EA8-9E77-19187442BF0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66810262"/>
      </p:ext>
    </p:extLst>
  </p:cSld>
  <p:clrMapOvr>
    <a:masterClrMapping/>
  </p:clrMapOvr>
</p:sldLayout>
</file>

<file path=ppt/slideLayouts/slideLayout20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981200"/>
            <a:ext cx="4035425" cy="41100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5025" y="1981200"/>
            <a:ext cx="4035425" cy="41100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C16C3FA-C438-488B-B911-E8A7E195166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87841079"/>
      </p:ext>
    </p:extLst>
  </p:cSld>
  <p:clrMapOvr>
    <a:masterClrMapping/>
  </p:clrMapOvr>
</p:sldLayout>
</file>

<file path=ppt/slideLayouts/slideLayout206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83273CE-DE20-4110-B696-9E9F04E3AF4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31728366"/>
      </p:ext>
    </p:extLst>
  </p:cSld>
  <p:clrMapOvr>
    <a:masterClrMapping/>
  </p:clrMapOvr>
</p:sldLayout>
</file>

<file path=ppt/slideLayouts/slideLayout20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16708D-C9BE-4548-894F-514E12B5D54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97451626"/>
      </p:ext>
    </p:extLst>
  </p:cSld>
  <p:clrMapOvr>
    <a:masterClrMapping/>
  </p:clrMapOvr>
</p:sldLayout>
</file>

<file path=ppt/slideLayouts/slideLayout206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2B8625E-F83C-47EC-B1D0-F8AD8CDEF8C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8980285"/>
      </p:ext>
    </p:extLst>
  </p:cSld>
  <p:clrMapOvr>
    <a:masterClrMapping/>
  </p:clrMapOvr>
</p:sldLayout>
</file>

<file path=ppt/slideLayouts/slideLayout206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B7641F-02D5-43FD-829B-E8E3688C184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97666771"/>
      </p:ext>
    </p:extLst>
  </p:cSld>
  <p:clrMapOvr>
    <a:masterClrMapping/>
  </p:clrMapOvr>
</p:sldLayout>
</file>

<file path=ppt/slideLayouts/slideLayout206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0D1B112-4169-439C-A3F2-CF1A08F5DDA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83898364"/>
      </p:ext>
    </p:extLst>
  </p:cSld>
  <p:clrMapOvr>
    <a:masterClrMapping/>
  </p:clrMapOvr>
</p:sldLayout>
</file>

<file path=ppt/slideLayouts/slideLayout20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FED43E9-2259-43F1-A0E9-9AD3C5E066C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75499536"/>
      </p:ext>
    </p:extLst>
  </p:cSld>
  <p:clrMapOvr>
    <a:masterClrMapping/>
  </p:clrMapOvr>
</p:sldLayout>
</file>

<file path=ppt/slideLayouts/slideLayout20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4638" y="350838"/>
            <a:ext cx="2055812" cy="5740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350838"/>
            <a:ext cx="6015038" cy="5740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501677B-24F5-4131-9F44-5CEE5ADE0DD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21018683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9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D623749-6A58-4B63-9982-A44D85D9119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23431565"/>
      </p:ext>
    </p:extLst>
  </p:cSld>
  <p:clrMapOvr>
    <a:masterClrMapping/>
  </p:clrMapOvr>
</p:sldLayout>
</file>

<file path=ppt/slideLayouts/slideLayout20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05448B-A909-497F-BEDC-536F2C94977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03538554"/>
      </p:ext>
    </p:extLst>
  </p:cSld>
  <p:clrMapOvr>
    <a:masterClrMapping/>
  </p:clrMapOvr>
</p:sldLayout>
</file>

<file path=ppt/slideLayouts/slideLayout20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49D5F51-66C2-4C5B-93AD-693E52686D7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91284527"/>
      </p:ext>
    </p:extLst>
  </p:cSld>
  <p:clrMapOvr>
    <a:masterClrMapping/>
  </p:clrMapOvr>
</p:sldLayout>
</file>

<file path=ppt/slideLayouts/slideLayout207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879D79-E700-4F5C-BBB3-4CA402A7E50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70844552"/>
      </p:ext>
    </p:extLst>
  </p:cSld>
  <p:clrMapOvr>
    <a:masterClrMapping/>
  </p:clrMapOvr>
</p:sldLayout>
</file>

<file path=ppt/slideLayouts/slideLayout20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981200"/>
            <a:ext cx="4035425" cy="41100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5025" y="1981200"/>
            <a:ext cx="4035425" cy="41100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57C4055-14E9-4D81-8539-6DAED754A0D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87291261"/>
      </p:ext>
    </p:extLst>
  </p:cSld>
  <p:clrMapOvr>
    <a:masterClrMapping/>
  </p:clrMapOvr>
</p:sldLayout>
</file>

<file path=ppt/slideLayouts/slideLayout207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8EEA3C5-D8D7-416D-A85C-867D2C6FE1E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55170219"/>
      </p:ext>
    </p:extLst>
  </p:cSld>
  <p:clrMapOvr>
    <a:masterClrMapping/>
  </p:clrMapOvr>
</p:sldLayout>
</file>

<file path=ppt/slideLayouts/slideLayout20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0367A1A-FE0F-4EB3-AFA3-6FCF081F395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2218552"/>
      </p:ext>
    </p:extLst>
  </p:cSld>
  <p:clrMapOvr>
    <a:masterClrMapping/>
  </p:clrMapOvr>
</p:sldLayout>
</file>

<file path=ppt/slideLayouts/slideLayout207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B826E58-AE76-44D6-BF59-6FED5E499E0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38291965"/>
      </p:ext>
    </p:extLst>
  </p:cSld>
  <p:clrMapOvr>
    <a:masterClrMapping/>
  </p:clrMapOvr>
</p:sldLayout>
</file>

<file path=ppt/slideLayouts/slideLayout207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198258-F4C2-4460-AD68-C86BB76AC5B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50396558"/>
      </p:ext>
    </p:extLst>
  </p:cSld>
  <p:clrMapOvr>
    <a:masterClrMapping/>
  </p:clrMapOvr>
</p:sldLayout>
</file>

<file path=ppt/slideLayouts/slideLayout207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1856ED9-724F-4AF9-83FD-D35F9876246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59009393"/>
      </p:ext>
    </p:extLst>
  </p:cSld>
  <p:clrMapOvr>
    <a:masterClrMapping/>
  </p:clrMapOvr>
</p:sldLayout>
</file>

<file path=ppt/slideLayouts/slideLayout20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BAA1DCC-81BD-4457-B597-A286227C65F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44772237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9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13E19F9-D27D-4697-B6A1-22BF80FD8E8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9592952"/>
      </p:ext>
    </p:extLst>
  </p:cSld>
  <p:clrMapOvr>
    <a:masterClrMapping/>
  </p:clrMapOvr>
</p:sldLayout>
</file>

<file path=ppt/slideLayouts/slideLayout20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4638" y="350838"/>
            <a:ext cx="2055812" cy="5740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350838"/>
            <a:ext cx="6015038" cy="5740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AE9B678-BA22-402A-B07B-EC7A3D0D889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3425538"/>
      </p:ext>
    </p:extLst>
  </p:cSld>
  <p:clrMapOvr>
    <a:masterClrMapping/>
  </p:clrMapOvr>
</p:sldLayout>
</file>

<file path=ppt/slideLayouts/slideLayout20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CC5DE2-AD44-41D7-BE4E-3660A1851C7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66287384"/>
      </p:ext>
    </p:extLst>
  </p:cSld>
  <p:clrMapOvr>
    <a:masterClrMapping/>
  </p:clrMapOvr>
</p:sldLayout>
</file>

<file path=ppt/slideLayouts/slideLayout20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61F099-04BA-4B2F-915B-827093C0444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94315022"/>
      </p:ext>
    </p:extLst>
  </p:cSld>
  <p:clrMapOvr>
    <a:masterClrMapping/>
  </p:clrMapOvr>
</p:sldLayout>
</file>

<file path=ppt/slideLayouts/slideLayout208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CDCCCCF-617B-4B12-B208-7153AC53D1B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20423348"/>
      </p:ext>
    </p:extLst>
  </p:cSld>
  <p:clrMapOvr>
    <a:masterClrMapping/>
  </p:clrMapOvr>
</p:sldLayout>
</file>

<file path=ppt/slideLayouts/slideLayout208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981200"/>
            <a:ext cx="4035425" cy="41100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5025" y="1981200"/>
            <a:ext cx="4035425" cy="41100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38008C-B4EC-4D75-BB9B-7AD995BB793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16817715"/>
      </p:ext>
    </p:extLst>
  </p:cSld>
  <p:clrMapOvr>
    <a:masterClrMapping/>
  </p:clrMapOvr>
</p:sldLayout>
</file>

<file path=ppt/slideLayouts/slideLayout208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D693CB-D922-49C8-9FB2-BC1A801BDF2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90491320"/>
      </p:ext>
    </p:extLst>
  </p:cSld>
  <p:clrMapOvr>
    <a:masterClrMapping/>
  </p:clrMapOvr>
</p:sldLayout>
</file>

<file path=ppt/slideLayouts/slideLayout20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D3FB2D6-42F6-4CB1-9B42-D789BFF4F60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17044997"/>
      </p:ext>
    </p:extLst>
  </p:cSld>
  <p:clrMapOvr>
    <a:masterClrMapping/>
  </p:clrMapOvr>
</p:sldLayout>
</file>

<file path=ppt/slideLayouts/slideLayout208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475ACBA-83DF-4274-AFC3-C3CD967FE07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81340944"/>
      </p:ext>
    </p:extLst>
  </p:cSld>
  <p:clrMapOvr>
    <a:masterClrMapping/>
  </p:clrMapOvr>
</p:sldLayout>
</file>

<file path=ppt/slideLayouts/slideLayout208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698D02-C559-47AE-802F-2161A4F763A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99902943"/>
      </p:ext>
    </p:extLst>
  </p:cSld>
  <p:clrMapOvr>
    <a:masterClrMapping/>
  </p:clrMapOvr>
</p:sldLayout>
</file>

<file path=ppt/slideLayouts/slideLayout208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354305C-C95E-4C6B-9D40-E601EFE5AB8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63373192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9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76CEA0-79D9-40A1-9A05-A8C5F73F868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85039864"/>
      </p:ext>
    </p:extLst>
  </p:cSld>
  <p:clrMapOvr>
    <a:masterClrMapping/>
  </p:clrMapOvr>
</p:sldLayout>
</file>

<file path=ppt/slideLayouts/slideLayout20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7ABAE02-0AE2-4432-97A7-5D4D6432FEA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68242035"/>
      </p:ext>
    </p:extLst>
  </p:cSld>
  <p:clrMapOvr>
    <a:masterClrMapping/>
  </p:clrMapOvr>
</p:sldLayout>
</file>

<file path=ppt/slideLayouts/slideLayout20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4638" y="350838"/>
            <a:ext cx="2055812" cy="5740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350838"/>
            <a:ext cx="6015038" cy="5740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55DC48A-234E-437C-92EA-42D4F279BF2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10629144"/>
      </p:ext>
    </p:extLst>
  </p:cSld>
  <p:clrMapOvr>
    <a:masterClrMapping/>
  </p:clrMapOvr>
</p:sldLayout>
</file>

<file path=ppt/slideLayouts/slideLayout20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92ACD6-13E8-47B7-88C5-2D3E178F0B3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00137821"/>
      </p:ext>
    </p:extLst>
  </p:cSld>
  <p:clrMapOvr>
    <a:masterClrMapping/>
  </p:clrMapOvr>
</p:sldLayout>
</file>

<file path=ppt/slideLayouts/slideLayout20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50E1DA3-13F5-4FBA-8126-E56C2CB003E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74631998"/>
      </p:ext>
    </p:extLst>
  </p:cSld>
  <p:clrMapOvr>
    <a:masterClrMapping/>
  </p:clrMapOvr>
</p:sldLayout>
</file>

<file path=ppt/slideLayouts/slideLayout209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61680B-B96B-46A7-8B74-0FBC952B45B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82967750"/>
      </p:ext>
    </p:extLst>
  </p:cSld>
  <p:clrMapOvr>
    <a:masterClrMapping/>
  </p:clrMapOvr>
</p:sldLayout>
</file>

<file path=ppt/slideLayouts/slideLayout20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981200"/>
            <a:ext cx="4035425" cy="41100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5025" y="1981200"/>
            <a:ext cx="4035425" cy="41100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B415A3C-CABC-4F15-9D98-27B5374902A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11626945"/>
      </p:ext>
    </p:extLst>
  </p:cSld>
  <p:clrMapOvr>
    <a:masterClrMapping/>
  </p:clrMapOvr>
</p:sldLayout>
</file>

<file path=ppt/slideLayouts/slideLayout209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C720AA7-39FE-460D-8852-87DBFDBFE62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59135700"/>
      </p:ext>
    </p:extLst>
  </p:cSld>
  <p:clrMapOvr>
    <a:masterClrMapping/>
  </p:clrMapOvr>
</p:sldLayout>
</file>

<file path=ppt/slideLayouts/slideLayout20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CB839-78FB-48D1-9AA9-455A2932580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16987405"/>
      </p:ext>
    </p:extLst>
  </p:cSld>
  <p:clrMapOvr>
    <a:masterClrMapping/>
  </p:clrMapOvr>
</p:sldLayout>
</file>

<file path=ppt/slideLayouts/slideLayout209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D175340-687A-4E19-B62B-E091730E120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73041361"/>
      </p:ext>
    </p:extLst>
  </p:cSld>
  <p:clrMapOvr>
    <a:masterClrMapping/>
  </p:clrMapOvr>
</p:sldLayout>
</file>

<file path=ppt/slideLayouts/slideLayout209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EAE7DEE-F24A-4076-BC36-4D59069D09B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5410669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225081-0B46-46CC-B760-734E3E22E08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61010954"/>
      </p:ext>
    </p:extLst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5434FE-B7BF-474D-8F4D-A7A43C54F12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34455750"/>
      </p:ext>
    </p:extLst>
  </p:cSld>
  <p:clrMapOvr>
    <a:masterClrMapping/>
  </p:clrMapOvr>
</p:sldLayout>
</file>

<file path=ppt/slideLayouts/slideLayout210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6209521-DD9F-4609-8641-A0C3C2DA167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13470953"/>
      </p:ext>
    </p:extLst>
  </p:cSld>
  <p:clrMapOvr>
    <a:masterClrMapping/>
  </p:clrMapOvr>
</p:sldLayout>
</file>

<file path=ppt/slideLayouts/slideLayout21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0D4DB0-A806-499D-AA07-ADBF4F54E7D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57322499"/>
      </p:ext>
    </p:extLst>
  </p:cSld>
  <p:clrMapOvr>
    <a:masterClrMapping/>
  </p:clrMapOvr>
</p:sldLayout>
</file>

<file path=ppt/slideLayouts/slideLayout21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4638" y="350838"/>
            <a:ext cx="2055812" cy="5740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350838"/>
            <a:ext cx="6015038" cy="5740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3B904B-4647-439F-A4CE-A4C0A63413C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04473422"/>
      </p:ext>
    </p:extLst>
  </p:cSld>
  <p:clrMapOvr>
    <a:masterClrMapping/>
  </p:clrMapOvr>
</p:sldLayout>
</file>

<file path=ppt/slideLayouts/slideLayout21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582F45-9CAA-475E-B5A1-02E4392825E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23420116"/>
      </p:ext>
    </p:extLst>
  </p:cSld>
  <p:clrMapOvr>
    <a:masterClrMapping/>
  </p:clrMapOvr>
</p:sldLayout>
</file>

<file path=ppt/slideLayouts/slideLayout21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54D397D-EFF8-42BD-A8CF-4089F7A4C3A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93375857"/>
      </p:ext>
    </p:extLst>
  </p:cSld>
  <p:clrMapOvr>
    <a:masterClrMapping/>
  </p:clrMapOvr>
</p:sldLayout>
</file>

<file path=ppt/slideLayouts/slideLayout210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8387AC-3D49-4114-910B-348B639CF6D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09230452"/>
      </p:ext>
    </p:extLst>
  </p:cSld>
  <p:clrMapOvr>
    <a:masterClrMapping/>
  </p:clrMapOvr>
</p:sldLayout>
</file>

<file path=ppt/slideLayouts/slideLayout210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981200"/>
            <a:ext cx="4035425" cy="41100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5025" y="1981200"/>
            <a:ext cx="4035425" cy="41100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90D871-9A97-406D-9217-5230EB8114F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85877703"/>
      </p:ext>
    </p:extLst>
  </p:cSld>
  <p:clrMapOvr>
    <a:masterClrMapping/>
  </p:clrMapOvr>
</p:sldLayout>
</file>

<file path=ppt/slideLayouts/slideLayout210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163C53C-1C17-47F7-BF17-D1079D0183B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30754969"/>
      </p:ext>
    </p:extLst>
  </p:cSld>
  <p:clrMapOvr>
    <a:masterClrMapping/>
  </p:clrMapOvr>
</p:sldLayout>
</file>

<file path=ppt/slideLayouts/slideLayout21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FABF463-461E-4158-A344-D59BDEA1018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50696407"/>
      </p:ext>
    </p:extLst>
  </p:cSld>
  <p:clrMapOvr>
    <a:masterClrMapping/>
  </p:clrMapOvr>
</p:sldLayout>
</file>

<file path=ppt/slideLayouts/slideLayout210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893795C-A983-4A23-8423-385A4079CA2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65211672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9818C9-40B6-4E36-A3E0-9AD3E2BC86A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80089897"/>
      </p:ext>
    </p:extLst>
  </p:cSld>
  <p:clrMapOvr>
    <a:masterClrMapping/>
  </p:clrMapOvr>
</p:sldLayout>
</file>

<file path=ppt/slideLayouts/slideLayout21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C6B0BD-BC88-4A18-B1B8-32F62D8A2D4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79846829"/>
      </p:ext>
    </p:extLst>
  </p:cSld>
  <p:clrMapOvr>
    <a:masterClrMapping/>
  </p:clrMapOvr>
</p:sldLayout>
</file>

<file path=ppt/slideLayouts/slideLayout21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51E6C47-ED87-43F8-BE7C-862388CDEC3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89243216"/>
      </p:ext>
    </p:extLst>
  </p:cSld>
  <p:clrMapOvr>
    <a:masterClrMapping/>
  </p:clrMapOvr>
</p:sldLayout>
</file>

<file path=ppt/slideLayouts/slideLayout21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3FB65DB-5F70-4C4E-93EB-EAEC979D352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2849514"/>
      </p:ext>
    </p:extLst>
  </p:cSld>
  <p:clrMapOvr>
    <a:masterClrMapping/>
  </p:clrMapOvr>
</p:sldLayout>
</file>

<file path=ppt/slideLayouts/slideLayout21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4638" y="350838"/>
            <a:ext cx="2055812" cy="5740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350838"/>
            <a:ext cx="6015038" cy="5740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E90F46E-9338-4603-9A6A-D3D73F0C9AB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32089268"/>
      </p:ext>
    </p:extLst>
  </p:cSld>
  <p:clrMapOvr>
    <a:masterClrMapping/>
  </p:clrMapOvr>
</p:sldLayout>
</file>

<file path=ppt/slideLayouts/slideLayout21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5BDFA1-A900-40A1-A7F8-55138712979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49062392"/>
      </p:ext>
    </p:extLst>
  </p:cSld>
  <p:clrMapOvr>
    <a:masterClrMapping/>
  </p:clrMapOvr>
</p:sldLayout>
</file>

<file path=ppt/slideLayouts/slideLayout21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06C8DEB-612D-4E9E-BB1B-300A80F0946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48992591"/>
      </p:ext>
    </p:extLst>
  </p:cSld>
  <p:clrMapOvr>
    <a:masterClrMapping/>
  </p:clrMapOvr>
</p:sldLayout>
</file>

<file path=ppt/slideLayouts/slideLayout21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DA5E506-3D04-41AE-9F35-B80AAC4EA68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68091641"/>
      </p:ext>
    </p:extLst>
  </p:cSld>
  <p:clrMapOvr>
    <a:masterClrMapping/>
  </p:clrMapOvr>
</p:sldLayout>
</file>

<file path=ppt/slideLayouts/slideLayout21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981200"/>
            <a:ext cx="4035425" cy="41100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5025" y="1981200"/>
            <a:ext cx="4035425" cy="41100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A42AF66-D215-41B2-9EB0-5D8B9387EAE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4443590"/>
      </p:ext>
    </p:extLst>
  </p:cSld>
  <p:clrMapOvr>
    <a:masterClrMapping/>
  </p:clrMapOvr>
</p:sldLayout>
</file>

<file path=ppt/slideLayouts/slideLayout21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1114400-209E-465D-9B1F-747A6546087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67328464"/>
      </p:ext>
    </p:extLst>
  </p:cSld>
  <p:clrMapOvr>
    <a:masterClrMapping/>
  </p:clrMapOvr>
</p:sldLayout>
</file>

<file path=ppt/slideLayouts/slideLayout21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DA765AF-0C13-4F73-951A-1D4CE68EA98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79210799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96B0356-05EC-4FB8-A179-80218B9C765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98311821"/>
      </p:ext>
    </p:extLst>
  </p:cSld>
  <p:clrMapOvr>
    <a:masterClrMapping/>
  </p:clrMapOvr>
</p:sldLayout>
</file>

<file path=ppt/slideLayouts/slideLayout21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D9C09C6-E4CE-4A42-82DC-248389B6944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90302620"/>
      </p:ext>
    </p:extLst>
  </p:cSld>
  <p:clrMapOvr>
    <a:masterClrMapping/>
  </p:clrMapOvr>
</p:sldLayout>
</file>

<file path=ppt/slideLayouts/slideLayout21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8C2D038-D6D5-4282-A1C9-0D844B3FE6E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29298838"/>
      </p:ext>
    </p:extLst>
  </p:cSld>
  <p:clrMapOvr>
    <a:masterClrMapping/>
  </p:clrMapOvr>
</p:sldLayout>
</file>

<file path=ppt/slideLayouts/slideLayout21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55ACB0F-91C2-4BCE-9F84-A241D328868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59162754"/>
      </p:ext>
    </p:extLst>
  </p:cSld>
  <p:clrMapOvr>
    <a:masterClrMapping/>
  </p:clrMapOvr>
</p:sldLayout>
</file>

<file path=ppt/slideLayouts/slideLayout21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4F116BF-DAC3-4F83-BFA9-9698E85FBBB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38612516"/>
      </p:ext>
    </p:extLst>
  </p:cSld>
  <p:clrMapOvr>
    <a:masterClrMapping/>
  </p:clrMapOvr>
</p:sldLayout>
</file>

<file path=ppt/slideLayouts/slideLayout21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4638" y="350838"/>
            <a:ext cx="2055812" cy="5740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350838"/>
            <a:ext cx="6015038" cy="5740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6F369A2-8F96-4B21-A164-F68567A39F4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04317359"/>
      </p:ext>
    </p:extLst>
  </p:cSld>
  <p:clrMapOvr>
    <a:masterClrMapping/>
  </p:clrMapOvr>
</p:sldLayout>
</file>

<file path=ppt/slideLayouts/slideLayout21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2DCC509-89CE-44B8-85EC-3775FE28D03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48779912"/>
      </p:ext>
    </p:extLst>
  </p:cSld>
  <p:clrMapOvr>
    <a:masterClrMapping/>
  </p:clrMapOvr>
</p:sldLayout>
</file>

<file path=ppt/slideLayouts/slideLayout21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F49AC9-6524-4BC4-9B35-54311E26ADB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41215556"/>
      </p:ext>
    </p:extLst>
  </p:cSld>
  <p:clrMapOvr>
    <a:masterClrMapping/>
  </p:clrMapOvr>
</p:sldLayout>
</file>

<file path=ppt/slideLayouts/slideLayout21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2785F58-FD15-413B-BD7B-3D068536BE4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32584745"/>
      </p:ext>
    </p:extLst>
  </p:cSld>
  <p:clrMapOvr>
    <a:masterClrMapping/>
  </p:clrMapOvr>
</p:sldLayout>
</file>

<file path=ppt/slideLayouts/slideLayout21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981200"/>
            <a:ext cx="4035425" cy="41100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5025" y="1981200"/>
            <a:ext cx="4035425" cy="41100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051EBB7-11C9-4F13-BD1D-ED5EA5D44F3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4260418"/>
      </p:ext>
    </p:extLst>
  </p:cSld>
  <p:clrMapOvr>
    <a:masterClrMapping/>
  </p:clrMapOvr>
</p:sldLayout>
</file>

<file path=ppt/slideLayouts/slideLayout21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C8FCEBB-1B7E-4373-BD97-4E1BE9BC390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28177436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981200"/>
            <a:ext cx="4035425" cy="41100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5025" y="1981200"/>
            <a:ext cx="4035425" cy="41100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911F0C4-88E2-4BF6-ACC8-7EBEBD365F3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74031482"/>
      </p:ext>
    </p:extLst>
  </p:cSld>
  <p:clrMapOvr>
    <a:masterClrMapping/>
  </p:clrMapOvr>
</p:sldLayout>
</file>

<file path=ppt/slideLayouts/slideLayout21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3D85D9-2BF9-446C-AC56-6319AB36A4F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51153651"/>
      </p:ext>
    </p:extLst>
  </p:cSld>
  <p:clrMapOvr>
    <a:masterClrMapping/>
  </p:clrMapOvr>
</p:sldLayout>
</file>

<file path=ppt/slideLayouts/slideLayout21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E9F1D9-7AE8-4EC5-AACB-1C36BA3C231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72262383"/>
      </p:ext>
    </p:extLst>
  </p:cSld>
  <p:clrMapOvr>
    <a:masterClrMapping/>
  </p:clrMapOvr>
</p:sldLayout>
</file>

<file path=ppt/slideLayouts/slideLayout21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9CE7B15-EB60-4FE4-85C0-ED40C37F965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79639843"/>
      </p:ext>
    </p:extLst>
  </p:cSld>
  <p:clrMapOvr>
    <a:masterClrMapping/>
  </p:clrMapOvr>
</p:sldLayout>
</file>

<file path=ppt/slideLayouts/slideLayout21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C072031-94CE-4043-B26B-1BBEE885E4F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82967420"/>
      </p:ext>
    </p:extLst>
  </p:cSld>
  <p:clrMapOvr>
    <a:masterClrMapping/>
  </p:clrMapOvr>
</p:sldLayout>
</file>

<file path=ppt/slideLayouts/slideLayout21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5D5DA7-B46F-4DC6-BD6C-9517E0B6E9E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89627123"/>
      </p:ext>
    </p:extLst>
  </p:cSld>
  <p:clrMapOvr>
    <a:masterClrMapping/>
  </p:clrMapOvr>
</p:sldLayout>
</file>

<file path=ppt/slideLayouts/slideLayout21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4638" y="350838"/>
            <a:ext cx="2055812" cy="5740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350838"/>
            <a:ext cx="6015038" cy="5740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41CE8EB-7A44-4DF4-8BE7-858CD0158F2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05620327"/>
      </p:ext>
    </p:extLst>
  </p:cSld>
  <p:clrMapOvr>
    <a:masterClrMapping/>
  </p:clrMapOvr>
</p:sldLayout>
</file>

<file path=ppt/slideLayouts/slideLayout21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E4C33F9-A794-4166-B109-EB58A685A80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53848273"/>
      </p:ext>
    </p:extLst>
  </p:cSld>
  <p:clrMapOvr>
    <a:masterClrMapping/>
  </p:clrMapOvr>
</p:sldLayout>
</file>

<file path=ppt/slideLayouts/slideLayout21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543A497-8714-475E-A6A8-5DE4A971BA4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07544190"/>
      </p:ext>
    </p:extLst>
  </p:cSld>
  <p:clrMapOvr>
    <a:masterClrMapping/>
  </p:clrMapOvr>
</p:sldLayout>
</file>

<file path=ppt/slideLayouts/slideLayout21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E6BDB9E-6617-4FE7-8222-B5A6CCCA22C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84610339"/>
      </p:ext>
    </p:extLst>
  </p:cSld>
  <p:clrMapOvr>
    <a:masterClrMapping/>
  </p:clrMapOvr>
</p:sldLayout>
</file>

<file path=ppt/slideLayouts/slideLayout21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18A5EE-F694-461E-87EB-C326724B75B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56470804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5CB1D1D-2F15-4677-8502-4D0AA4F0914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14024654"/>
      </p:ext>
    </p:extLst>
  </p:cSld>
  <p:clrMapOvr>
    <a:masterClrMapping/>
  </p:clrMapOvr>
</p:sldLayout>
</file>

<file path=ppt/slideLayouts/slideLayout21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A7F487-F951-489B-BF17-57B26BDBE04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19816663"/>
      </p:ext>
    </p:extLst>
  </p:cSld>
  <p:clrMapOvr>
    <a:masterClrMapping/>
  </p:clrMapOvr>
</p:sldLayout>
</file>

<file path=ppt/slideLayouts/slideLayout21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4266F5C-939B-4E69-9BB0-3745B861918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00453685"/>
      </p:ext>
    </p:extLst>
  </p:cSld>
  <p:clrMapOvr>
    <a:masterClrMapping/>
  </p:clrMapOvr>
</p:sldLayout>
</file>

<file path=ppt/slideLayouts/slideLayout21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F8A674B-A053-460C-BD1D-F045585CD3A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23672037"/>
      </p:ext>
    </p:extLst>
  </p:cSld>
  <p:clrMapOvr>
    <a:masterClrMapping/>
  </p:clrMapOvr>
</p:sldLayout>
</file>

<file path=ppt/slideLayouts/slideLayout21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646C92F-3E8A-4B5C-9CE1-1D3A464E646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36155628"/>
      </p:ext>
    </p:extLst>
  </p:cSld>
  <p:clrMapOvr>
    <a:masterClrMapping/>
  </p:clrMapOvr>
</p:sldLayout>
</file>

<file path=ppt/slideLayouts/slideLayout21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D05BD1B-A442-444A-A438-16889EAAC04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94129003"/>
      </p:ext>
    </p:extLst>
  </p:cSld>
  <p:clrMapOvr>
    <a:masterClrMapping/>
  </p:clrMapOvr>
</p:sldLayout>
</file>

<file path=ppt/slideLayouts/slideLayout21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754DA59-F112-4DDA-B5A9-C84C451D5D0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84918205"/>
      </p:ext>
    </p:extLst>
  </p:cSld>
  <p:clrMapOvr>
    <a:masterClrMapping/>
  </p:clrMapOvr>
</p:sldLayout>
</file>

<file path=ppt/slideLayouts/slideLayout21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D0CBDE4-A23C-4285-B1A9-8D8672F62E5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35203299"/>
      </p:ext>
    </p:extLst>
  </p:cSld>
  <p:clrMapOvr>
    <a:masterClrMapping/>
  </p:clrMapOvr>
</p:sldLayout>
</file>

<file path=ppt/slideLayouts/slideLayout21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017B47-994B-4D6F-95AE-9D6CEF8B8B8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77446261"/>
      </p:ext>
    </p:extLst>
  </p:cSld>
  <p:clrMapOvr>
    <a:masterClrMapping/>
  </p:clrMapOvr>
</p:sldLayout>
</file>

<file path=ppt/slideLayouts/slideLayout21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774558-0AF4-4C51-9C6A-6AEFEF13BB7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72731579"/>
      </p:ext>
    </p:extLst>
  </p:cSld>
  <p:clrMapOvr>
    <a:masterClrMapping/>
  </p:clrMapOvr>
</p:sldLayout>
</file>

<file path=ppt/slideLayouts/slideLayout214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40A49F0-8909-439F-AAE1-60B435B56E7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63608482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2541567-1C19-4C3F-977C-8B135159FB8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40468635"/>
      </p:ext>
    </p:extLst>
  </p:cSld>
  <p:clrMapOvr>
    <a:masterClrMapping/>
  </p:clrMapOvr>
</p:sldLayout>
</file>

<file path=ppt/slideLayouts/slideLayout21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21C4A56-37A9-4F42-8500-CC740D6A780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77521898"/>
      </p:ext>
    </p:extLst>
  </p:cSld>
  <p:clrMapOvr>
    <a:masterClrMapping/>
  </p:clrMapOvr>
</p:sldLayout>
</file>

<file path=ppt/slideLayouts/slideLayout21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42F7CD9-D612-46F6-9E9D-C83B5470DF7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84191312"/>
      </p:ext>
    </p:extLst>
  </p:cSld>
  <p:clrMapOvr>
    <a:masterClrMapping/>
  </p:clrMapOvr>
</p:sldLayout>
</file>

<file path=ppt/slideLayouts/slideLayout21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A8D95E-432E-45AF-BC61-1FC9FA09C1C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66656083"/>
      </p:ext>
    </p:extLst>
  </p:cSld>
  <p:clrMapOvr>
    <a:masterClrMapping/>
  </p:clrMapOvr>
</p:sldLayout>
</file>

<file path=ppt/slideLayouts/slideLayout21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37C4E1B-C15B-4E6C-9714-9E77B98B322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92701259"/>
      </p:ext>
    </p:extLst>
  </p:cSld>
  <p:clrMapOvr>
    <a:masterClrMapping/>
  </p:clrMapOvr>
</p:sldLayout>
</file>

<file path=ppt/slideLayouts/slideLayout215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544A9CC-8321-4828-918D-0B7FAF3C60D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34857810"/>
      </p:ext>
    </p:extLst>
  </p:cSld>
  <p:clrMapOvr>
    <a:masterClrMapping/>
  </p:clrMapOvr>
</p:sldLayout>
</file>

<file path=ppt/slideLayouts/slideLayout215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8D7ADC6-561D-493B-A8C0-8F93A5A6F2C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28818176"/>
      </p:ext>
    </p:extLst>
  </p:cSld>
  <p:clrMapOvr>
    <a:masterClrMapping/>
  </p:clrMapOvr>
</p:sldLayout>
</file>

<file path=ppt/slideLayouts/slideLayout21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4603F76-0FF3-4F09-8D49-18FDAB37F46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3404989"/>
      </p:ext>
    </p:extLst>
  </p:cSld>
  <p:clrMapOvr>
    <a:masterClrMapping/>
  </p:clrMapOvr>
</p:sldLayout>
</file>

<file path=ppt/slideLayouts/slideLayout21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A9D8810-DC18-447A-BCAA-EE672465279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42885983"/>
      </p:ext>
    </p:extLst>
  </p:cSld>
  <p:clrMapOvr>
    <a:masterClrMapping/>
  </p:clrMapOvr>
</p:sldLayout>
</file>

<file path=ppt/slideLayouts/slideLayout21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9BB3560-BB9D-47A7-A0AA-3098B2CEF0E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60707222"/>
      </p:ext>
    </p:extLst>
  </p:cSld>
  <p:clrMapOvr>
    <a:masterClrMapping/>
  </p:clrMapOvr>
</p:sldLayout>
</file>

<file path=ppt/slideLayouts/slideLayout21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7A5B666-6286-47C7-9CD0-ADD40DCCD6D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47543986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70092FC-145E-482F-92E7-CE728DE69B0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33570139"/>
      </p:ext>
    </p:extLst>
  </p:cSld>
  <p:clrMapOvr>
    <a:masterClrMapping/>
  </p:clrMapOvr>
</p:sldLayout>
</file>

<file path=ppt/slideLayouts/slideLayout216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650383F-4006-44A1-9A60-FBD03C6D5F6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02636828"/>
      </p:ext>
    </p:extLst>
  </p:cSld>
  <p:clrMapOvr>
    <a:masterClrMapping/>
  </p:clrMapOvr>
</p:sldLayout>
</file>

<file path=ppt/slideLayouts/slideLayout21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DC923C3-2431-4DB1-A117-37D2549BC68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99990370"/>
      </p:ext>
    </p:extLst>
  </p:cSld>
  <p:clrMapOvr>
    <a:masterClrMapping/>
  </p:clrMapOvr>
</p:sldLayout>
</file>

<file path=ppt/slideLayouts/slideLayout216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0719DDD-B7ED-4A3C-A8EF-54128A1442E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58536663"/>
      </p:ext>
    </p:extLst>
  </p:cSld>
  <p:clrMapOvr>
    <a:masterClrMapping/>
  </p:clrMapOvr>
</p:sldLayout>
</file>

<file path=ppt/slideLayouts/slideLayout21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83F4473-4F70-473A-9580-755A64A88AC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9135305"/>
      </p:ext>
    </p:extLst>
  </p:cSld>
  <p:clrMapOvr>
    <a:masterClrMapping/>
  </p:clrMapOvr>
</p:sldLayout>
</file>

<file path=ppt/slideLayouts/slideLayout21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B889BA4-8506-4BC3-B65A-86EAA3EBF37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40980642"/>
      </p:ext>
    </p:extLst>
  </p:cSld>
  <p:clrMapOvr>
    <a:masterClrMapping/>
  </p:clrMapOvr>
</p:sldLayout>
</file>

<file path=ppt/slideLayouts/slideLayout216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39AE76-75AE-47AB-8DE0-ED2FEE2BCC3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82748673"/>
      </p:ext>
    </p:extLst>
  </p:cSld>
  <p:clrMapOvr>
    <a:masterClrMapping/>
  </p:clrMapOvr>
</p:sldLayout>
</file>

<file path=ppt/slideLayouts/slideLayout216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59C8850-8D07-470D-95AB-4BCB7451084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89010112"/>
      </p:ext>
    </p:extLst>
  </p:cSld>
  <p:clrMapOvr>
    <a:masterClrMapping/>
  </p:clrMapOvr>
</p:sldLayout>
</file>

<file path=ppt/slideLayouts/slideLayout21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0BB2D-435F-4702-A30D-EAA9E33ABF2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37218942"/>
      </p:ext>
    </p:extLst>
  </p:cSld>
  <p:clrMapOvr>
    <a:masterClrMapping/>
  </p:clrMapOvr>
</p:sldLayout>
</file>

<file path=ppt/slideLayouts/slideLayout21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C0D12CD-52CE-4EE9-B73D-7BDB7B37E84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15653646"/>
      </p:ext>
    </p:extLst>
  </p:cSld>
  <p:clrMapOvr>
    <a:masterClrMapping/>
  </p:clrMapOvr>
</p:sldLayout>
</file>

<file path=ppt/slideLayouts/slideLayout21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0CD2E83-DFEA-4E87-9D97-5A13C38EC63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16470270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09FC86E-4B09-44A5-850C-88256E0CCB8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50982266"/>
      </p:ext>
    </p:extLst>
  </p:cSld>
  <p:clrMapOvr>
    <a:masterClrMapping/>
  </p:clrMapOvr>
</p:sldLayout>
</file>

<file path=ppt/slideLayouts/slideLayout21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08C4890-B0E4-4B56-A0A0-6E91AAFBDFC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96656963"/>
      </p:ext>
    </p:extLst>
  </p:cSld>
  <p:clrMapOvr>
    <a:masterClrMapping/>
  </p:clrMapOvr>
</p:sldLayout>
</file>

<file path=ppt/slideLayouts/slideLayout217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A2B0B4D-7818-4552-B980-3137917E5B3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58171481"/>
      </p:ext>
    </p:extLst>
  </p:cSld>
  <p:clrMapOvr>
    <a:masterClrMapping/>
  </p:clrMapOvr>
</p:sldLayout>
</file>

<file path=ppt/slideLayouts/slideLayout217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955C1EE-4963-451B-AFD4-D15CAFD12EE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70068938"/>
      </p:ext>
    </p:extLst>
  </p:cSld>
  <p:clrMapOvr>
    <a:masterClrMapping/>
  </p:clrMapOvr>
</p:sldLayout>
</file>

<file path=ppt/slideLayouts/slideLayout217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BF455D3-17A0-413D-83E4-660B1F28F77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6859083"/>
      </p:ext>
    </p:extLst>
  </p:cSld>
  <p:clrMapOvr>
    <a:masterClrMapping/>
  </p:clrMapOvr>
</p:sldLayout>
</file>

<file path=ppt/slideLayouts/slideLayout21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7769DEB-B6CD-4917-A27F-EA0423B13E8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88997199"/>
      </p:ext>
    </p:extLst>
  </p:cSld>
  <p:clrMapOvr>
    <a:masterClrMapping/>
  </p:clrMapOvr>
</p:sldLayout>
</file>

<file path=ppt/slideLayouts/slideLayout21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8955FF3-466C-48F2-99CE-B9CFC3EED7E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26584973"/>
      </p:ext>
    </p:extLst>
  </p:cSld>
  <p:clrMapOvr>
    <a:masterClrMapping/>
  </p:clrMapOvr>
</p:sldLayout>
</file>

<file path=ppt/slideLayouts/slideLayout217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8AA07B3-C2CC-4C87-9319-3F2CFC1DCB8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91985673"/>
      </p:ext>
    </p:extLst>
  </p:cSld>
  <p:clrMapOvr>
    <a:masterClrMapping/>
  </p:clrMapOvr>
</p:sldLayout>
</file>

<file path=ppt/slideLayouts/slideLayout217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A2ADB9A-D037-44E9-B74D-763CBFDAC26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6428698"/>
      </p:ext>
    </p:extLst>
  </p:cSld>
  <p:clrMapOvr>
    <a:masterClrMapping/>
  </p:clrMapOvr>
</p:sldLayout>
</file>

<file path=ppt/slideLayouts/slideLayout21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89FED14-CB66-483B-82F7-BB74272BFD6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76693967"/>
      </p:ext>
    </p:extLst>
  </p:cSld>
  <p:clrMapOvr>
    <a:masterClrMapping/>
  </p:clrMapOvr>
</p:sldLayout>
</file>

<file path=ppt/slideLayouts/slideLayout21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350EBA5-2B5F-485F-808B-C3560E57748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6844230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9AE6A28-949B-4BA1-AB15-1A5A62AA176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93875378"/>
      </p:ext>
    </p:extLst>
  </p:cSld>
  <p:clrMapOvr>
    <a:masterClrMapping/>
  </p:clrMapOvr>
</p:sldLayout>
</file>

<file path=ppt/slideLayouts/slideLayout21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52506E-120F-48D5-87E9-CFE97852C8A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33798608"/>
      </p:ext>
    </p:extLst>
  </p:cSld>
  <p:clrMapOvr>
    <a:masterClrMapping/>
  </p:clrMapOvr>
</p:sldLayout>
</file>

<file path=ppt/slideLayouts/slideLayout21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9B76D3-4780-49DE-A50D-808E56FAE02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75045923"/>
      </p:ext>
    </p:extLst>
  </p:cSld>
  <p:clrMapOvr>
    <a:masterClrMapping/>
  </p:clrMapOvr>
</p:sldLayout>
</file>

<file path=ppt/slideLayouts/slideLayout218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DC963BF-018E-4149-938E-3ECD94FD3A1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72860675"/>
      </p:ext>
    </p:extLst>
  </p:cSld>
  <p:clrMapOvr>
    <a:masterClrMapping/>
  </p:clrMapOvr>
</p:sldLayout>
</file>

<file path=ppt/slideLayouts/slideLayout218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E35B35E-C85A-4E49-BA19-4CB2A98F5FF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71855282"/>
      </p:ext>
    </p:extLst>
  </p:cSld>
  <p:clrMapOvr>
    <a:masterClrMapping/>
  </p:clrMapOvr>
</p:sldLayout>
</file>

<file path=ppt/slideLayouts/slideLayout218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4F7DFB-3F5C-432F-8E9A-50EA9DFA6CB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33676460"/>
      </p:ext>
    </p:extLst>
  </p:cSld>
  <p:clrMapOvr>
    <a:masterClrMapping/>
  </p:clrMapOvr>
</p:sldLayout>
</file>

<file path=ppt/slideLayouts/slideLayout21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A76D17-B0C7-4304-936B-771922FC35A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28287324"/>
      </p:ext>
    </p:extLst>
  </p:cSld>
  <p:clrMapOvr>
    <a:masterClrMapping/>
  </p:clrMapOvr>
</p:sldLayout>
</file>

<file path=ppt/slideLayouts/slideLayout218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AB72BDB-5D7C-498C-852B-A2694392021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99063923"/>
      </p:ext>
    </p:extLst>
  </p:cSld>
  <p:clrMapOvr>
    <a:masterClrMapping/>
  </p:clrMapOvr>
</p:sldLayout>
</file>

<file path=ppt/slideLayouts/slideLayout218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F018253-EF00-4F92-80CC-D5CADF67A69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73564336"/>
      </p:ext>
    </p:extLst>
  </p:cSld>
  <p:clrMapOvr>
    <a:masterClrMapping/>
  </p:clrMapOvr>
</p:sldLayout>
</file>

<file path=ppt/slideLayouts/slideLayout218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4C2DD62-0B76-4C6C-96E7-4433A946B22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36696311"/>
      </p:ext>
    </p:extLst>
  </p:cSld>
  <p:clrMapOvr>
    <a:masterClrMapping/>
  </p:clrMapOvr>
</p:sldLayout>
</file>

<file path=ppt/slideLayouts/slideLayout21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7BBCFA8-6090-430E-A7E2-CD0C50D9D01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80321780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EBD3762-67CC-4FD9-9FE2-F85EBF7A018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12882380"/>
      </p:ext>
    </p:extLst>
  </p:cSld>
  <p:clrMapOvr>
    <a:masterClrMapping/>
  </p:clrMapOvr>
</p:sldLayout>
</file>

<file path=ppt/slideLayouts/slideLayout21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CDC986-4326-4450-9C7A-D8F4D8C18F6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00946734"/>
      </p:ext>
    </p:extLst>
  </p:cSld>
  <p:clrMapOvr>
    <a:masterClrMapping/>
  </p:clrMapOvr>
</p:sldLayout>
</file>

<file path=ppt/slideLayouts/slideLayout21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8C1B92C-1916-4A11-BD2A-95CD2AAB109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8246042"/>
      </p:ext>
    </p:extLst>
  </p:cSld>
  <p:clrMapOvr>
    <a:masterClrMapping/>
  </p:clrMapOvr>
</p:sldLayout>
</file>

<file path=ppt/slideLayouts/slideLayout21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708EB81-84AE-4DC9-A57D-A0976A81A74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00077673"/>
      </p:ext>
    </p:extLst>
  </p:cSld>
  <p:clrMapOvr>
    <a:masterClrMapping/>
  </p:clrMapOvr>
</p:sldLayout>
</file>

<file path=ppt/slideLayouts/slideLayout219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5B0EFA-8DBC-4B27-85F5-30E101A3EDD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83079564"/>
      </p:ext>
    </p:extLst>
  </p:cSld>
  <p:clrMapOvr>
    <a:masterClrMapping/>
  </p:clrMapOvr>
</p:sldLayout>
</file>

<file path=ppt/slideLayouts/slideLayout219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D52281D-E496-4752-9B3B-3A0B03D7221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51614631"/>
      </p:ext>
    </p:extLst>
  </p:cSld>
  <p:clrMapOvr>
    <a:masterClrMapping/>
  </p:clrMapOvr>
</p:sldLayout>
</file>

<file path=ppt/slideLayouts/slideLayout219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CCC1A77-8E7C-4232-8BE4-44B0A598F05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82686547"/>
      </p:ext>
    </p:extLst>
  </p:cSld>
  <p:clrMapOvr>
    <a:masterClrMapping/>
  </p:clrMapOvr>
</p:sldLayout>
</file>

<file path=ppt/slideLayouts/slideLayout21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54D4638-A2C9-4280-917A-7EF3D2EA727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41533938"/>
      </p:ext>
    </p:extLst>
  </p:cSld>
  <p:clrMapOvr>
    <a:masterClrMapping/>
  </p:clrMapOvr>
</p:sldLayout>
</file>

<file path=ppt/slideLayouts/slideLayout219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46FC383-9B7E-4BF3-AE80-7E2FEC075FF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10455143"/>
      </p:ext>
    </p:extLst>
  </p:cSld>
  <p:clrMapOvr>
    <a:masterClrMapping/>
  </p:clrMapOvr>
</p:sldLayout>
</file>

<file path=ppt/slideLayouts/slideLayout219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1BC6462-2B53-4C61-BF68-486B241CDBC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48147440"/>
      </p:ext>
    </p:extLst>
  </p:cSld>
  <p:clrMapOvr>
    <a:masterClrMapping/>
  </p:clrMapOvr>
</p:sldLayout>
</file>

<file path=ppt/slideLayouts/slideLayout219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CFFC1-ADC8-4652-9EDE-CA5239E1050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7276517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87AD241-5789-4B10-9269-046D982FCFD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10749525"/>
      </p:ext>
    </p:extLst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4638" y="350838"/>
            <a:ext cx="2055812" cy="5740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350838"/>
            <a:ext cx="6015038" cy="5740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09E6FB-2A70-466C-9576-E3C8C231FCC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39774801"/>
      </p:ext>
    </p:extLst>
  </p:cSld>
  <p:clrMapOvr>
    <a:masterClrMapping/>
  </p:clrMapOvr>
</p:sldLayout>
</file>

<file path=ppt/slideLayouts/slideLayout22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FBFEF88-3B37-401D-9F1E-AA282696F26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59965473"/>
      </p:ext>
    </p:extLst>
  </p:cSld>
  <p:clrMapOvr>
    <a:masterClrMapping/>
  </p:clrMapOvr>
</p:sldLayout>
</file>

<file path=ppt/slideLayouts/slideLayout22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EFB1D1-D33A-41F1-9D8D-2046AA1D5D5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46151957"/>
      </p:ext>
    </p:extLst>
  </p:cSld>
  <p:clrMapOvr>
    <a:masterClrMapping/>
  </p:clrMapOvr>
</p:sldLayout>
</file>

<file path=ppt/slideLayouts/slideLayout22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E6CCA4-A530-4B2C-90D6-380516D13A7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33066463"/>
      </p:ext>
    </p:extLst>
  </p:cSld>
  <p:clrMapOvr>
    <a:masterClrMapping/>
  </p:clrMapOvr>
</p:sldLayout>
</file>

<file path=ppt/slideLayouts/slideLayout22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51471E-FFD5-4B54-B7D7-E4AE57F1447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20570102"/>
      </p:ext>
    </p:extLst>
  </p:cSld>
  <p:clrMapOvr>
    <a:masterClrMapping/>
  </p:clrMapOvr>
</p:sldLayout>
</file>

<file path=ppt/slideLayouts/slideLayout220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CE2F220-1F28-40E9-8617-20A1BCD98F7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23061482"/>
      </p:ext>
    </p:extLst>
  </p:cSld>
  <p:clrMapOvr>
    <a:masterClrMapping/>
  </p:clrMapOvr>
</p:sldLayout>
</file>

<file path=ppt/slideLayouts/slideLayout22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761C16E-84FB-4ABC-9BE4-3DDD13AC380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18560241"/>
      </p:ext>
    </p:extLst>
  </p:cSld>
  <p:clrMapOvr>
    <a:masterClrMapping/>
  </p:clrMapOvr>
</p:sldLayout>
</file>

<file path=ppt/slideLayouts/slideLayout220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7F7B350-ECD1-4C67-B3CF-6E98E8820C1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98469610"/>
      </p:ext>
    </p:extLst>
  </p:cSld>
  <p:clrMapOvr>
    <a:masterClrMapping/>
  </p:clrMapOvr>
</p:sldLayout>
</file>

<file path=ppt/slideLayouts/slideLayout22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D60374B-F1A2-44E6-9F8E-2B1DE5DC573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76506922"/>
      </p:ext>
    </p:extLst>
  </p:cSld>
  <p:clrMapOvr>
    <a:masterClrMapping/>
  </p:clrMapOvr>
</p:sldLayout>
</file>

<file path=ppt/slideLayouts/slideLayout220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7E2BD84-81D2-4F44-99F1-6652253579B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73612117"/>
      </p:ext>
    </p:extLst>
  </p:cSld>
  <p:clrMapOvr>
    <a:masterClrMapping/>
  </p:clrMapOvr>
</p:sldLayout>
</file>

<file path=ppt/slideLayouts/slideLayout220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8EB7C10-E5B2-4813-8E99-B70937D0094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97744234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8550D1-FD4C-44A8-95AB-4C02C998649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98561452"/>
      </p:ext>
    </p:extLst>
  </p:cSld>
  <p:clrMapOvr>
    <a:masterClrMapping/>
  </p:clrMapOvr>
</p:sldLayout>
</file>

<file path=ppt/slideLayouts/slideLayout22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B680890-C0AF-492E-86C5-C57638FAD28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67065710"/>
      </p:ext>
    </p:extLst>
  </p:cSld>
  <p:clrMapOvr>
    <a:masterClrMapping/>
  </p:clrMapOvr>
</p:sldLayout>
</file>

<file path=ppt/slideLayouts/slideLayout22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38FB209-E4CE-482B-8D65-996FA97172D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18886196"/>
      </p:ext>
    </p:extLst>
  </p:cSld>
  <p:clrMapOvr>
    <a:masterClrMapping/>
  </p:clrMapOvr>
</p:sldLayout>
</file>

<file path=ppt/slideLayouts/slideLayout22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4854D1A-A64E-4B81-B68C-09FCBCB4581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62067547"/>
      </p:ext>
    </p:extLst>
  </p:cSld>
  <p:clrMapOvr>
    <a:masterClrMapping/>
  </p:clrMapOvr>
</p:sldLayout>
</file>

<file path=ppt/slideLayouts/slideLayout22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A6CA7B0-5A12-48DA-A4F8-60B72CF52AA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27899838"/>
      </p:ext>
    </p:extLst>
  </p:cSld>
  <p:clrMapOvr>
    <a:masterClrMapping/>
  </p:clrMapOvr>
</p:sldLayout>
</file>

<file path=ppt/slideLayouts/slideLayout22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F81F071-2ECD-4FC4-AF06-29BCCC287DB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0683021"/>
      </p:ext>
    </p:extLst>
  </p:cSld>
  <p:clrMapOvr>
    <a:masterClrMapping/>
  </p:clrMapOvr>
</p:sldLayout>
</file>

<file path=ppt/slideLayouts/slideLayout22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30185F5-EAC8-41EA-8D34-AC883CA97E3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34689311"/>
      </p:ext>
    </p:extLst>
  </p:cSld>
  <p:clrMapOvr>
    <a:masterClrMapping/>
  </p:clrMapOvr>
</p:sldLayout>
</file>

<file path=ppt/slideLayouts/slideLayout22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504534A-D616-4DCA-A97A-21B98C5CBF5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19187966"/>
      </p:ext>
    </p:extLst>
  </p:cSld>
  <p:clrMapOvr>
    <a:masterClrMapping/>
  </p:clrMapOvr>
</p:sldLayout>
</file>

<file path=ppt/slideLayouts/slideLayout22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9DF3553-CF88-493C-BF3E-759AF3AFF86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49982196"/>
      </p:ext>
    </p:extLst>
  </p:cSld>
  <p:clrMapOvr>
    <a:masterClrMapping/>
  </p:clrMapOvr>
</p:sldLayout>
</file>

<file path=ppt/slideLayouts/slideLayout22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EF5E73A-0C39-43C9-9D96-96F22BFA4BC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8544523"/>
      </p:ext>
    </p:extLst>
  </p:cSld>
  <p:clrMapOvr>
    <a:masterClrMapping/>
  </p:clrMapOvr>
</p:sldLayout>
</file>

<file path=ppt/slideLayouts/slideLayout22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4B9EFEA-AAE1-4A9B-B369-7D397CD0241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52720592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DA3182-05CA-49BC-A6C7-E0C01F13E4F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76169675"/>
      </p:ext>
    </p:extLst>
  </p:cSld>
  <p:clrMapOvr>
    <a:masterClrMapping/>
  </p:clrMapOvr>
</p:sldLayout>
</file>

<file path=ppt/slideLayouts/slideLayout22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7D79454-F1BC-4CE0-9280-2A2E451D52E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73098920"/>
      </p:ext>
    </p:extLst>
  </p:cSld>
  <p:clrMapOvr>
    <a:masterClrMapping/>
  </p:clrMapOvr>
</p:sldLayout>
</file>

<file path=ppt/slideLayouts/slideLayout22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827203F-64A4-4145-86EC-59D207C1B9F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21062110"/>
      </p:ext>
    </p:extLst>
  </p:cSld>
  <p:clrMapOvr>
    <a:masterClrMapping/>
  </p:clrMapOvr>
</p:sldLayout>
</file>

<file path=ppt/slideLayouts/slideLayout22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2F0527-2BBB-435E-9E1C-CAE07AD84A7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48381455"/>
      </p:ext>
    </p:extLst>
  </p:cSld>
  <p:clrMapOvr>
    <a:masterClrMapping/>
  </p:clrMapOvr>
</p:sldLayout>
</file>

<file path=ppt/slideLayouts/slideLayout22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DF3E026-4E56-4309-9F93-F02E4140969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18767805"/>
      </p:ext>
    </p:extLst>
  </p:cSld>
  <p:clrMapOvr>
    <a:masterClrMapping/>
  </p:clrMapOvr>
</p:sldLayout>
</file>

<file path=ppt/slideLayouts/slideLayout22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07B2ECC-36DE-4B35-9B2C-388CBF792AF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50483823"/>
      </p:ext>
    </p:extLst>
  </p:cSld>
  <p:clrMapOvr>
    <a:masterClrMapping/>
  </p:clrMapOvr>
</p:sldLayout>
</file>

<file path=ppt/slideLayouts/slideLayout22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A951430-144D-47A6-8081-66A05E8A183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49444391"/>
      </p:ext>
    </p:extLst>
  </p:cSld>
  <p:clrMapOvr>
    <a:masterClrMapping/>
  </p:clrMapOvr>
</p:sldLayout>
</file>

<file path=ppt/slideLayouts/slideLayout22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FCE5A5-CBC8-483E-B177-1CE15EE5467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20422103"/>
      </p:ext>
    </p:extLst>
  </p:cSld>
  <p:clrMapOvr>
    <a:masterClrMapping/>
  </p:clrMapOvr>
</p:sldLayout>
</file>

<file path=ppt/slideLayouts/slideLayout22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4CAA461-451B-42B4-8DFC-6D1957A1440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80635365"/>
      </p:ext>
    </p:extLst>
  </p:cSld>
  <p:clrMapOvr>
    <a:masterClrMapping/>
  </p:clrMapOvr>
</p:sldLayout>
</file>

<file path=ppt/slideLayouts/slideLayout22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2B58565-DCC4-457E-B898-B8742A3DB38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32421293"/>
      </p:ext>
    </p:extLst>
  </p:cSld>
  <p:clrMapOvr>
    <a:masterClrMapping/>
  </p:clrMapOvr>
</p:sldLayout>
</file>

<file path=ppt/slideLayouts/slideLayout22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FBCFD5-3A9A-4D0A-A018-3A564FDE9CC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21148568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0B8C5-BC49-4AB1-ABF8-25C2587F403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65996282"/>
      </p:ext>
    </p:extLst>
  </p:cSld>
  <p:clrMapOvr>
    <a:masterClrMapping/>
  </p:clrMapOvr>
</p:sldLayout>
</file>

<file path=ppt/slideLayouts/slideLayout22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8F9D29-FF0F-4D13-9203-04B2CF46E0B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26028512"/>
      </p:ext>
    </p:extLst>
  </p:cSld>
  <p:clrMapOvr>
    <a:masterClrMapping/>
  </p:clrMapOvr>
</p:sldLayout>
</file>

<file path=ppt/slideLayouts/slideLayout22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1FDDA2-2F7E-4D4D-BD42-EFD58CA3673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43391585"/>
      </p:ext>
    </p:extLst>
  </p:cSld>
  <p:clrMapOvr>
    <a:masterClrMapping/>
  </p:clrMapOvr>
</p:sldLayout>
</file>

<file path=ppt/slideLayouts/slideLayout22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4BD851B-8CDE-4C38-9C83-C15DA8396E1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82143830"/>
      </p:ext>
    </p:extLst>
  </p:cSld>
  <p:clrMapOvr>
    <a:masterClrMapping/>
  </p:clrMapOvr>
</p:sldLayout>
</file>

<file path=ppt/slideLayouts/slideLayout22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7401A5-C936-4DF3-8199-E95ED02E708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03612472"/>
      </p:ext>
    </p:extLst>
  </p:cSld>
  <p:clrMapOvr>
    <a:masterClrMapping/>
  </p:clrMapOvr>
</p:sldLayout>
</file>

<file path=ppt/slideLayouts/slideLayout22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3276E17-B5C4-4C77-846F-F6D04B1532B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34906912"/>
      </p:ext>
    </p:extLst>
  </p:cSld>
  <p:clrMapOvr>
    <a:masterClrMapping/>
  </p:clrMapOvr>
</p:sldLayout>
</file>

<file path=ppt/slideLayouts/slideLayout22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C73C15-BE44-4503-A97B-4952A6007F0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13927838"/>
      </p:ext>
    </p:extLst>
  </p:cSld>
  <p:clrMapOvr>
    <a:masterClrMapping/>
  </p:clrMapOvr>
</p:sldLayout>
</file>

<file path=ppt/slideLayouts/slideLayout22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B7F0FD2-38C5-4125-8F1E-7D173ECA6F4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24719084"/>
      </p:ext>
    </p:extLst>
  </p:cSld>
  <p:clrMapOvr>
    <a:masterClrMapping/>
  </p:clrMapOvr>
</p:sldLayout>
</file>

<file path=ppt/slideLayouts/slideLayout22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A577A36-E998-448E-AB6B-81BB963D0B2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80225251"/>
      </p:ext>
    </p:extLst>
  </p:cSld>
  <p:clrMapOvr>
    <a:masterClrMapping/>
  </p:clrMapOvr>
</p:sldLayout>
</file>

<file path=ppt/slideLayouts/slideLayout22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3C3ED2-23AF-4C81-9AB2-36B80189D61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44703082"/>
      </p:ext>
    </p:extLst>
  </p:cSld>
  <p:clrMapOvr>
    <a:masterClrMapping/>
  </p:clrMapOvr>
</p:sldLayout>
</file>

<file path=ppt/slideLayouts/slideLayout22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04C1531-7FA7-4877-8E72-9BA06B4D113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32204667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981200"/>
            <a:ext cx="4035425" cy="41116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5025" y="1981200"/>
            <a:ext cx="4035425" cy="41116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48FEDC6-4FFD-4141-8AE9-5DDE6B5B90D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78552582"/>
      </p:ext>
    </p:extLst>
  </p:cSld>
  <p:clrMapOvr>
    <a:masterClrMapping/>
  </p:clrMapOvr>
</p:sldLayout>
</file>

<file path=ppt/slideLayouts/slideLayout22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7B4F1D7-8B31-494C-AE1E-7FB6AFD1989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080873"/>
      </p:ext>
    </p:extLst>
  </p:cSld>
  <p:clrMapOvr>
    <a:masterClrMapping/>
  </p:clrMapOvr>
</p:sldLayout>
</file>

<file path=ppt/slideLayouts/slideLayout22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94C4E7D-1527-4F6B-9C71-A04B91186DC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74593895"/>
      </p:ext>
    </p:extLst>
  </p:cSld>
  <p:clrMapOvr>
    <a:masterClrMapping/>
  </p:clrMapOvr>
</p:sldLayout>
</file>

<file path=ppt/slideLayouts/slideLayout22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09F4F71-0323-40DF-A73A-E4EDA3C52CF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14442899"/>
      </p:ext>
    </p:extLst>
  </p:cSld>
  <p:clrMapOvr>
    <a:masterClrMapping/>
  </p:clrMapOvr>
</p:sldLayout>
</file>

<file path=ppt/slideLayouts/slideLayout224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F4F690-3112-4D70-A569-0A7813035CA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2794685"/>
      </p:ext>
    </p:extLst>
  </p:cSld>
  <p:clrMapOvr>
    <a:masterClrMapping/>
  </p:clrMapOvr>
</p:sldLayout>
</file>

<file path=ppt/slideLayouts/slideLayout22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0465DFE-1BF7-4893-B060-16DF0988B0A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40821593"/>
      </p:ext>
    </p:extLst>
  </p:cSld>
  <p:clrMapOvr>
    <a:masterClrMapping/>
  </p:clrMapOvr>
</p:sldLayout>
</file>

<file path=ppt/slideLayouts/slideLayout22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59C3EE7-A989-4882-8C84-5F0009EE49E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34944247"/>
      </p:ext>
    </p:extLst>
  </p:cSld>
  <p:clrMapOvr>
    <a:masterClrMapping/>
  </p:clrMapOvr>
</p:sldLayout>
</file>

<file path=ppt/slideLayouts/slideLayout22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9826A1E-E41A-4A0B-8400-03B5FFDB7D4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25179253"/>
      </p:ext>
    </p:extLst>
  </p:cSld>
  <p:clrMapOvr>
    <a:masterClrMapping/>
  </p:clrMapOvr>
</p:sldLayout>
</file>

<file path=ppt/slideLayouts/slideLayout22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366EA0-2E31-450D-81A8-92D9AB1295C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00389244"/>
      </p:ext>
    </p:extLst>
  </p:cSld>
  <p:clrMapOvr>
    <a:masterClrMapping/>
  </p:clrMapOvr>
</p:sldLayout>
</file>

<file path=ppt/slideLayouts/slideLayout224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BD864DB-8937-487B-A884-6198DCE0420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76057988"/>
      </p:ext>
    </p:extLst>
  </p:cSld>
  <p:clrMapOvr>
    <a:masterClrMapping/>
  </p:clrMapOvr>
</p:sldLayout>
</file>

<file path=ppt/slideLayouts/slideLayout22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99B8797-5933-4DCA-8FE0-B53CEB0CA28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85276698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DA92094-0E11-41FF-A4C1-03F22D39052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8143141"/>
      </p:ext>
    </p:extLst>
  </p:cSld>
  <p:clrMapOvr>
    <a:masterClrMapping/>
  </p:clrMapOvr>
</p:sldLayout>
</file>

<file path=ppt/slideLayouts/slideLayout22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EC43392-6405-4284-A0BE-84FE9C29A4B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08232101"/>
      </p:ext>
    </p:extLst>
  </p:cSld>
  <p:clrMapOvr>
    <a:masterClrMapping/>
  </p:clrMapOvr>
</p:sldLayout>
</file>

<file path=ppt/slideLayouts/slideLayout22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F43DFE-EC79-426B-BA38-7D17D52D519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80287938"/>
      </p:ext>
    </p:extLst>
  </p:cSld>
  <p:clrMapOvr>
    <a:masterClrMapping/>
  </p:clrMapOvr>
</p:sldLayout>
</file>

<file path=ppt/slideLayouts/slideLayout22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D68A9E1-67D8-4013-A275-F9BEC31C382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44439461"/>
      </p:ext>
    </p:extLst>
  </p:cSld>
  <p:clrMapOvr>
    <a:masterClrMapping/>
  </p:clrMapOvr>
</p:sldLayout>
</file>

<file path=ppt/slideLayouts/slideLayout225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7547A5E-3C8A-40E3-A0AE-050243DF4A0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1289635"/>
      </p:ext>
    </p:extLst>
  </p:cSld>
  <p:clrMapOvr>
    <a:masterClrMapping/>
  </p:clrMapOvr>
</p:sldLayout>
</file>

<file path=ppt/slideLayouts/slideLayout225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3A9AC86-2C4A-45FF-8AA5-D444DFDCB35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87176933"/>
      </p:ext>
    </p:extLst>
  </p:cSld>
  <p:clrMapOvr>
    <a:masterClrMapping/>
  </p:clrMapOvr>
</p:sldLayout>
</file>

<file path=ppt/slideLayouts/slideLayout22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0591089-5EE2-474F-9913-F576A0BDF6C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65311331"/>
      </p:ext>
    </p:extLst>
  </p:cSld>
  <p:clrMapOvr>
    <a:masterClrMapping/>
  </p:clrMapOvr>
</p:sldLayout>
</file>

<file path=ppt/slideLayouts/slideLayout22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896248A-BB8F-4210-9CF1-FE04806B125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37928368"/>
      </p:ext>
    </p:extLst>
  </p:cSld>
  <p:clrMapOvr>
    <a:masterClrMapping/>
  </p:clrMapOvr>
</p:sldLayout>
</file>

<file path=ppt/slideLayouts/slideLayout22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F359A46-7614-4B60-AF70-3B34ACD4411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90685191"/>
      </p:ext>
    </p:extLst>
  </p:cSld>
  <p:clrMapOvr>
    <a:masterClrMapping/>
  </p:clrMapOvr>
</p:sldLayout>
</file>

<file path=ppt/slideLayouts/slideLayout22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E628C41-265E-42FD-AAAF-F25B7CEB928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1488305"/>
      </p:ext>
    </p:extLst>
  </p:cSld>
  <p:clrMapOvr>
    <a:masterClrMapping/>
  </p:clrMapOvr>
</p:sldLayout>
</file>

<file path=ppt/slideLayouts/slideLayout225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3315888-F966-49DF-9391-3CBDFDA698D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98257518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BB6CE4-4046-455D-A1D0-89FA0E542C4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63517586"/>
      </p:ext>
    </p:extLst>
  </p:cSld>
  <p:clrMapOvr>
    <a:masterClrMapping/>
  </p:clrMapOvr>
</p:sldLayout>
</file>

<file path=ppt/slideLayouts/slideLayout22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046184E-03FC-44B0-83BF-5B47E3A4F93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92820057"/>
      </p:ext>
    </p:extLst>
  </p:cSld>
  <p:clrMapOvr>
    <a:masterClrMapping/>
  </p:clrMapOvr>
</p:sldLayout>
</file>

<file path=ppt/slideLayouts/slideLayout226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1A443B3-8A51-4ACD-B9CF-00540686621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1555190"/>
      </p:ext>
    </p:extLst>
  </p:cSld>
  <p:clrMapOvr>
    <a:masterClrMapping/>
  </p:clrMapOvr>
</p:sldLayout>
</file>

<file path=ppt/slideLayouts/slideLayout22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799861-D680-46E6-A099-73E956B00C8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73098394"/>
      </p:ext>
    </p:extLst>
  </p:cSld>
  <p:clrMapOvr>
    <a:masterClrMapping/>
  </p:clrMapOvr>
</p:sldLayout>
</file>

<file path=ppt/slideLayouts/slideLayout22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156B05-4DF9-4E5F-A1DA-AB9C33067FC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33160144"/>
      </p:ext>
    </p:extLst>
  </p:cSld>
  <p:clrMapOvr>
    <a:masterClrMapping/>
  </p:clrMapOvr>
</p:sldLayout>
</file>

<file path=ppt/slideLayouts/slideLayout226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E8CD677-D89E-4AAE-826F-EE3C57D4435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61462190"/>
      </p:ext>
    </p:extLst>
  </p:cSld>
  <p:clrMapOvr>
    <a:masterClrMapping/>
  </p:clrMapOvr>
</p:sldLayout>
</file>

<file path=ppt/slideLayouts/slideLayout226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4F4F433-E408-4680-BE07-2DF10FAD4F9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73757243"/>
      </p:ext>
    </p:extLst>
  </p:cSld>
  <p:clrMapOvr>
    <a:masterClrMapping/>
  </p:clrMapOvr>
</p:sldLayout>
</file>

<file path=ppt/slideLayouts/slideLayout22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075E970-F2C7-48E9-ABE8-1AE728A972E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7377639"/>
      </p:ext>
    </p:extLst>
  </p:cSld>
  <p:clrMapOvr>
    <a:masterClrMapping/>
  </p:clrMapOvr>
</p:sldLayout>
</file>

<file path=ppt/slideLayouts/slideLayout22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8AA954A-67C4-475B-B367-C5AF5AFE0E5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87961778"/>
      </p:ext>
    </p:extLst>
  </p:cSld>
  <p:clrMapOvr>
    <a:masterClrMapping/>
  </p:clrMapOvr>
</p:sldLayout>
</file>

<file path=ppt/slideLayouts/slideLayout22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6EDB3BC-E298-42ED-BB69-FF8F179344B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08234867"/>
      </p:ext>
    </p:extLst>
  </p:cSld>
  <p:clrMapOvr>
    <a:masterClrMapping/>
  </p:clrMapOvr>
</p:sldLayout>
</file>

<file path=ppt/slideLayouts/slideLayout22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535831E-0BF2-4A6A-8455-C0E60DE726B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46084798"/>
      </p:ext>
    </p:extLst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3A36C8A-CC7A-4A05-92DC-42AABB3048F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33252064"/>
      </p:ext>
    </p:extLst>
  </p:cSld>
  <p:clrMapOvr>
    <a:masterClrMapping/>
  </p:clrMapOvr>
</p:sldLayout>
</file>

<file path=ppt/slideLayouts/slideLayout227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D9F5826-9B0A-4235-AF42-175E583677D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69948508"/>
      </p:ext>
    </p:extLst>
  </p:cSld>
  <p:clrMapOvr>
    <a:masterClrMapping/>
  </p:clrMapOvr>
</p:sldLayout>
</file>

<file path=ppt/slideLayouts/slideLayout22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2FCE940-1EC0-4522-9AB2-7966FB77646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43239827"/>
      </p:ext>
    </p:extLst>
  </p:cSld>
  <p:clrMapOvr>
    <a:masterClrMapping/>
  </p:clrMapOvr>
</p:sldLayout>
</file>

<file path=ppt/slideLayouts/slideLayout227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0AED5AE-ECAD-4D44-BB5D-6A338C276BF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14843156"/>
      </p:ext>
    </p:extLst>
  </p:cSld>
  <p:clrMapOvr>
    <a:masterClrMapping/>
  </p:clrMapOvr>
</p:sldLayout>
</file>

<file path=ppt/slideLayouts/slideLayout22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A74D6A6-EA6E-48C0-BCD6-D9A1E9A1F31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46315266"/>
      </p:ext>
    </p:extLst>
  </p:cSld>
  <p:clrMapOvr>
    <a:masterClrMapping/>
  </p:clrMapOvr>
</p:sldLayout>
</file>

<file path=ppt/slideLayouts/slideLayout22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13DA57-5D68-47EE-8BAC-C94BC3B86E9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17271533"/>
      </p:ext>
    </p:extLst>
  </p:cSld>
  <p:clrMapOvr>
    <a:masterClrMapping/>
  </p:clrMapOvr>
</p:sldLayout>
</file>

<file path=ppt/slideLayouts/slideLayout227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5C34F4E-A990-4BF1-ADA3-73CB1332805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22902698"/>
      </p:ext>
    </p:extLst>
  </p:cSld>
  <p:clrMapOvr>
    <a:masterClrMapping/>
  </p:clrMapOvr>
</p:sldLayout>
</file>

<file path=ppt/slideLayouts/slideLayout227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7814CBB-B056-4F40-97FA-9E179C23508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51452032"/>
      </p:ext>
    </p:extLst>
  </p:cSld>
  <p:clrMapOvr>
    <a:masterClrMapping/>
  </p:clrMapOvr>
</p:sldLayout>
</file>

<file path=ppt/slideLayouts/slideLayout22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E298EAA-5057-4579-9BA6-96D70824BCF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09783176"/>
      </p:ext>
    </p:extLst>
  </p:cSld>
  <p:clrMapOvr>
    <a:masterClrMapping/>
  </p:clrMapOvr>
</p:sldLayout>
</file>

<file path=ppt/slideLayouts/slideLayout22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7966176-74F4-4A9A-BCA3-5AB6419CE4E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95565722"/>
      </p:ext>
    </p:extLst>
  </p:cSld>
  <p:clrMapOvr>
    <a:masterClrMapping/>
  </p:clrMapOvr>
</p:sldLayout>
</file>

<file path=ppt/slideLayouts/slideLayout22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5C724B-3CF1-4F3C-BED7-039BF5CAA0C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39410628"/>
      </p:ext>
    </p:extLst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EF63DA2-484C-48C8-B47F-D1DA134D770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74995341"/>
      </p:ext>
    </p:extLst>
  </p:cSld>
  <p:clrMapOvr>
    <a:masterClrMapping/>
  </p:clrMapOvr>
</p:sldLayout>
</file>

<file path=ppt/slideLayouts/slideLayout22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BAAB468-D3F7-4A70-BC02-F9E3C3EFF2E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37988547"/>
      </p:ext>
    </p:extLst>
  </p:cSld>
  <p:clrMapOvr>
    <a:masterClrMapping/>
  </p:clrMapOvr>
</p:sldLayout>
</file>

<file path=ppt/slideLayouts/slideLayout228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D547830-3CCB-48D9-A5F9-1C8CF692C9F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64577132"/>
      </p:ext>
    </p:extLst>
  </p:cSld>
  <p:clrMapOvr>
    <a:masterClrMapping/>
  </p:clrMapOvr>
</p:sldLayout>
</file>

<file path=ppt/slideLayouts/slideLayout22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5F9B61-2587-4B3D-93CA-9E017923059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85793858"/>
      </p:ext>
    </p:extLst>
  </p:cSld>
  <p:clrMapOvr>
    <a:masterClrMapping/>
  </p:clrMapOvr>
</p:sldLayout>
</file>

<file path=ppt/slideLayouts/slideLayout228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3E21D6B-40F4-4DB0-B3D6-C50BEE3D808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92293110"/>
      </p:ext>
    </p:extLst>
  </p:cSld>
  <p:clrMapOvr>
    <a:masterClrMapping/>
  </p:clrMapOvr>
</p:sldLayout>
</file>

<file path=ppt/slideLayouts/slideLayout22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B752FB8-5295-42ED-A74C-095464E91C5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92247942"/>
      </p:ext>
    </p:extLst>
  </p:cSld>
  <p:clrMapOvr>
    <a:masterClrMapping/>
  </p:clrMapOvr>
</p:sldLayout>
</file>

<file path=ppt/slideLayouts/slideLayout22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9E8858F-391D-4315-9482-4AE49A33AD9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80743903"/>
      </p:ext>
    </p:extLst>
  </p:cSld>
  <p:clrMapOvr>
    <a:masterClrMapping/>
  </p:clrMapOvr>
</p:sldLayout>
</file>

<file path=ppt/slideLayouts/slideLayout228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95559CA-1DA3-4F9D-9166-824B1F48C1A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28012161"/>
      </p:ext>
    </p:extLst>
  </p:cSld>
  <p:clrMapOvr>
    <a:masterClrMapping/>
  </p:clrMapOvr>
</p:sldLayout>
</file>

<file path=ppt/slideLayouts/slideLayout228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F17AFC8-E908-4D1D-85C4-4BE62F68FDC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61362559"/>
      </p:ext>
    </p:extLst>
  </p:cSld>
  <p:clrMapOvr>
    <a:masterClrMapping/>
  </p:clrMapOvr>
</p:sldLayout>
</file>

<file path=ppt/slideLayouts/slideLayout22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C18263B-C0F7-4E4A-9F20-74A4CBBDE43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60599107"/>
      </p:ext>
    </p:extLst>
  </p:cSld>
  <p:clrMapOvr>
    <a:masterClrMapping/>
  </p:clrMapOvr>
</p:sldLayout>
</file>

<file path=ppt/slideLayouts/slideLayout22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03BEE31-CDC1-4C7A-ABC5-E2ED1A935D9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51149672"/>
      </p:ext>
    </p:extLst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7B0D54-BDF0-4265-A65E-08947C3CFE1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97586980"/>
      </p:ext>
    </p:extLst>
  </p:cSld>
  <p:clrMapOvr>
    <a:masterClrMapping/>
  </p:clrMapOvr>
</p:sldLayout>
</file>

<file path=ppt/slideLayouts/slideLayout22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CFB690C-CC98-4E33-AB30-EC642BE6405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07078079"/>
      </p:ext>
    </p:extLst>
  </p:cSld>
  <p:clrMapOvr>
    <a:masterClrMapping/>
  </p:clrMapOvr>
</p:sldLayout>
</file>

<file path=ppt/slideLayouts/slideLayout22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EBBBC2B-7612-46EF-B017-53E032B4237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96343709"/>
      </p:ext>
    </p:extLst>
  </p:cSld>
  <p:clrMapOvr>
    <a:masterClrMapping/>
  </p:clrMapOvr>
</p:sldLayout>
</file>

<file path=ppt/slideLayouts/slideLayout229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396B35A-7107-48C0-9022-89CD6CB26B0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30850881"/>
      </p:ext>
    </p:extLst>
  </p:cSld>
  <p:clrMapOvr>
    <a:masterClrMapping/>
  </p:clrMapOvr>
</p:sldLayout>
</file>

<file path=ppt/slideLayouts/slideLayout22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5487DC-4220-4358-AA81-AFA28E6049F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10785551"/>
      </p:ext>
    </p:extLst>
  </p:cSld>
  <p:clrMapOvr>
    <a:masterClrMapping/>
  </p:clrMapOvr>
</p:sldLayout>
</file>

<file path=ppt/slideLayouts/slideLayout22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436F57-C739-435C-BA10-DA310AB6AA7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45180750"/>
      </p:ext>
    </p:extLst>
  </p:cSld>
  <p:clrMapOvr>
    <a:masterClrMapping/>
  </p:clrMapOvr>
</p:sldLayout>
</file>

<file path=ppt/slideLayouts/slideLayout22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4A1F055-3954-4C7E-AE45-BF90E0096A2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10518130"/>
      </p:ext>
    </p:extLst>
  </p:cSld>
  <p:clrMapOvr>
    <a:masterClrMapping/>
  </p:clrMapOvr>
</p:sldLayout>
</file>

<file path=ppt/slideLayouts/slideLayout22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8A0B6B-69D5-4851-8494-D06710123AF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22797082"/>
      </p:ext>
    </p:extLst>
  </p:cSld>
  <p:clrMapOvr>
    <a:masterClrMapping/>
  </p:clrMapOvr>
</p:sldLayout>
</file>

<file path=ppt/slideLayouts/slideLayout229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094970C-9AC3-48D8-87B0-032EB82D42D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85462359"/>
      </p:ext>
    </p:extLst>
  </p:cSld>
  <p:clrMapOvr>
    <a:masterClrMapping/>
  </p:clrMapOvr>
</p:sldLayout>
</file>

<file path=ppt/slideLayouts/slideLayout229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1CEC52-F2D1-4981-9445-9086C6764C0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05999313"/>
      </p:ext>
    </p:extLst>
  </p:cSld>
  <p:clrMapOvr>
    <a:masterClrMapping/>
  </p:clrMapOvr>
</p:sldLayout>
</file>

<file path=ppt/slideLayouts/slideLayout22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0E32720-0908-4110-B79A-D0B20992A29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2642167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B2C2D6A-0A4B-4F15-83BC-9C0DAC89064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38854797"/>
      </p:ext>
    </p:extLst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D18E43-EBB4-4106-83A1-BB961A1C1CD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02710238"/>
      </p:ext>
    </p:extLst>
  </p:cSld>
  <p:clrMapOvr>
    <a:masterClrMapping/>
  </p:clrMapOvr>
</p:sldLayout>
</file>

<file path=ppt/slideLayouts/slideLayout23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DCBA1E-B781-4563-ABC2-2EB03E6561D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92459576"/>
      </p:ext>
    </p:extLst>
  </p:cSld>
  <p:clrMapOvr>
    <a:masterClrMapping/>
  </p:clrMapOvr>
</p:sldLayout>
</file>

<file path=ppt/slideLayouts/slideLayout23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C5C7B23-E058-44C0-99D3-6CC40B8D472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11805407"/>
      </p:ext>
    </p:extLst>
  </p:cSld>
  <p:clrMapOvr>
    <a:masterClrMapping/>
  </p:clrMapOvr>
</p:sldLayout>
</file>

<file path=ppt/slideLayouts/slideLayout23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AD4EE-B846-41F6-A56E-CCB7EA0D1ED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48845146"/>
      </p:ext>
    </p:extLst>
  </p:cSld>
  <p:clrMapOvr>
    <a:masterClrMapping/>
  </p:clrMapOvr>
</p:sldLayout>
</file>

<file path=ppt/slideLayouts/slideLayout230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1FB1E85-A4AD-4692-83E3-EA2B1426F07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89612356"/>
      </p:ext>
    </p:extLst>
  </p:cSld>
  <p:clrMapOvr>
    <a:masterClrMapping/>
  </p:clrMapOvr>
</p:sldLayout>
</file>

<file path=ppt/slideLayouts/slideLayout230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EF9956F-D603-40DE-85D3-C2493B6D78E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09216869"/>
      </p:ext>
    </p:extLst>
  </p:cSld>
  <p:clrMapOvr>
    <a:masterClrMapping/>
  </p:clrMapOvr>
</p:sldLayout>
</file>

<file path=ppt/slideLayouts/slideLayout230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3B3E81-C886-4E3D-ADAE-CF79A44F40E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40470896"/>
      </p:ext>
    </p:extLst>
  </p:cSld>
  <p:clrMapOvr>
    <a:masterClrMapping/>
  </p:clrMapOvr>
</p:sldLayout>
</file>

<file path=ppt/slideLayouts/slideLayout23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E40FC5-00D5-4773-B3F9-7C08F66954A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6120562"/>
      </p:ext>
    </p:extLst>
  </p:cSld>
  <p:clrMapOvr>
    <a:masterClrMapping/>
  </p:clrMapOvr>
</p:sldLayout>
</file>

<file path=ppt/slideLayouts/slideLayout230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94EA2B-2F30-41E4-A2AC-B19BD81E10F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08369788"/>
      </p:ext>
    </p:extLst>
  </p:cSld>
  <p:clrMapOvr>
    <a:masterClrMapping/>
  </p:clrMapOvr>
</p:sldLayout>
</file>

<file path=ppt/slideLayouts/slideLayout230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0FE6F7-DB48-44FF-A0B8-26E9C7857CB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23658493"/>
      </p:ext>
    </p:extLst>
  </p:cSld>
  <p:clrMapOvr>
    <a:masterClrMapping/>
  </p:clrMapOvr>
</p:sldLayout>
</file>

<file path=ppt/slideLayouts/slideLayout230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78DE61E-A613-4C33-9AB6-C9C8167EE9A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98668599"/>
      </p:ext>
    </p:extLst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4638" y="346075"/>
            <a:ext cx="2055812" cy="57467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346075"/>
            <a:ext cx="6015038" cy="57467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2E14D01-D219-4F26-9F2E-98D22595F16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49024881"/>
      </p:ext>
    </p:extLst>
  </p:cSld>
  <p:clrMapOvr>
    <a:masterClrMapping/>
  </p:clrMapOvr>
</p:sldLayout>
</file>

<file path=ppt/slideLayouts/slideLayout23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7F85878-BF01-404B-9FCD-1CB8D4E37AE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31551514"/>
      </p:ext>
    </p:extLst>
  </p:cSld>
  <p:clrMapOvr>
    <a:masterClrMapping/>
  </p:clrMapOvr>
</p:sldLayout>
</file>

<file path=ppt/slideLayouts/slideLayout23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0F61FFE-0D75-489D-86A0-215F141BFC4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61546920"/>
      </p:ext>
    </p:extLst>
  </p:cSld>
  <p:clrMapOvr>
    <a:masterClrMapping/>
  </p:clrMapOvr>
</p:sldLayout>
</file>

<file path=ppt/slideLayouts/slideLayout23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5714FD5-EE7A-459F-B535-F77B7C34165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89806630"/>
      </p:ext>
    </p:extLst>
  </p:cSld>
  <p:clrMapOvr>
    <a:masterClrMapping/>
  </p:clrMapOvr>
</p:sldLayout>
</file>

<file path=ppt/slideLayouts/slideLayout23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7859AE1-5357-43FD-8196-E8B37852922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47771504"/>
      </p:ext>
    </p:extLst>
  </p:cSld>
  <p:clrMapOvr>
    <a:masterClrMapping/>
  </p:clrMapOvr>
</p:sldLayout>
</file>

<file path=ppt/slideLayouts/slideLayout23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2E6D56-6D2A-466D-A0EC-992ED626FD5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64389841"/>
      </p:ext>
    </p:extLst>
  </p:cSld>
  <p:clrMapOvr>
    <a:masterClrMapping/>
  </p:clrMapOvr>
</p:sldLayout>
</file>

<file path=ppt/slideLayouts/slideLayout23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092E86B-CA49-4D08-BA87-D9BD3805E10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50876480"/>
      </p:ext>
    </p:extLst>
  </p:cSld>
  <p:clrMapOvr>
    <a:masterClrMapping/>
  </p:clrMapOvr>
</p:sldLayout>
</file>

<file path=ppt/slideLayouts/slideLayout23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08543E8-1343-4EE2-83A6-5D7ABC329F0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79644761"/>
      </p:ext>
    </p:extLst>
  </p:cSld>
  <p:clrMapOvr>
    <a:masterClrMapping/>
  </p:clrMapOvr>
</p:sldLayout>
</file>

<file path=ppt/slideLayouts/slideLayout23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F3B6AA4-171C-44D0-926C-A0F4D54B07F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78476447"/>
      </p:ext>
    </p:extLst>
  </p:cSld>
  <p:clrMapOvr>
    <a:masterClrMapping/>
  </p:clrMapOvr>
</p:sldLayout>
</file>

<file path=ppt/slideLayouts/slideLayout23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D5014B5-E2DE-4121-B27F-AF5791E9151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72851995"/>
      </p:ext>
    </p:extLst>
  </p:cSld>
  <p:clrMapOvr>
    <a:masterClrMapping/>
  </p:clrMapOvr>
</p:sldLayout>
</file>

<file path=ppt/slideLayouts/slideLayout23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9101A83-A00F-41BF-912E-5493770B277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02555677"/>
      </p:ext>
    </p:extLst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9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120E102-1FCA-4FA9-BBE2-A4E54A8F475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15265262"/>
      </p:ext>
    </p:extLst>
  </p:cSld>
  <p:clrMapOvr>
    <a:masterClrMapping/>
  </p:clrMapOvr>
</p:sldLayout>
</file>

<file path=ppt/slideLayouts/slideLayout23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4494A1C-F2E8-43AE-ACE4-63F672590FB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28740405"/>
      </p:ext>
    </p:extLst>
  </p:cSld>
  <p:clrMapOvr>
    <a:masterClrMapping/>
  </p:clrMapOvr>
</p:sldLayout>
</file>

<file path=ppt/slideLayouts/slideLayout23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C9D5E3A-FE36-459A-ADC5-AF544E317F4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37407594"/>
      </p:ext>
    </p:extLst>
  </p:cSld>
  <p:clrMapOvr>
    <a:masterClrMapping/>
  </p:clrMapOvr>
</p:sldLayout>
</file>

<file path=ppt/slideLayouts/slideLayout23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A53A593-DE98-462B-9515-80EBBCCA9A2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37241676"/>
      </p:ext>
    </p:extLst>
  </p:cSld>
  <p:clrMapOvr>
    <a:masterClrMapping/>
  </p:clrMapOvr>
</p:sldLayout>
</file>

<file path=ppt/slideLayouts/slideLayout23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40F7DA9-797B-4406-8A74-5BFF80FCAC4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23994178"/>
      </p:ext>
    </p:extLst>
  </p:cSld>
  <p:clrMapOvr>
    <a:masterClrMapping/>
  </p:clrMapOvr>
</p:sldLayout>
</file>

<file path=ppt/slideLayouts/slideLayout23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BA6AD0-1D53-470C-B9DF-D89FDE645D7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80320057"/>
      </p:ext>
    </p:extLst>
  </p:cSld>
  <p:clrMapOvr>
    <a:masterClrMapping/>
  </p:clrMapOvr>
</p:sldLayout>
</file>

<file path=ppt/slideLayouts/slideLayout23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38EE030-5E76-44F4-852B-D49D1422CD4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28570981"/>
      </p:ext>
    </p:extLst>
  </p:cSld>
  <p:clrMapOvr>
    <a:masterClrMapping/>
  </p:clrMapOvr>
</p:sldLayout>
</file>

<file path=ppt/slideLayouts/slideLayout23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415E4C9-88FB-4237-9258-124B7484081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01951999"/>
      </p:ext>
    </p:extLst>
  </p:cSld>
  <p:clrMapOvr>
    <a:masterClrMapping/>
  </p:clrMapOvr>
</p:sldLayout>
</file>

<file path=ppt/slideLayouts/slideLayout23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22C47FD-E32C-46F5-BF96-DED4E922FCF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77752467"/>
      </p:ext>
    </p:extLst>
  </p:cSld>
  <p:clrMapOvr>
    <a:masterClrMapping/>
  </p:clrMapOvr>
</p:sldLayout>
</file>

<file path=ppt/slideLayouts/slideLayout23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81F7592-45D8-4647-A158-8080298EB54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38575169"/>
      </p:ext>
    </p:extLst>
  </p:cSld>
  <p:clrMapOvr>
    <a:masterClrMapping/>
  </p:clrMapOvr>
</p:sldLayout>
</file>

<file path=ppt/slideLayouts/slideLayout23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9CBB74C-0E81-4B0E-91F2-D3E2DD1C4C6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7717404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9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F1F0F01-2D6A-4FCD-8D0E-4FA39DABF23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85199571"/>
      </p:ext>
    </p:extLst>
  </p:cSld>
  <p:clrMapOvr>
    <a:masterClrMapping/>
  </p:clrMapOvr>
</p:sldLayout>
</file>

<file path=ppt/slideLayouts/slideLayout23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A5F699-A229-43D0-ACE2-ECCE09EDB73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9332317"/>
      </p:ext>
    </p:extLst>
  </p:cSld>
  <p:clrMapOvr>
    <a:masterClrMapping/>
  </p:clrMapOvr>
</p:sldLayout>
</file>

<file path=ppt/slideLayouts/slideLayout23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60AF72A-C095-4E44-BD44-34B8780FAC4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57636086"/>
      </p:ext>
    </p:extLst>
  </p:cSld>
  <p:clrMapOvr>
    <a:masterClrMapping/>
  </p:clrMapOvr>
</p:sldLayout>
</file>

<file path=ppt/slideLayouts/slideLayout23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96A680-7E07-4ECC-8903-3D30DE3BB11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75095997"/>
      </p:ext>
    </p:extLst>
  </p:cSld>
  <p:clrMapOvr>
    <a:masterClrMapping/>
  </p:clrMapOvr>
</p:sldLayout>
</file>

<file path=ppt/slideLayouts/slideLayout23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D0EE897-9134-47F9-BC20-8654069CD99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991173"/>
      </p:ext>
    </p:extLst>
  </p:cSld>
  <p:clrMapOvr>
    <a:masterClrMapping/>
  </p:clrMapOvr>
</p:sldLayout>
</file>

<file path=ppt/slideLayouts/slideLayout23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9C7ED89-184C-41F2-A084-40C89D2231B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8459150"/>
      </p:ext>
    </p:extLst>
  </p:cSld>
  <p:clrMapOvr>
    <a:masterClrMapping/>
  </p:clrMapOvr>
</p:sldLayout>
</file>

<file path=ppt/slideLayouts/slideLayout23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902A2DD-3A3C-4D44-AB44-2DC9733C62C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80483162"/>
      </p:ext>
    </p:extLst>
  </p:cSld>
  <p:clrMapOvr>
    <a:masterClrMapping/>
  </p:clrMapOvr>
</p:sldLayout>
</file>

<file path=ppt/slideLayouts/slideLayout23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C06C0D7-B253-4D7E-A03D-E1741E63BE9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6057529"/>
      </p:ext>
    </p:extLst>
  </p:cSld>
  <p:clrMapOvr>
    <a:masterClrMapping/>
  </p:clrMapOvr>
</p:sldLayout>
</file>

<file path=ppt/slideLayouts/slideLayout23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21634B-F5A4-440F-A453-43ED111B0E1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03336815"/>
      </p:ext>
    </p:extLst>
  </p:cSld>
  <p:clrMapOvr>
    <a:masterClrMapping/>
  </p:clrMapOvr>
</p:sldLayout>
</file>

<file path=ppt/slideLayouts/slideLayout23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B2E544-715B-4361-B00E-C9959617393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39928589"/>
      </p:ext>
    </p:extLst>
  </p:cSld>
  <p:clrMapOvr>
    <a:masterClrMapping/>
  </p:clrMapOvr>
</p:sldLayout>
</file>

<file path=ppt/slideLayouts/slideLayout23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1692E3-9381-4069-B9B2-67432B05B33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41600555"/>
      </p:ext>
    </p:extLst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9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73A1A6F-1716-4625-9DF8-13DE8BB73F3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66326314"/>
      </p:ext>
    </p:extLst>
  </p:cSld>
  <p:clrMapOvr>
    <a:masterClrMapping/>
  </p:clrMapOvr>
</p:sldLayout>
</file>

<file path=ppt/slideLayouts/slideLayout23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058BD3-1873-471E-8E91-652F53F85EA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93873230"/>
      </p:ext>
    </p:extLst>
  </p:cSld>
  <p:clrMapOvr>
    <a:masterClrMapping/>
  </p:clrMapOvr>
</p:sldLayout>
</file>

<file path=ppt/slideLayouts/slideLayout23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01F7E5-3330-4431-BF1C-D2DF76AFEF2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39078290"/>
      </p:ext>
    </p:extLst>
  </p:cSld>
  <p:clrMapOvr>
    <a:masterClrMapping/>
  </p:clrMapOvr>
</p:sldLayout>
</file>

<file path=ppt/slideLayouts/slideLayout23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023A0F8-5891-4EAE-B334-8EFBC6BE371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38306378"/>
      </p:ext>
    </p:extLst>
  </p:cSld>
  <p:clrMapOvr>
    <a:masterClrMapping/>
  </p:clrMapOvr>
</p:sldLayout>
</file>

<file path=ppt/slideLayouts/slideLayout23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66FDB26-108E-4D37-9C6D-5408E390B86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5038557"/>
      </p:ext>
    </p:extLst>
  </p:cSld>
  <p:clrMapOvr>
    <a:masterClrMapping/>
  </p:clrMapOvr>
</p:sldLayout>
</file>

<file path=ppt/slideLayouts/slideLayout23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C1DE8F-7C9F-4112-833B-68CAE4B7347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50287298"/>
      </p:ext>
    </p:extLst>
  </p:cSld>
  <p:clrMapOvr>
    <a:masterClrMapping/>
  </p:clrMapOvr>
</p:sldLayout>
</file>

<file path=ppt/slideLayouts/slideLayout23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0E1AB07-77C6-48F6-AD5A-70AFC896C36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78126454"/>
      </p:ext>
    </p:extLst>
  </p:cSld>
  <p:clrMapOvr>
    <a:masterClrMapping/>
  </p:clrMapOvr>
</p:sldLayout>
</file>

<file path=ppt/slideLayouts/slideLayout23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E5A06A6-91C5-48DE-A9BA-3927966593F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79378244"/>
      </p:ext>
    </p:extLst>
  </p:cSld>
  <p:clrMapOvr>
    <a:masterClrMapping/>
  </p:clrMapOvr>
</p:sldLayout>
</file>

<file path=ppt/slideLayouts/slideLayout23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DBA96B-DEB1-433D-8FDF-7267E378B17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01151307"/>
      </p:ext>
    </p:extLst>
  </p:cSld>
  <p:clrMapOvr>
    <a:masterClrMapping/>
  </p:clrMapOvr>
</p:sldLayout>
</file>

<file path=ppt/slideLayouts/slideLayout23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4338A96-9D35-441F-8A98-B431540B507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5661965"/>
      </p:ext>
    </p:extLst>
  </p:cSld>
  <p:clrMapOvr>
    <a:masterClrMapping/>
  </p:clrMapOvr>
</p:sldLayout>
</file>

<file path=ppt/slideLayouts/slideLayout23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21C9282-0484-42A5-9507-971C4448CE9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08164161"/>
      </p:ext>
    </p:extLst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9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E5FAE38-4526-4096-AC34-86702C2128C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85100605"/>
      </p:ext>
    </p:extLst>
  </p:cSld>
  <p:clrMapOvr>
    <a:masterClrMapping/>
  </p:clrMapOvr>
</p:sldLayout>
</file>

<file path=ppt/slideLayouts/slideLayout23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C95A260-4805-4DD0-B7E6-4B706C501B3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02167929"/>
      </p:ext>
    </p:extLst>
  </p:cSld>
  <p:clrMapOvr>
    <a:masterClrMapping/>
  </p:clrMapOvr>
</p:sldLayout>
</file>

<file path=ppt/slideLayouts/slideLayout23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445FBE-1F50-499D-8447-4B2558C8C67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05584701"/>
      </p:ext>
    </p:extLst>
  </p:cSld>
  <p:clrMapOvr>
    <a:masterClrMapping/>
  </p:clrMapOvr>
</p:sldLayout>
</file>

<file path=ppt/slideLayouts/slideLayout23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C8DA44-8108-479B-87F3-EDBE4BE6A0F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68473523"/>
      </p:ext>
    </p:extLst>
  </p:cSld>
  <p:clrMapOvr>
    <a:masterClrMapping/>
  </p:clrMapOvr>
</p:sldLayout>
</file>

<file path=ppt/slideLayouts/slideLayout23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667534A-9FC5-4B35-AF27-AA0E2C88CBD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6863217"/>
      </p:ext>
    </p:extLst>
  </p:cSld>
  <p:clrMapOvr>
    <a:masterClrMapping/>
  </p:clrMapOvr>
</p:sldLayout>
</file>

<file path=ppt/slideLayouts/slideLayout23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D272E2-4AC6-4565-9506-2CEAAD46725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50228961"/>
      </p:ext>
    </p:extLst>
  </p:cSld>
  <p:clrMapOvr>
    <a:masterClrMapping/>
  </p:clrMapOvr>
</p:sldLayout>
</file>

<file path=ppt/slideLayouts/slideLayout23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F5E85F8-126C-474E-9B96-A6056AE39E6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87536048"/>
      </p:ext>
    </p:extLst>
  </p:cSld>
  <p:clrMapOvr>
    <a:masterClrMapping/>
  </p:clrMapOvr>
</p:sldLayout>
</file>

<file path=ppt/slideLayouts/slideLayout23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923151-2E0D-449D-89AF-7F6715CEF68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19139921"/>
      </p:ext>
    </p:extLst>
  </p:cSld>
  <p:clrMapOvr>
    <a:masterClrMapping/>
  </p:clrMapOvr>
</p:sldLayout>
</file>

<file path=ppt/slideLayouts/slideLayout23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EC09AC3-DB12-4AA0-8550-9C5AFA627EA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47732931"/>
      </p:ext>
    </p:extLst>
  </p:cSld>
  <p:clrMapOvr>
    <a:masterClrMapping/>
  </p:clrMapOvr>
</p:sldLayout>
</file>

<file path=ppt/slideLayouts/slideLayout23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757D591-27B3-44C9-A660-AFF9DFE1F59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21703639"/>
      </p:ext>
    </p:extLst>
  </p:cSld>
  <p:clrMapOvr>
    <a:masterClrMapping/>
  </p:clrMapOvr>
</p:sldLayout>
</file>

<file path=ppt/slideLayouts/slideLayout23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02318D3-B8D2-4907-93F9-0B37983909C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30591993"/>
      </p:ext>
    </p:extLst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9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8CCB4C-2E4F-4D16-B909-A33F3A294E3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07518191"/>
      </p:ext>
    </p:extLst>
  </p:cSld>
  <p:clrMapOvr>
    <a:masterClrMapping/>
  </p:clrMapOvr>
</p:sldLayout>
</file>

<file path=ppt/slideLayouts/slideLayout23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F05C437-EBE8-4198-8AF1-49BB6E33FDF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75800794"/>
      </p:ext>
    </p:extLst>
  </p:cSld>
  <p:clrMapOvr>
    <a:masterClrMapping/>
  </p:clrMapOvr>
</p:sldLayout>
</file>

<file path=ppt/slideLayouts/slideLayout23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8A7D562-43C6-4C42-97CE-FC6C370FC2F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36471712"/>
      </p:ext>
    </p:extLst>
  </p:cSld>
  <p:clrMapOvr>
    <a:masterClrMapping/>
  </p:clrMapOvr>
</p:sldLayout>
</file>

<file path=ppt/slideLayouts/slideLayout23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B6DCD4-3E73-4D80-95F5-91A2E1CD5AF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17909435"/>
      </p:ext>
    </p:extLst>
  </p:cSld>
  <p:clrMapOvr>
    <a:masterClrMapping/>
  </p:clrMapOvr>
</p:sldLayout>
</file>

<file path=ppt/slideLayouts/slideLayout23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9D54374-EAAA-43D2-8EFE-15EC5AE5E81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95378128"/>
      </p:ext>
    </p:extLst>
  </p:cSld>
  <p:clrMapOvr>
    <a:masterClrMapping/>
  </p:clrMapOvr>
</p:sldLayout>
</file>

<file path=ppt/slideLayouts/slideLayout23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78AF928-271A-412D-9F40-D6C764696B0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88489513"/>
      </p:ext>
    </p:extLst>
  </p:cSld>
  <p:clrMapOvr>
    <a:masterClrMapping/>
  </p:clrMapOvr>
</p:sldLayout>
</file>

<file path=ppt/slideLayouts/slideLayout23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7CA84CF-5C67-43FE-A906-1497F5ED297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54944588"/>
      </p:ext>
    </p:extLst>
  </p:cSld>
  <p:clrMapOvr>
    <a:masterClrMapping/>
  </p:clrMapOvr>
</p:sldLayout>
</file>

<file path=ppt/slideLayouts/slideLayout23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83C4115-2CF0-4A7F-BC5D-2F0637679D3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15866015"/>
      </p:ext>
    </p:extLst>
  </p:cSld>
  <p:clrMapOvr>
    <a:masterClrMapping/>
  </p:clrMapOvr>
</p:sldLayout>
</file>

<file path=ppt/slideLayouts/slideLayout23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716DD70-EF75-42BB-9491-F1807F18485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40246388"/>
      </p:ext>
    </p:extLst>
  </p:cSld>
  <p:clrMapOvr>
    <a:masterClrMapping/>
  </p:clrMapOvr>
</p:sldLayout>
</file>

<file path=ppt/slideLayouts/slideLayout23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18857-F24C-4B9D-A0E1-6A9CC7C6664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88812161"/>
      </p:ext>
    </p:extLst>
  </p:cSld>
  <p:clrMapOvr>
    <a:masterClrMapping/>
  </p:clrMapOvr>
</p:sldLayout>
</file>

<file path=ppt/slideLayouts/slideLayout23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B57A176-6D70-4BED-94C2-99D9AA0309F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18816657"/>
      </p:ext>
    </p:extLst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9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50692CB-3D82-433D-BDB8-189E9AA4B7B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21333760"/>
      </p:ext>
    </p:extLst>
  </p:cSld>
  <p:clrMapOvr>
    <a:masterClrMapping/>
  </p:clrMapOvr>
</p:sldLayout>
</file>

<file path=ppt/slideLayouts/slideLayout23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8C79EE-D62D-4432-874A-9F579F195A5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45957708"/>
      </p:ext>
    </p:extLst>
  </p:cSld>
  <p:clrMapOvr>
    <a:masterClrMapping/>
  </p:clrMapOvr>
</p:sldLayout>
</file>

<file path=ppt/slideLayouts/slideLayout23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9CED522-C39D-4AE0-B280-703CE8FEB54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15470013"/>
      </p:ext>
    </p:extLst>
  </p:cSld>
  <p:clrMapOvr>
    <a:masterClrMapping/>
  </p:clrMapOvr>
</p:sldLayout>
</file>

<file path=ppt/slideLayouts/slideLayout23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5380C04-6C82-43AE-ADB4-817683D443E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31225216"/>
      </p:ext>
    </p:extLst>
  </p:cSld>
  <p:clrMapOvr>
    <a:masterClrMapping/>
  </p:clrMapOvr>
</p:sldLayout>
</file>

<file path=ppt/slideLayouts/slideLayout23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7E406BB-68F0-4094-9DEE-B4FA03BDC1E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37335322"/>
      </p:ext>
    </p:extLst>
  </p:cSld>
  <p:clrMapOvr>
    <a:masterClrMapping/>
  </p:clrMapOvr>
</p:sldLayout>
</file>

<file path=ppt/slideLayouts/slideLayout23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8298E4-2996-4A03-93F5-F25C05C793D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81907439"/>
      </p:ext>
    </p:extLst>
  </p:cSld>
  <p:clrMapOvr>
    <a:masterClrMapping/>
  </p:clrMapOvr>
</p:sldLayout>
</file>

<file path=ppt/slideLayouts/slideLayout23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80B948-ED06-4770-9178-4D618321E55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59186876"/>
      </p:ext>
    </p:extLst>
  </p:cSld>
  <p:clrMapOvr>
    <a:masterClrMapping/>
  </p:clrMapOvr>
</p:sldLayout>
</file>

<file path=ppt/slideLayouts/slideLayout23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11AD7BD-5C6F-4DB1-B67C-F2BB095CC5F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15472342"/>
      </p:ext>
    </p:extLst>
  </p:cSld>
  <p:clrMapOvr>
    <a:masterClrMapping/>
  </p:clrMapOvr>
</p:sldLayout>
</file>

<file path=ppt/slideLayouts/slideLayout23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7785203-E951-49DD-AB54-0A0E02D2046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18159456"/>
      </p:ext>
    </p:extLst>
  </p:cSld>
  <p:clrMapOvr>
    <a:masterClrMapping/>
  </p:clrMapOvr>
</p:sldLayout>
</file>

<file path=ppt/slideLayouts/slideLayout23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A36B75-0D99-4D88-BFCC-DC001B73115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356499"/>
      </p:ext>
    </p:extLst>
  </p:cSld>
  <p:clrMapOvr>
    <a:masterClrMapping/>
  </p:clrMapOvr>
</p:sldLayout>
</file>

<file path=ppt/slideLayouts/slideLayout23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C518168-98BC-4D3D-90C6-F5B0DA0EE00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90247046"/>
      </p:ext>
    </p:extLst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9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D198603-A53F-48DD-8010-3E82CA237FD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94592031"/>
      </p:ext>
    </p:extLst>
  </p:cSld>
  <p:clrMapOvr>
    <a:masterClrMapping/>
  </p:clrMapOvr>
</p:sldLayout>
</file>

<file path=ppt/slideLayouts/slideLayout238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837F3F-72C9-4E9A-A6AE-8350CDE782F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41517148"/>
      </p:ext>
    </p:extLst>
  </p:cSld>
  <p:clrMapOvr>
    <a:masterClrMapping/>
  </p:clrMapOvr>
</p:sldLayout>
</file>

<file path=ppt/slideLayouts/slideLayout23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3FE62A-D3E5-4E71-977D-57526940C60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73769432"/>
      </p:ext>
    </p:extLst>
  </p:cSld>
  <p:clrMapOvr>
    <a:masterClrMapping/>
  </p:clrMapOvr>
</p:sldLayout>
</file>

<file path=ppt/slideLayouts/slideLayout23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248DF1F-80BF-4A11-A75D-2D51E0F1368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5170120"/>
      </p:ext>
    </p:extLst>
  </p:cSld>
  <p:clrMapOvr>
    <a:masterClrMapping/>
  </p:clrMapOvr>
</p:sldLayout>
</file>

<file path=ppt/slideLayouts/slideLayout23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172A56-D518-45E3-A420-F552AA50E49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88988653"/>
      </p:ext>
    </p:extLst>
  </p:cSld>
  <p:clrMapOvr>
    <a:masterClrMapping/>
  </p:clrMapOvr>
</p:sldLayout>
</file>

<file path=ppt/slideLayouts/slideLayout23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5EC41A9-D48F-44EE-94CB-3423D2F3F58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63538202"/>
      </p:ext>
    </p:extLst>
  </p:cSld>
  <p:clrMapOvr>
    <a:masterClrMapping/>
  </p:clrMapOvr>
</p:sldLayout>
</file>

<file path=ppt/slideLayouts/slideLayout238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0350159-8C55-47CC-AD9C-F8C63BC43B0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84855600"/>
      </p:ext>
    </p:extLst>
  </p:cSld>
  <p:clrMapOvr>
    <a:masterClrMapping/>
  </p:clrMapOvr>
</p:sldLayout>
</file>

<file path=ppt/slideLayouts/slideLayout238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F6382A2-D92B-4D57-AB85-CEADD3FBC26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88516046"/>
      </p:ext>
    </p:extLst>
  </p:cSld>
  <p:clrMapOvr>
    <a:masterClrMapping/>
  </p:clrMapOvr>
</p:sldLayout>
</file>

<file path=ppt/slideLayouts/slideLayout23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D47269-C4D8-41FE-A7B8-D2F32A7933F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48926821"/>
      </p:ext>
    </p:extLst>
  </p:cSld>
  <p:clrMapOvr>
    <a:masterClrMapping/>
  </p:clrMapOvr>
</p:sldLayout>
</file>

<file path=ppt/slideLayouts/slideLayout23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F3FAEF4-F446-40C9-A3F1-4F80CA5BF43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03175242"/>
      </p:ext>
    </p:extLst>
  </p:cSld>
  <p:clrMapOvr>
    <a:masterClrMapping/>
  </p:clrMapOvr>
</p:sldLayout>
</file>

<file path=ppt/slideLayouts/slideLayout23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70B1C7-A259-4B5F-A888-5A216188A5E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14145069"/>
      </p:ext>
    </p:extLst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9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0DB33EE-9BE9-4BEB-9CEF-3AF63A97CBF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21209208"/>
      </p:ext>
    </p:extLst>
  </p:cSld>
  <p:clrMapOvr>
    <a:masterClrMapping/>
  </p:clrMapOvr>
</p:sldLayout>
</file>

<file path=ppt/slideLayouts/slideLayout23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86B686-B196-4601-9150-69DC7649BE9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81242942"/>
      </p:ext>
    </p:extLst>
  </p:cSld>
  <p:clrMapOvr>
    <a:masterClrMapping/>
  </p:clrMapOvr>
</p:sldLayout>
</file>

<file path=ppt/slideLayouts/slideLayout239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CD7BBE8-9F61-4C80-974F-4D8FCD9AF79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20095105"/>
      </p:ext>
    </p:extLst>
  </p:cSld>
  <p:clrMapOvr>
    <a:masterClrMapping/>
  </p:clrMapOvr>
</p:sldLayout>
</file>

<file path=ppt/slideLayouts/slideLayout23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63202D-9A2B-43EA-A76E-FE41A43C31C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59410484"/>
      </p:ext>
    </p:extLst>
  </p:cSld>
  <p:clrMapOvr>
    <a:masterClrMapping/>
  </p:clrMapOvr>
</p:sldLayout>
</file>

<file path=ppt/slideLayouts/slideLayout23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2A285D6-14A8-4E17-BA00-E30CD31D137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14671145"/>
      </p:ext>
    </p:extLst>
  </p:cSld>
  <p:clrMapOvr>
    <a:masterClrMapping/>
  </p:clrMapOvr>
</p:sldLayout>
</file>

<file path=ppt/slideLayouts/slideLayout23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9B8E9DF-0498-46D5-9781-F2707DD61A2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28234538"/>
      </p:ext>
    </p:extLst>
  </p:cSld>
  <p:clrMapOvr>
    <a:masterClrMapping/>
  </p:clrMapOvr>
</p:sldLayout>
</file>

<file path=ppt/slideLayouts/slideLayout23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085431-E7CF-4C62-AFFE-605EADD8225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17882242"/>
      </p:ext>
    </p:extLst>
  </p:cSld>
  <p:clrMapOvr>
    <a:masterClrMapping/>
  </p:clrMapOvr>
</p:sldLayout>
</file>

<file path=ppt/slideLayouts/slideLayout23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694FC9-FE2D-49F6-86AB-E3A7463FC2B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63305769"/>
      </p:ext>
    </p:extLst>
  </p:cSld>
  <p:clrMapOvr>
    <a:masterClrMapping/>
  </p:clrMapOvr>
</p:sldLayout>
</file>

<file path=ppt/slideLayouts/slideLayout23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F0F1471-CE42-486B-92F5-EDC19FC1BA8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82413104"/>
      </p:ext>
    </p:extLst>
  </p:cSld>
  <p:clrMapOvr>
    <a:masterClrMapping/>
  </p:clrMapOvr>
</p:sldLayout>
</file>

<file path=ppt/slideLayouts/slideLayout23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E9836D-A3A8-46C7-A6A3-AAE0E5C9CA9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27958035"/>
      </p:ext>
    </p:extLst>
  </p:cSld>
  <p:clrMapOvr>
    <a:masterClrMapping/>
  </p:clrMapOvr>
</p:sldLayout>
</file>

<file path=ppt/slideLayouts/slideLayout23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DF07D29-8FE0-437A-B5E3-4C829FC497D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7552230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6D3DD1-300F-47A2-9422-51C1448263B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62762122"/>
      </p:ext>
    </p:extLst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9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7BDCC80-6167-44F2-9405-FD867BDF8B4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07069697"/>
      </p:ext>
    </p:extLst>
  </p:cSld>
  <p:clrMapOvr>
    <a:masterClrMapping/>
  </p:clrMapOvr>
</p:sldLayout>
</file>

<file path=ppt/slideLayouts/slideLayout24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BB76EB3-D887-4509-A2A9-6690E6E71AE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08456799"/>
      </p:ext>
    </p:extLst>
  </p:cSld>
  <p:clrMapOvr>
    <a:masterClrMapping/>
  </p:clrMapOvr>
</p:sldLayout>
</file>

<file path=ppt/slideLayouts/slideLayout24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F1444B-4FD6-41B9-9E04-C506079CDDB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0560296"/>
      </p:ext>
    </p:extLst>
  </p:cSld>
  <p:clrMapOvr>
    <a:masterClrMapping/>
  </p:clrMapOvr>
</p:sldLayout>
</file>

<file path=ppt/slideLayouts/slideLayout240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189510C-653C-4FF5-9CBB-2BBDB51E129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90846174"/>
      </p:ext>
    </p:extLst>
  </p:cSld>
  <p:clrMapOvr>
    <a:masterClrMapping/>
  </p:clrMapOvr>
</p:sldLayout>
</file>

<file path=ppt/slideLayouts/slideLayout24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437A64A-D876-455D-8667-DE3790E751B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41860857"/>
      </p:ext>
    </p:extLst>
  </p:cSld>
  <p:clrMapOvr>
    <a:masterClrMapping/>
  </p:clrMapOvr>
</p:sldLayout>
</file>

<file path=ppt/slideLayouts/slideLayout24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66A8124-9A9D-4BA9-BB7F-75737803D45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57696999"/>
      </p:ext>
    </p:extLst>
  </p:cSld>
  <p:clrMapOvr>
    <a:masterClrMapping/>
  </p:clrMapOvr>
</p:sldLayout>
</file>

<file path=ppt/slideLayouts/slideLayout24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95C1D56-6220-4D20-9928-5C3E1126DF6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72096543"/>
      </p:ext>
    </p:extLst>
  </p:cSld>
  <p:clrMapOvr>
    <a:masterClrMapping/>
  </p:clrMapOvr>
</p:sldLayout>
</file>

<file path=ppt/slideLayouts/slideLayout24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E0765DC-C107-4953-860F-A123894E857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47371815"/>
      </p:ext>
    </p:extLst>
  </p:cSld>
  <p:clrMapOvr>
    <a:masterClrMapping/>
  </p:clrMapOvr>
</p:sldLayout>
</file>

<file path=ppt/slideLayouts/slideLayout240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24DFB31-C6A2-41B9-B993-5BF5FB4B2DE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73188483"/>
      </p:ext>
    </p:extLst>
  </p:cSld>
  <p:clrMapOvr>
    <a:masterClrMapping/>
  </p:clrMapOvr>
</p:sldLayout>
</file>

<file path=ppt/slideLayouts/slideLayout240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394C9A9-66A0-42CD-9C8B-6CD4240EA33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78885695"/>
      </p:ext>
    </p:extLst>
  </p:cSld>
  <p:clrMapOvr>
    <a:masterClrMapping/>
  </p:clrMapOvr>
</p:sldLayout>
</file>

<file path=ppt/slideLayouts/slideLayout24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F0D0E42-A390-4B46-BB83-F67CE4AFA0A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21342306"/>
      </p:ext>
    </p:extLst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9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18DA7AE-793E-4ED5-8ADA-CED12076AD4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74471010"/>
      </p:ext>
    </p:extLst>
  </p:cSld>
  <p:clrMapOvr>
    <a:masterClrMapping/>
  </p:clrMapOvr>
</p:sldLayout>
</file>

<file path=ppt/slideLayouts/slideLayout24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2A6C41-3A8E-41DF-B5E0-0AAEBEA2B34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91675896"/>
      </p:ext>
    </p:extLst>
  </p:cSld>
  <p:clrMapOvr>
    <a:masterClrMapping/>
  </p:clrMapOvr>
</p:sldLayout>
</file>

<file path=ppt/slideLayouts/slideLayout24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D8A65B-E717-4414-961B-BCED02B79F4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85485793"/>
      </p:ext>
    </p:extLst>
  </p:cSld>
  <p:clrMapOvr>
    <a:masterClrMapping/>
  </p:clrMapOvr>
</p:sldLayout>
</file>

<file path=ppt/slideLayouts/slideLayout24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FDEB8AC-5992-4B2D-98AF-28CDB5E75BC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42419499"/>
      </p:ext>
    </p:extLst>
  </p:cSld>
  <p:clrMapOvr>
    <a:masterClrMapping/>
  </p:clrMapOvr>
</p:sldLayout>
</file>

<file path=ppt/slideLayouts/slideLayout24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8ACDA31-C279-4D00-993B-726C89184CB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56483746"/>
      </p:ext>
    </p:extLst>
  </p:cSld>
  <p:clrMapOvr>
    <a:masterClrMapping/>
  </p:clrMapOvr>
</p:sldLayout>
</file>

<file path=ppt/slideLayouts/slideLayout24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2BC3BC0-0825-4FF7-B6CD-7F7AF49ABAF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04330925"/>
      </p:ext>
    </p:extLst>
  </p:cSld>
  <p:clrMapOvr>
    <a:masterClrMapping/>
  </p:clrMapOvr>
</p:sldLayout>
</file>

<file path=ppt/slideLayouts/slideLayout24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2ABC19-9904-4022-A82E-A2197B86AD5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23092914"/>
      </p:ext>
    </p:extLst>
  </p:cSld>
  <p:clrMapOvr>
    <a:masterClrMapping/>
  </p:clrMapOvr>
</p:sldLayout>
</file>

<file path=ppt/slideLayouts/slideLayout24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C11C615-4FF1-42F5-BF02-8496F3D5D7E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06295803"/>
      </p:ext>
    </p:extLst>
  </p:cSld>
  <p:clrMapOvr>
    <a:masterClrMapping/>
  </p:clrMapOvr>
</p:sldLayout>
</file>

<file path=ppt/slideLayouts/slideLayout24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512768-58B7-4FA3-9A5A-F2A70E28B94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12344425"/>
      </p:ext>
    </p:extLst>
  </p:cSld>
  <p:clrMapOvr>
    <a:masterClrMapping/>
  </p:clrMapOvr>
</p:sldLayout>
</file>

<file path=ppt/slideLayouts/slideLayout24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062DE85-BD13-4679-8AE2-1522658697D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52227179"/>
      </p:ext>
    </p:extLst>
  </p:cSld>
  <p:clrMapOvr>
    <a:masterClrMapping/>
  </p:clrMapOvr>
</p:sldLayout>
</file>

<file path=ppt/slideLayouts/slideLayout24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752A4DC-03D5-424A-908E-46928B5557E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08896584"/>
      </p:ext>
    </p:extLst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9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27FA1EF-AC77-4E95-B3C1-CF1430CF539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71622904"/>
      </p:ext>
    </p:extLst>
  </p:cSld>
  <p:clrMapOvr>
    <a:masterClrMapping/>
  </p:clrMapOvr>
</p:sldLayout>
</file>

<file path=ppt/slideLayouts/slideLayout24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A5580A-F48A-40AA-B601-39567036DE2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40871695"/>
      </p:ext>
    </p:extLst>
  </p:cSld>
  <p:clrMapOvr>
    <a:masterClrMapping/>
  </p:clrMapOvr>
</p:sldLayout>
</file>

<file path=ppt/slideLayouts/slideLayout24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C27C7A4-3E42-4202-BF8B-CE7A820D081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93019796"/>
      </p:ext>
    </p:extLst>
  </p:cSld>
  <p:clrMapOvr>
    <a:masterClrMapping/>
  </p:clrMapOvr>
</p:sldLayout>
</file>

<file path=ppt/slideLayouts/slideLayout24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C4BB921-A61D-413A-AF7C-28023CE54F7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57562828"/>
      </p:ext>
    </p:extLst>
  </p:cSld>
  <p:clrMapOvr>
    <a:masterClrMapping/>
  </p:clrMapOvr>
</p:sldLayout>
</file>

<file path=ppt/slideLayouts/slideLayout24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D9206D-D72D-4436-ABBD-9DA18B0A995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64125866"/>
      </p:ext>
    </p:extLst>
  </p:cSld>
  <p:clrMapOvr>
    <a:masterClrMapping/>
  </p:clrMapOvr>
</p:sldLayout>
</file>

<file path=ppt/slideLayouts/slideLayout242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F2AF2B-CAB2-49F8-837E-54FCB26DCDC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65563702"/>
      </p:ext>
    </p:extLst>
  </p:cSld>
  <p:clrMapOvr>
    <a:masterClrMapping/>
  </p:clrMapOvr>
</p:sldLayout>
</file>

<file path=ppt/slideLayouts/slideLayout24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A0A0CD-4266-4DC1-9200-B633F5F4D58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65541023"/>
      </p:ext>
    </p:extLst>
  </p:cSld>
  <p:clrMapOvr>
    <a:masterClrMapping/>
  </p:clrMapOvr>
</p:sldLayout>
</file>

<file path=ppt/slideLayouts/slideLayout24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1FCC58A-C53D-47EF-AAA6-C1F9F34C61F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62553505"/>
      </p:ext>
    </p:extLst>
  </p:cSld>
  <p:clrMapOvr>
    <a:masterClrMapping/>
  </p:clrMapOvr>
</p:sldLayout>
</file>

<file path=ppt/slideLayouts/slideLayout24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9DB4D09-7DD4-413C-8CA6-2B4195185C3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47678204"/>
      </p:ext>
    </p:extLst>
  </p:cSld>
  <p:clrMapOvr>
    <a:masterClrMapping/>
  </p:clrMapOvr>
</p:sldLayout>
</file>

<file path=ppt/slideLayouts/slideLayout24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EF9846E-3CC1-4FDB-8D24-BF571E64566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85398613"/>
      </p:ext>
    </p:extLst>
  </p:cSld>
  <p:clrMapOvr>
    <a:masterClrMapping/>
  </p:clrMapOvr>
</p:sldLayout>
</file>

<file path=ppt/slideLayouts/slideLayout242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8AA19CB-AA68-4B31-B1D4-77DDB343C11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08610510"/>
      </p:ext>
    </p:extLst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939C64D-FD0C-411D-A017-08F3EC304FE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50720141"/>
      </p:ext>
    </p:extLst>
  </p:cSld>
  <p:clrMapOvr>
    <a:masterClrMapping/>
  </p:clrMapOvr>
</p:sldLayout>
</file>

<file path=ppt/slideLayouts/slideLayout243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40E6547-7260-4422-A855-6D52EDDDD83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95924258"/>
      </p:ext>
    </p:extLst>
  </p:cSld>
  <p:clrMapOvr>
    <a:masterClrMapping/>
  </p:clrMapOvr>
</p:sldLayout>
</file>

<file path=ppt/slideLayouts/slideLayout24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47B2BC3-F22C-48AC-B2AD-1108CB5AE3B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70193407"/>
      </p:ext>
    </p:extLst>
  </p:cSld>
  <p:clrMapOvr>
    <a:masterClrMapping/>
  </p:clrMapOvr>
</p:sldLayout>
</file>

<file path=ppt/slideLayouts/slideLayout24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9E2734-4F7C-461F-B06E-D665EB309EA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11520180"/>
      </p:ext>
    </p:extLst>
  </p:cSld>
  <p:clrMapOvr>
    <a:masterClrMapping/>
  </p:clrMapOvr>
</p:sldLayout>
</file>

<file path=ppt/slideLayouts/slideLayout24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C5B42E-248C-4E41-A91A-FB69D89EBC6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9234909"/>
      </p:ext>
    </p:extLst>
  </p:cSld>
  <p:clrMapOvr>
    <a:masterClrMapping/>
  </p:clrMapOvr>
</p:sldLayout>
</file>

<file path=ppt/slideLayouts/slideLayout24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666D189-F7A4-4FEE-8ED3-08DBDE5B2AB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63584360"/>
      </p:ext>
    </p:extLst>
  </p:cSld>
  <p:clrMapOvr>
    <a:masterClrMapping/>
  </p:clrMapOvr>
</p:sldLayout>
</file>

<file path=ppt/slideLayouts/slideLayout243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2C85082-CAB4-423F-8106-4EE76B427DB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79917316"/>
      </p:ext>
    </p:extLst>
  </p:cSld>
  <p:clrMapOvr>
    <a:masterClrMapping/>
  </p:clrMapOvr>
</p:sldLayout>
</file>

<file path=ppt/slideLayouts/slideLayout24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7027EFF-518C-4845-BB4D-02FE4007772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70868050"/>
      </p:ext>
    </p:extLst>
  </p:cSld>
  <p:clrMapOvr>
    <a:masterClrMapping/>
  </p:clrMapOvr>
</p:sldLayout>
</file>

<file path=ppt/slideLayouts/slideLayout243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C94BC7-2F93-4EF7-97E9-4743D9A8598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00389549"/>
      </p:ext>
    </p:extLst>
  </p:cSld>
  <p:clrMapOvr>
    <a:masterClrMapping/>
  </p:clrMapOvr>
</p:sldLayout>
</file>

<file path=ppt/slideLayouts/slideLayout24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4A8CBED-45AD-4C3B-810A-584AE347D1B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72209848"/>
      </p:ext>
    </p:extLst>
  </p:cSld>
  <p:clrMapOvr>
    <a:masterClrMapping/>
  </p:clrMapOvr>
</p:sldLayout>
</file>

<file path=ppt/slideLayouts/slideLayout24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0FA769C-C907-475A-A09C-87E9A211DFA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77672482"/>
      </p:ext>
    </p:extLst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FD1B047-3D73-4D92-BDB9-7248E9540D9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9435869"/>
      </p:ext>
    </p:extLst>
  </p:cSld>
  <p:clrMapOvr>
    <a:masterClrMapping/>
  </p:clrMapOvr>
</p:sldLayout>
</file>

<file path=ppt/slideLayouts/slideLayout244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A08268-C33E-4BF1-A384-139A1EC780F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83835072"/>
      </p:ext>
    </p:extLst>
  </p:cSld>
  <p:clrMapOvr>
    <a:masterClrMapping/>
  </p:clrMapOvr>
</p:sldLayout>
</file>

<file path=ppt/slideLayouts/slideLayout244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78BCCA-231F-40C2-AC14-1DB920F318F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0136748"/>
      </p:ext>
    </p:extLst>
  </p:cSld>
  <p:clrMapOvr>
    <a:masterClrMapping/>
  </p:clrMapOvr>
</p:sldLayout>
</file>

<file path=ppt/slideLayouts/slideLayout24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92851AC-351F-4C72-963D-F5758A50834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81036168"/>
      </p:ext>
    </p:extLst>
  </p:cSld>
  <p:clrMapOvr>
    <a:masterClrMapping/>
  </p:clrMapOvr>
</p:sldLayout>
</file>

<file path=ppt/slideLayouts/slideLayout24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8F42BC7-7049-4730-9473-8BC38B3E6B7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52219448"/>
      </p:ext>
    </p:extLst>
  </p:cSld>
  <p:clrMapOvr>
    <a:masterClrMapping/>
  </p:clrMapOvr>
</p:sldLayout>
</file>

<file path=ppt/slideLayouts/slideLayout24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2A4E7D9-7E49-463A-B229-8A0AAD24430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75382591"/>
      </p:ext>
    </p:extLst>
  </p:cSld>
  <p:clrMapOvr>
    <a:masterClrMapping/>
  </p:clrMapOvr>
</p:sldLayout>
</file>

<file path=ppt/slideLayouts/slideLayout24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0C5AD2-777F-4015-B7D7-C74A101C93E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61595438"/>
      </p:ext>
    </p:extLst>
  </p:cSld>
  <p:clrMapOvr>
    <a:masterClrMapping/>
  </p:clrMapOvr>
</p:sldLayout>
</file>

<file path=ppt/slideLayouts/slideLayout244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99CE712-AA69-4BEB-9CA5-521550F6017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96627882"/>
      </p:ext>
    </p:extLst>
  </p:cSld>
  <p:clrMapOvr>
    <a:masterClrMapping/>
  </p:clrMapOvr>
</p:sldLayout>
</file>

<file path=ppt/slideLayouts/slideLayout24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215BE4-1A0A-4258-877F-F643742DEAC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48199676"/>
      </p:ext>
    </p:extLst>
  </p:cSld>
  <p:clrMapOvr>
    <a:masterClrMapping/>
  </p:clrMapOvr>
</p:sldLayout>
</file>

<file path=ppt/slideLayouts/slideLayout244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47E474-9635-427A-A8D8-C4D3215DF74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75933464"/>
      </p:ext>
    </p:extLst>
  </p:cSld>
  <p:clrMapOvr>
    <a:masterClrMapping/>
  </p:clrMapOvr>
</p:sldLayout>
</file>

<file path=ppt/slideLayouts/slideLayout24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63CBCD-894A-4DA1-B0E2-88DE149CB69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54300137"/>
      </p:ext>
    </p:extLst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4BA24C8-EB97-4918-B930-B2DF367DB7A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91254627"/>
      </p:ext>
    </p:extLst>
  </p:cSld>
  <p:clrMapOvr>
    <a:masterClrMapping/>
  </p:clrMapOvr>
</p:sldLayout>
</file>

<file path=ppt/slideLayouts/slideLayout24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558DDA-F64F-4AA2-AA06-7BA61C39F7E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03479922"/>
      </p:ext>
    </p:extLst>
  </p:cSld>
  <p:clrMapOvr>
    <a:masterClrMapping/>
  </p:clrMapOvr>
</p:sldLayout>
</file>

<file path=ppt/slideLayouts/slideLayout245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C32E59-1C05-4A95-BC0F-C9157C3677E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40886240"/>
      </p:ext>
    </p:extLst>
  </p:cSld>
  <p:clrMapOvr>
    <a:masterClrMapping/>
  </p:clrMapOvr>
</p:sldLayout>
</file>

<file path=ppt/slideLayouts/slideLayout245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63D4F1C-5989-40BB-A5CE-419AC4F55AB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95820431"/>
      </p:ext>
    </p:extLst>
  </p:cSld>
  <p:clrMapOvr>
    <a:masterClrMapping/>
  </p:clrMapOvr>
</p:sldLayout>
</file>

<file path=ppt/slideLayouts/slideLayout24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75E4F55-CF8C-4B21-A044-A4B98E39533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37054067"/>
      </p:ext>
    </p:extLst>
  </p:cSld>
  <p:clrMapOvr>
    <a:masterClrMapping/>
  </p:clrMapOvr>
</p:sldLayout>
</file>

<file path=ppt/slideLayouts/slideLayout24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CF5355-151A-4A46-980C-0BA1BF6A439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39664711"/>
      </p:ext>
    </p:extLst>
  </p:cSld>
  <p:clrMapOvr>
    <a:masterClrMapping/>
  </p:clrMapOvr>
</p:sldLayout>
</file>

<file path=ppt/slideLayouts/slideLayout24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5EE0FE-2220-4E91-B5A2-3F2C7053E78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72177211"/>
      </p:ext>
    </p:extLst>
  </p:cSld>
  <p:clrMapOvr>
    <a:masterClrMapping/>
  </p:clrMapOvr>
</p:sldLayout>
</file>

<file path=ppt/slideLayouts/slideLayout24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AEE38D6-D4BF-4436-A61C-FF04E4C489F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8318379"/>
      </p:ext>
    </p:extLst>
  </p:cSld>
  <p:clrMapOvr>
    <a:masterClrMapping/>
  </p:clrMapOvr>
</p:sldLayout>
</file>

<file path=ppt/slideLayouts/slideLayout245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92C645E-4B30-4CF5-B6DD-D881CFF9FDB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81858541"/>
      </p:ext>
    </p:extLst>
  </p:cSld>
  <p:clrMapOvr>
    <a:masterClrMapping/>
  </p:clrMapOvr>
</p:sldLayout>
</file>

<file path=ppt/slideLayouts/slideLayout24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051DD89-91D2-4272-8CF9-B7BC72B4E0D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16006761"/>
      </p:ext>
    </p:extLst>
  </p:cSld>
  <p:clrMapOvr>
    <a:masterClrMapping/>
  </p:clrMapOvr>
</p:sldLayout>
</file>

<file path=ppt/slideLayouts/slideLayout245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0CF36A-F937-45DC-A24A-C29010F7D8D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16701868"/>
      </p:ext>
    </p:extLst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AD3418-0233-4F4B-B2B6-FA98CCCA5B7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48119824"/>
      </p:ext>
    </p:extLst>
  </p:cSld>
  <p:clrMapOvr>
    <a:masterClrMapping/>
  </p:clrMapOvr>
</p:sldLayout>
</file>

<file path=ppt/slideLayouts/slideLayout24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8EEB60-594B-4FA8-957E-1A5EC61D9DD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41546938"/>
      </p:ext>
    </p:extLst>
  </p:cSld>
  <p:clrMapOvr>
    <a:masterClrMapping/>
  </p:clrMapOvr>
</p:sldLayout>
</file>

<file path=ppt/slideLayouts/slideLayout24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63CAC0B-BD55-47DD-AF1E-4EF41173DCF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06548600"/>
      </p:ext>
    </p:extLst>
  </p:cSld>
  <p:clrMapOvr>
    <a:masterClrMapping/>
  </p:clrMapOvr>
</p:sldLayout>
</file>

<file path=ppt/slideLayouts/slideLayout246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5B813AE-975F-4474-9DA7-77F6023D4E7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91621828"/>
      </p:ext>
    </p:extLst>
  </p:cSld>
  <p:clrMapOvr>
    <a:masterClrMapping/>
  </p:clrMapOvr>
</p:sldLayout>
</file>

<file path=ppt/slideLayouts/slideLayout246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1988FB0-AB35-4776-B620-EA303B6D500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13691301"/>
      </p:ext>
    </p:extLst>
  </p:cSld>
  <p:clrMapOvr>
    <a:masterClrMapping/>
  </p:clrMapOvr>
</p:sldLayout>
</file>

<file path=ppt/slideLayouts/slideLayout24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917B804-8504-4DC6-9F7A-C044A0B17E4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03809743"/>
      </p:ext>
    </p:extLst>
  </p:cSld>
  <p:clrMapOvr>
    <a:masterClrMapping/>
  </p:clrMapOvr>
</p:sldLayout>
</file>

<file path=ppt/slideLayouts/slideLayout24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1B18367-1A11-438F-BACE-7E30649088A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17454162"/>
      </p:ext>
    </p:extLst>
  </p:cSld>
  <p:clrMapOvr>
    <a:masterClrMapping/>
  </p:clrMapOvr>
</p:sldLayout>
</file>

<file path=ppt/slideLayouts/slideLayout24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C835AF-89C2-45B2-82D1-C61643900C5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39555053"/>
      </p:ext>
    </p:extLst>
  </p:cSld>
  <p:clrMapOvr>
    <a:masterClrMapping/>
  </p:clrMapOvr>
</p:sldLayout>
</file>

<file path=ppt/slideLayouts/slideLayout24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C94AF91-49D8-42D1-BC61-D49560A6527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23900968"/>
      </p:ext>
    </p:extLst>
  </p:cSld>
  <p:clrMapOvr>
    <a:masterClrMapping/>
  </p:clrMapOvr>
</p:sldLayout>
</file>

<file path=ppt/slideLayouts/slideLayout246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227F5A7-A710-4727-8C82-E693ED47821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41601277"/>
      </p:ext>
    </p:extLst>
  </p:cSld>
  <p:clrMapOvr>
    <a:masterClrMapping/>
  </p:clrMapOvr>
</p:sldLayout>
</file>

<file path=ppt/slideLayouts/slideLayout24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71A441-356C-411D-8AFE-43E8B1B73D6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69559508"/>
      </p:ext>
    </p:extLst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8F20162-5F6B-4413-94AF-49390644D28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69249261"/>
      </p:ext>
    </p:extLst>
  </p:cSld>
  <p:clrMapOvr>
    <a:masterClrMapping/>
  </p:clrMapOvr>
</p:sldLayout>
</file>

<file path=ppt/slideLayouts/slideLayout24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BD61E1-E17E-485A-BC29-328792C7FA8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67360562"/>
      </p:ext>
    </p:extLst>
  </p:cSld>
  <p:clrMapOvr>
    <a:masterClrMapping/>
  </p:clrMapOvr>
</p:sldLayout>
</file>

<file path=ppt/slideLayouts/slideLayout24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F8038AD-8F64-4FB3-BAAE-96E68A5C28B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68936272"/>
      </p:ext>
    </p:extLst>
  </p:cSld>
  <p:clrMapOvr>
    <a:masterClrMapping/>
  </p:clrMapOvr>
</p:sldLayout>
</file>

<file path=ppt/slideLayouts/slideLayout24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8EC672B-226B-4E62-867C-B82AC9887F1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1675697"/>
      </p:ext>
    </p:extLst>
  </p:cSld>
  <p:clrMapOvr>
    <a:masterClrMapping/>
  </p:clrMapOvr>
</p:sldLayout>
</file>

<file path=ppt/slideLayouts/slideLayout247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371D11E-40BC-40F4-BCBA-D327D19A863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25631448"/>
      </p:ext>
    </p:extLst>
  </p:cSld>
  <p:clrMapOvr>
    <a:masterClrMapping/>
  </p:clrMapOvr>
</p:sldLayout>
</file>

<file path=ppt/slideLayouts/slideLayout247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0C7FD9-2E79-4576-9B66-6A231A12339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01659557"/>
      </p:ext>
    </p:extLst>
  </p:cSld>
  <p:clrMapOvr>
    <a:masterClrMapping/>
  </p:clrMapOvr>
</p:sldLayout>
</file>

<file path=ppt/slideLayouts/slideLayout24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F4CDEFB-4965-4DC5-87E7-FEA06369D93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75522684"/>
      </p:ext>
    </p:extLst>
  </p:cSld>
  <p:clrMapOvr>
    <a:masterClrMapping/>
  </p:clrMapOvr>
</p:sldLayout>
</file>

<file path=ppt/slideLayouts/slideLayout24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BA831D0-E8B6-4928-B9C6-46D933234F4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24631551"/>
      </p:ext>
    </p:extLst>
  </p:cSld>
  <p:clrMapOvr>
    <a:masterClrMapping/>
  </p:clrMapOvr>
</p:sldLayout>
</file>

<file path=ppt/slideLayouts/slideLayout24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D0B0B2-5147-4E5C-B3D7-1D8CB384E06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01150242"/>
      </p:ext>
    </p:extLst>
  </p:cSld>
  <p:clrMapOvr>
    <a:masterClrMapping/>
  </p:clrMapOvr>
</p:sldLayout>
</file>

<file path=ppt/slideLayouts/slideLayout24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1FF2C1C-FDAE-4AC6-9396-9BF92B418BA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61125597"/>
      </p:ext>
    </p:extLst>
  </p:cSld>
  <p:clrMapOvr>
    <a:masterClrMapping/>
  </p:clrMapOvr>
</p:sldLayout>
</file>

<file path=ppt/slideLayouts/slideLayout247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EA1DB8-678B-475C-B077-99F0E2B13FB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72619706"/>
      </p:ext>
    </p:extLst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C2CB0BC-AC33-4E9F-BB69-BD3F6F4EA52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38001876"/>
      </p:ext>
    </p:extLst>
  </p:cSld>
  <p:clrMapOvr>
    <a:masterClrMapping/>
  </p:clrMapOvr>
</p:sldLayout>
</file>

<file path=ppt/slideLayouts/slideLayout24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0439691-957E-4C34-8C22-637135318E0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15837756"/>
      </p:ext>
    </p:extLst>
  </p:cSld>
  <p:clrMapOvr>
    <a:masterClrMapping/>
  </p:clrMapOvr>
</p:sldLayout>
</file>

<file path=ppt/slideLayouts/slideLayout24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2E11599-6E3A-466D-9EDC-FDE090CE6AD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94493129"/>
      </p:ext>
    </p:extLst>
  </p:cSld>
  <p:clrMapOvr>
    <a:masterClrMapping/>
  </p:clrMapOvr>
</p:sldLayout>
</file>

<file path=ppt/slideLayouts/slideLayout24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129D403-BC84-43AF-91E0-BDCB6521EBF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43215861"/>
      </p:ext>
    </p:extLst>
  </p:cSld>
  <p:clrMapOvr>
    <a:masterClrMapping/>
  </p:clrMapOvr>
</p:sldLayout>
</file>

<file path=ppt/slideLayouts/slideLayout24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F5246CA-B1AB-4A0A-B4F3-3E34255340A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3426584"/>
      </p:ext>
    </p:extLst>
  </p:cSld>
  <p:clrMapOvr>
    <a:masterClrMapping/>
  </p:clrMapOvr>
</p:sldLayout>
</file>

<file path=ppt/slideLayouts/slideLayout248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5A1AC8F-0F6F-4A0C-A377-191B937AB91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06244765"/>
      </p:ext>
    </p:extLst>
  </p:cSld>
  <p:clrMapOvr>
    <a:masterClrMapping/>
  </p:clrMapOvr>
</p:sldLayout>
</file>

<file path=ppt/slideLayouts/slideLayout248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AE0AA3C-F6FC-4438-AAB5-C82F4BCF9C8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57961334"/>
      </p:ext>
    </p:extLst>
  </p:cSld>
  <p:clrMapOvr>
    <a:masterClrMapping/>
  </p:clrMapOvr>
</p:sldLayout>
</file>

<file path=ppt/slideLayouts/slideLayout24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521EE3A-3762-4D74-8BC4-0A9085CF4A1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00854642"/>
      </p:ext>
    </p:extLst>
  </p:cSld>
  <p:clrMapOvr>
    <a:masterClrMapping/>
  </p:clrMapOvr>
</p:sldLayout>
</file>

<file path=ppt/slideLayouts/slideLayout24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3FB77C7-B0E9-46BE-86AB-E550593A589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05304682"/>
      </p:ext>
    </p:extLst>
  </p:cSld>
  <p:clrMapOvr>
    <a:masterClrMapping/>
  </p:clrMapOvr>
</p:sldLayout>
</file>

<file path=ppt/slideLayouts/slideLayout24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7CDD6A3-429E-4231-807F-008922C09A6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11674824"/>
      </p:ext>
    </p:extLst>
  </p:cSld>
  <p:clrMapOvr>
    <a:masterClrMapping/>
  </p:clrMapOvr>
</p:sldLayout>
</file>

<file path=ppt/slideLayouts/slideLayout24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F042FD6-5815-4891-AF35-CBBDEC49660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54844483"/>
      </p:ext>
    </p:extLst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936F26C-F910-4CD6-A54B-D03DBED83B3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50460930"/>
      </p:ext>
    </p:extLst>
  </p:cSld>
  <p:clrMapOvr>
    <a:masterClrMapping/>
  </p:clrMapOvr>
</p:sldLayout>
</file>

<file path=ppt/slideLayouts/slideLayout249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D0A5182-B52A-40F9-BFDB-B9727468AA8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89487190"/>
      </p:ext>
    </p:extLst>
  </p:cSld>
  <p:clrMapOvr>
    <a:masterClrMapping/>
  </p:clrMapOvr>
</p:sldLayout>
</file>

<file path=ppt/slideLayouts/slideLayout24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9660CA4-D4D6-4F59-A1D1-FA22DD9FB1B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87286924"/>
      </p:ext>
    </p:extLst>
  </p:cSld>
  <p:clrMapOvr>
    <a:masterClrMapping/>
  </p:clrMapOvr>
</p:sldLayout>
</file>

<file path=ppt/slideLayouts/slideLayout249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E227AA-2634-46BA-86A0-77F7CC03A58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91994026"/>
      </p:ext>
    </p:extLst>
  </p:cSld>
  <p:clrMapOvr>
    <a:masterClrMapping/>
  </p:clrMapOvr>
</p:sldLayout>
</file>

<file path=ppt/slideLayouts/slideLayout24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C7CE9-B366-482D-A74D-86EF663739E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94189942"/>
      </p:ext>
    </p:extLst>
  </p:cSld>
  <p:clrMapOvr>
    <a:masterClrMapping/>
  </p:clrMapOvr>
</p:sldLayout>
</file>

<file path=ppt/slideLayouts/slideLayout24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DFD27CB-50A1-4D4A-B2E8-A87AD2BBBD1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66474779"/>
      </p:ext>
    </p:extLst>
  </p:cSld>
  <p:clrMapOvr>
    <a:masterClrMapping/>
  </p:clrMapOvr>
</p:sldLayout>
</file>

<file path=ppt/slideLayouts/slideLayout249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F1428E4-B9F8-4277-9DBF-686831608AA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52388967"/>
      </p:ext>
    </p:extLst>
  </p:cSld>
  <p:clrMapOvr>
    <a:masterClrMapping/>
  </p:clrMapOvr>
</p:sldLayout>
</file>

<file path=ppt/slideLayouts/slideLayout249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3A851B-61FD-42F4-ADA4-4CBF5CC8105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77589889"/>
      </p:ext>
    </p:extLst>
  </p:cSld>
  <p:clrMapOvr>
    <a:masterClrMapping/>
  </p:clrMapOvr>
</p:sldLayout>
</file>

<file path=ppt/slideLayouts/slideLayout24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6AC262-C764-4B4E-AAED-15C4F52D79E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84029032"/>
      </p:ext>
    </p:extLst>
  </p:cSld>
  <p:clrMapOvr>
    <a:masterClrMapping/>
  </p:clrMapOvr>
</p:sldLayout>
</file>

<file path=ppt/slideLayouts/slideLayout24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7EA1BE-F8A0-48C3-AD7D-B384B43A92A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02594267"/>
      </p:ext>
    </p:extLst>
  </p:cSld>
  <p:clrMapOvr>
    <a:masterClrMapping/>
  </p:clrMapOvr>
</p:sldLayout>
</file>

<file path=ppt/slideLayouts/slideLayout24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3B846D4-00C4-4208-B6B3-FEF73EA4531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5751392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C09CBC9-B851-4D88-BFE5-C4262055080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08505203"/>
      </p:ext>
    </p:extLst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660E905-C621-4E67-810D-9396EDCFDE3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81611607"/>
      </p:ext>
    </p:extLst>
  </p:cSld>
  <p:clrMapOvr>
    <a:masterClrMapping/>
  </p:clrMapOvr>
</p:sldLayout>
</file>

<file path=ppt/slideLayouts/slideLayout25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F124C6E-66C0-4265-B54E-78888D9CFEE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54050990"/>
      </p:ext>
    </p:extLst>
  </p:cSld>
  <p:clrMapOvr>
    <a:masterClrMapping/>
  </p:clrMapOvr>
</p:sldLayout>
</file>

<file path=ppt/slideLayouts/slideLayout250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CA866A-366E-4B08-83E9-23BC04E5728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55266055"/>
      </p:ext>
    </p:extLst>
  </p:cSld>
  <p:clrMapOvr>
    <a:masterClrMapping/>
  </p:clrMapOvr>
</p:sldLayout>
</file>

<file path=ppt/slideLayouts/slideLayout250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577B33F-9F62-499A-9B09-9CF92EAEC9F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07355074"/>
      </p:ext>
    </p:extLst>
  </p:cSld>
  <p:clrMapOvr>
    <a:masterClrMapping/>
  </p:clrMapOvr>
</p:sldLayout>
</file>

<file path=ppt/slideLayouts/slideLayout250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4FA45E0-8846-49BA-A2EC-2E8F70C2347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12720473"/>
      </p:ext>
    </p:extLst>
  </p:cSld>
  <p:clrMapOvr>
    <a:masterClrMapping/>
  </p:clrMapOvr>
</p:sldLayout>
</file>

<file path=ppt/slideLayouts/slideLayout25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6D31C9E-B8CE-4111-BAF3-649612204CA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10474115"/>
      </p:ext>
    </p:extLst>
  </p:cSld>
  <p:clrMapOvr>
    <a:masterClrMapping/>
  </p:clrMapOvr>
</p:sldLayout>
</file>

<file path=ppt/slideLayouts/slideLayout250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A3D32E8-B291-4B4A-953A-879C11A2519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31423268"/>
      </p:ext>
    </p:extLst>
  </p:cSld>
  <p:clrMapOvr>
    <a:masterClrMapping/>
  </p:clrMapOvr>
</p:sldLayout>
</file>

<file path=ppt/slideLayouts/slideLayout250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547DD3-F69C-43C7-9852-385C9947716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38587580"/>
      </p:ext>
    </p:extLst>
  </p:cSld>
  <p:clrMapOvr>
    <a:masterClrMapping/>
  </p:clrMapOvr>
</p:sldLayout>
</file>

<file path=ppt/slideLayouts/slideLayout250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0891BD1-7CFC-44AE-B752-23602AE4CA4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91225398"/>
      </p:ext>
    </p:extLst>
  </p:cSld>
  <p:clrMapOvr>
    <a:masterClrMapping/>
  </p:clrMapOvr>
</p:sldLayout>
</file>

<file path=ppt/slideLayouts/slideLayout25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E37FF56-F4D7-405C-904A-11F1331677E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88303259"/>
      </p:ext>
    </p:extLst>
  </p:cSld>
  <p:clrMapOvr>
    <a:masterClrMapping/>
  </p:clrMapOvr>
</p:sldLayout>
</file>

<file path=ppt/slideLayouts/slideLayout25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33532FE-829D-451E-8F22-57931B5FDBC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5178221"/>
      </p:ext>
    </p:extLst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2BCA4F-BDE1-4E69-95A4-C2E2C0A1F59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20622856"/>
      </p:ext>
    </p:extLst>
  </p:cSld>
  <p:clrMapOvr>
    <a:masterClrMapping/>
  </p:clrMapOvr>
</p:sldLayout>
</file>

<file path=ppt/slideLayouts/slideLayout25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F5F5263-FE69-4D38-B82B-F54517F85CF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79019596"/>
      </p:ext>
    </p:extLst>
  </p:cSld>
  <p:clrMapOvr>
    <a:masterClrMapping/>
  </p:clrMapOvr>
</p:sldLayout>
</file>

<file path=ppt/slideLayouts/slideLayout25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E7C508-EDA0-4F4F-B957-934F09C0C6E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41083360"/>
      </p:ext>
    </p:extLst>
  </p:cSld>
  <p:clrMapOvr>
    <a:masterClrMapping/>
  </p:clrMapOvr>
</p:sldLayout>
</file>

<file path=ppt/slideLayouts/slideLayout251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D34A881-8DBA-4AED-B2EF-A544B1E5A94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4857651"/>
      </p:ext>
    </p:extLst>
  </p:cSld>
  <p:clrMapOvr>
    <a:masterClrMapping/>
  </p:clrMapOvr>
</p:sldLayout>
</file>

<file path=ppt/slideLayouts/slideLayout25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474426-E8B5-4D04-AB90-C8D97B6A0FB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11013145"/>
      </p:ext>
    </p:extLst>
  </p:cSld>
  <p:clrMapOvr>
    <a:masterClrMapping/>
  </p:clrMapOvr>
</p:sldLayout>
</file>

<file path=ppt/slideLayouts/slideLayout251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14B53D8-DB94-4E00-AAF7-C0A8025D014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58605266"/>
      </p:ext>
    </p:extLst>
  </p:cSld>
  <p:clrMapOvr>
    <a:masterClrMapping/>
  </p:clrMapOvr>
</p:sldLayout>
</file>

<file path=ppt/slideLayouts/slideLayout25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75883A6-FAA4-4048-ADF5-F0167F282F3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86413519"/>
      </p:ext>
    </p:extLst>
  </p:cSld>
  <p:clrMapOvr>
    <a:masterClrMapping/>
  </p:clrMapOvr>
</p:sldLayout>
</file>

<file path=ppt/slideLayouts/slideLayout25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1841D61-04E4-4C6D-8312-43484C9F053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70866112"/>
      </p:ext>
    </p:extLst>
  </p:cSld>
  <p:clrMapOvr>
    <a:masterClrMapping/>
  </p:clrMapOvr>
</p:sldLayout>
</file>

<file path=ppt/slideLayouts/slideLayout251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B18CCC-F02B-45B9-B496-2C0226DE2A3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15438104"/>
      </p:ext>
    </p:extLst>
  </p:cSld>
  <p:clrMapOvr>
    <a:masterClrMapping/>
  </p:clrMapOvr>
</p:sldLayout>
</file>

<file path=ppt/slideLayouts/slideLayout251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24D7331-39BE-4A78-AA69-29C85C7E5B2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6366832"/>
      </p:ext>
    </p:extLst>
  </p:cSld>
  <p:clrMapOvr>
    <a:masterClrMapping/>
  </p:clrMapOvr>
</p:sldLayout>
</file>

<file path=ppt/slideLayouts/slideLayout25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0F28A7E-2406-4F7D-B021-AA8EE8B12C0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09209433"/>
      </p:ext>
    </p:extLst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46370D7-FDD6-4B69-A5F7-E51A8D8FDD6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90858280"/>
      </p:ext>
    </p:extLst>
  </p:cSld>
  <p:clrMapOvr>
    <a:masterClrMapping/>
  </p:clrMapOvr>
</p:sldLayout>
</file>

<file path=ppt/slideLayouts/slideLayout25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8A22406-C2BF-48B5-8BFA-86F48A86479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45704672"/>
      </p:ext>
    </p:extLst>
  </p:cSld>
  <p:clrMapOvr>
    <a:masterClrMapping/>
  </p:clrMapOvr>
</p:sldLayout>
</file>

<file path=ppt/slideLayouts/slideLayout25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DB9FACB-97D3-4283-BE93-84151E0B54C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07506794"/>
      </p:ext>
    </p:extLst>
  </p:cSld>
  <p:clrMapOvr>
    <a:masterClrMapping/>
  </p:clrMapOvr>
</p:sldLayout>
</file>

<file path=ppt/slideLayouts/slideLayout25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D72CD7D-0D41-4C00-8230-22BC792A9AE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13003072"/>
      </p:ext>
    </p:extLst>
  </p:cSld>
  <p:clrMapOvr>
    <a:masterClrMapping/>
  </p:clrMapOvr>
</p:sldLayout>
</file>

<file path=ppt/slideLayouts/slideLayout25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B3E66C-B72B-4F2F-AD34-3F0B863B710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15305742"/>
      </p:ext>
    </p:extLst>
  </p:cSld>
  <p:clrMapOvr>
    <a:masterClrMapping/>
  </p:clrMapOvr>
</p:sldLayout>
</file>

<file path=ppt/slideLayouts/slideLayout25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128F528-9A5E-41D6-86F2-C44A49D928E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37215393"/>
      </p:ext>
    </p:extLst>
  </p:cSld>
  <p:clrMapOvr>
    <a:masterClrMapping/>
  </p:clrMapOvr>
</p:sldLayout>
</file>

<file path=ppt/slideLayouts/slideLayout25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6F7B1-E91F-43D3-B1D3-41F46E4C286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22992089"/>
      </p:ext>
    </p:extLst>
  </p:cSld>
  <p:clrMapOvr>
    <a:masterClrMapping/>
  </p:clrMapOvr>
</p:sldLayout>
</file>

<file path=ppt/slideLayouts/slideLayout25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4CF2D4-CFF6-4788-94E8-F018238105E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28989518"/>
      </p:ext>
    </p:extLst>
  </p:cSld>
  <p:clrMapOvr>
    <a:masterClrMapping/>
  </p:clrMapOvr>
</p:sldLayout>
</file>

<file path=ppt/slideLayouts/slideLayout25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5D9373A-2828-4FE2-9C1D-A63271BCF38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00834371"/>
      </p:ext>
    </p:extLst>
  </p:cSld>
  <p:clrMapOvr>
    <a:masterClrMapping/>
  </p:clrMapOvr>
</p:sldLayout>
</file>

<file path=ppt/slideLayouts/slideLayout252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D095E18-4853-4C51-9A97-4C56ED0E21F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02875274"/>
      </p:ext>
    </p:extLst>
  </p:cSld>
  <p:clrMapOvr>
    <a:masterClrMapping/>
  </p:clrMapOvr>
</p:sldLayout>
</file>

<file path=ppt/slideLayouts/slideLayout252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9B45CB2-BBA7-4295-8F3A-07CE185DC2C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77014562"/>
      </p:ext>
    </p:extLst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EA75785-4570-450C-A8E4-84B5FC19962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78088284"/>
      </p:ext>
    </p:extLst>
  </p:cSld>
  <p:clrMapOvr>
    <a:masterClrMapping/>
  </p:clrMapOvr>
</p:sldLayout>
</file>

<file path=ppt/slideLayouts/slideLayout25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44039FD-FA05-4B06-BD85-22A638F4B99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49168303"/>
      </p:ext>
    </p:extLst>
  </p:cSld>
  <p:clrMapOvr>
    <a:masterClrMapping/>
  </p:clrMapOvr>
</p:sldLayout>
</file>

<file path=ppt/slideLayouts/slideLayout25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4F45A-7BB6-4FAA-A224-A58079A2F51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96255157"/>
      </p:ext>
    </p:extLst>
  </p:cSld>
  <p:clrMapOvr>
    <a:masterClrMapping/>
  </p:clrMapOvr>
</p:sldLayout>
</file>

<file path=ppt/slideLayouts/slideLayout25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C615214-0452-4CF4-BD0E-4AFC667E288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00605914"/>
      </p:ext>
    </p:extLst>
  </p:cSld>
  <p:clrMapOvr>
    <a:masterClrMapping/>
  </p:clrMapOvr>
</p:sldLayout>
</file>

<file path=ppt/slideLayouts/slideLayout25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807D5A1-AFC8-473E-A647-981CB21B43F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5746114"/>
      </p:ext>
    </p:extLst>
  </p:cSld>
  <p:clrMapOvr>
    <a:masterClrMapping/>
  </p:clrMapOvr>
</p:sldLayout>
</file>

<file path=ppt/slideLayouts/slideLayout25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14CC7E-CB47-49EE-A5D9-FF67C6F677E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13989008"/>
      </p:ext>
    </p:extLst>
  </p:cSld>
  <p:clrMapOvr>
    <a:masterClrMapping/>
  </p:clrMapOvr>
</p:sldLayout>
</file>

<file path=ppt/slideLayouts/slideLayout25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15D458-6E5D-4EE0-A980-6E1997DAB52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24578708"/>
      </p:ext>
    </p:extLst>
  </p:cSld>
  <p:clrMapOvr>
    <a:masterClrMapping/>
  </p:clrMapOvr>
</p:sldLayout>
</file>

<file path=ppt/slideLayouts/slideLayout25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3C635ED-C2E6-4B7D-B8A2-E052FD91DA8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21424823"/>
      </p:ext>
    </p:extLst>
  </p:cSld>
  <p:clrMapOvr>
    <a:masterClrMapping/>
  </p:clrMapOvr>
</p:sldLayout>
</file>

<file path=ppt/slideLayouts/slideLayout25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0DF05C9-63D5-44DB-83A8-E43B7DA6B5D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22379806"/>
      </p:ext>
    </p:extLst>
  </p:cSld>
  <p:clrMapOvr>
    <a:masterClrMapping/>
  </p:clrMapOvr>
</p:sldLayout>
</file>

<file path=ppt/slideLayouts/slideLayout25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655AA70-F15C-4A9E-852E-063D9F80507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93093220"/>
      </p:ext>
    </p:extLst>
  </p:cSld>
  <p:clrMapOvr>
    <a:masterClrMapping/>
  </p:clrMapOvr>
</p:sldLayout>
</file>

<file path=ppt/slideLayouts/slideLayout253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2590802-45FB-471C-98F9-E58AA29713E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97369488"/>
      </p:ext>
    </p:extLst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5417B7D-6F4F-4CB0-AA6F-90E9B345557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76097276"/>
      </p:ext>
    </p:extLst>
  </p:cSld>
  <p:clrMapOvr>
    <a:masterClrMapping/>
  </p:clrMapOvr>
</p:sldLayout>
</file>

<file path=ppt/slideLayouts/slideLayout25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481884F-AB5F-4C82-930C-78DC5744716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73647291"/>
      </p:ext>
    </p:extLst>
  </p:cSld>
  <p:clrMapOvr>
    <a:masterClrMapping/>
  </p:clrMapOvr>
</p:sldLayout>
</file>

<file path=ppt/slideLayouts/slideLayout25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1BB0EDA-C45E-4ABB-94A8-EED62FB0C29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70231969"/>
      </p:ext>
    </p:extLst>
  </p:cSld>
  <p:clrMapOvr>
    <a:masterClrMapping/>
  </p:clrMapOvr>
</p:sldLayout>
</file>

<file path=ppt/slideLayouts/slideLayout25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CA558F-BF2A-4BB3-8AE1-F889993F238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61819244"/>
      </p:ext>
    </p:extLst>
  </p:cSld>
  <p:clrMapOvr>
    <a:masterClrMapping/>
  </p:clrMapOvr>
</p:sldLayout>
</file>

<file path=ppt/slideLayouts/slideLayout25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0BD77D6-890B-4C61-8159-6FDA4C1833A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30899238"/>
      </p:ext>
    </p:extLst>
  </p:cSld>
  <p:clrMapOvr>
    <a:masterClrMapping/>
  </p:clrMapOvr>
</p:sldLayout>
</file>

<file path=ppt/slideLayouts/slideLayout25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A8CBC97-C391-40DD-83E3-58FC3D43EB9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89912238"/>
      </p:ext>
    </p:extLst>
  </p:cSld>
  <p:clrMapOvr>
    <a:masterClrMapping/>
  </p:clrMapOvr>
</p:sldLayout>
</file>

<file path=ppt/slideLayouts/slideLayout254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C5934D-5FEB-4FDD-BEEE-F3BD13F25C8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52747498"/>
      </p:ext>
    </p:extLst>
  </p:cSld>
  <p:clrMapOvr>
    <a:masterClrMapping/>
  </p:clrMapOvr>
</p:sldLayout>
</file>

<file path=ppt/slideLayouts/slideLayout25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C607B5-8188-4407-AAA9-21C4B529204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71943656"/>
      </p:ext>
    </p:extLst>
  </p:cSld>
  <p:clrMapOvr>
    <a:masterClrMapping/>
  </p:clrMapOvr>
</p:sldLayout>
</file>

<file path=ppt/slideLayouts/slideLayout25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7445AD-EBB8-48CE-BD25-DBFD721B1B7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53743926"/>
      </p:ext>
    </p:extLst>
  </p:cSld>
  <p:clrMapOvr>
    <a:masterClrMapping/>
  </p:clrMapOvr>
</p:sldLayout>
</file>

<file path=ppt/slideLayouts/slideLayout25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446A384-6F14-44CE-B385-BF6E87E2B43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54013763"/>
      </p:ext>
    </p:extLst>
  </p:cSld>
  <p:clrMapOvr>
    <a:masterClrMapping/>
  </p:clrMapOvr>
</p:sldLayout>
</file>

<file path=ppt/slideLayouts/slideLayout25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91C102-0D13-4852-B134-2FDE9E91693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89140332"/>
      </p:ext>
    </p:extLst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8D1CC6-3E0D-4F79-AD9B-07995EF1A5F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84110579"/>
      </p:ext>
    </p:extLst>
  </p:cSld>
  <p:clrMapOvr>
    <a:masterClrMapping/>
  </p:clrMapOvr>
</p:sldLayout>
</file>

<file path=ppt/slideLayouts/slideLayout255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DF5814-8A87-4F15-8188-E896B395889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90664861"/>
      </p:ext>
    </p:extLst>
  </p:cSld>
  <p:clrMapOvr>
    <a:masterClrMapping/>
  </p:clrMapOvr>
</p:sldLayout>
</file>

<file path=ppt/slideLayouts/slideLayout255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9575442-EFFB-4A74-AFB4-968B41D4AC5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13640861"/>
      </p:ext>
    </p:extLst>
  </p:cSld>
  <p:clrMapOvr>
    <a:masterClrMapping/>
  </p:clrMapOvr>
</p:sldLayout>
</file>

<file path=ppt/slideLayouts/slideLayout25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835F430-4EEC-460C-BF9A-4174B4F1788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83956341"/>
      </p:ext>
    </p:extLst>
  </p:cSld>
  <p:clrMapOvr>
    <a:masterClrMapping/>
  </p:clrMapOvr>
</p:sldLayout>
</file>

<file path=ppt/slideLayouts/slideLayout25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8BCD125-488E-47D8-8A4F-2E71DFCB89D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77914495"/>
      </p:ext>
    </p:extLst>
  </p:cSld>
  <p:clrMapOvr>
    <a:masterClrMapping/>
  </p:clrMapOvr>
</p:sldLayout>
</file>

<file path=ppt/slideLayouts/slideLayout25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E0B691F-1F7E-47BA-821F-8D204D166F5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62713512"/>
      </p:ext>
    </p:extLst>
  </p:cSld>
  <p:clrMapOvr>
    <a:masterClrMapping/>
  </p:clrMapOvr>
</p:sldLayout>
</file>

<file path=ppt/slideLayouts/slideLayout25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D85376B-E646-4945-93FC-CE17E738CED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99548304"/>
      </p:ext>
    </p:extLst>
  </p:cSld>
  <p:clrMapOvr>
    <a:masterClrMapping/>
  </p:clrMapOvr>
</p:sldLayout>
</file>

<file path=ppt/slideLayouts/slideLayout255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70EA712-8D8B-4FC3-875C-88CB5337FAE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08730603"/>
      </p:ext>
    </p:extLst>
  </p:cSld>
  <p:clrMapOvr>
    <a:masterClrMapping/>
  </p:clrMapOvr>
</p:sldLayout>
</file>

<file path=ppt/slideLayouts/slideLayout25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9412473-165F-4D58-A4B4-6F004F537FD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01766515"/>
      </p:ext>
    </p:extLst>
  </p:cSld>
  <p:clrMapOvr>
    <a:masterClrMapping/>
  </p:clrMapOvr>
</p:sldLayout>
</file>

<file path=ppt/slideLayouts/slideLayout255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A5A2BCE-7998-4EE1-80D5-2A86F7DDBF2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33891427"/>
      </p:ext>
    </p:extLst>
  </p:cSld>
  <p:clrMapOvr>
    <a:masterClrMapping/>
  </p:clrMapOvr>
</p:sldLayout>
</file>

<file path=ppt/slideLayouts/slideLayout25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48F587B-23BC-42AD-969A-776A2265C5C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97349598"/>
      </p:ext>
    </p:extLst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5D88459-DA5F-4EF3-856F-3DFFEC49939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39401093"/>
      </p:ext>
    </p:extLst>
  </p:cSld>
  <p:clrMapOvr>
    <a:masterClrMapping/>
  </p:clrMapOvr>
</p:sldLayout>
</file>

<file path=ppt/slideLayouts/slideLayout25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7CFF2E-7DE5-4585-B497-98E89982856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53797286"/>
      </p:ext>
    </p:extLst>
  </p:cSld>
  <p:clrMapOvr>
    <a:masterClrMapping/>
  </p:clrMapOvr>
</p:sldLayout>
</file>

<file path=ppt/slideLayouts/slideLayout256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6C4F91C-81DA-4B48-8BDA-19B82FED758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08817333"/>
      </p:ext>
    </p:extLst>
  </p:cSld>
  <p:clrMapOvr>
    <a:masterClrMapping/>
  </p:clrMapOvr>
</p:sldLayout>
</file>

<file path=ppt/slideLayouts/slideLayout256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6B5368-E0F1-41A8-AF77-D39DD02F3BF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69850529"/>
      </p:ext>
    </p:extLst>
  </p:cSld>
  <p:clrMapOvr>
    <a:masterClrMapping/>
  </p:clrMapOvr>
</p:sldLayout>
</file>

<file path=ppt/slideLayouts/slideLayout25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5F8081A-B218-4D4B-9699-758AD2CB80F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46549596"/>
      </p:ext>
    </p:extLst>
  </p:cSld>
  <p:clrMapOvr>
    <a:masterClrMapping/>
  </p:clrMapOvr>
</p:sldLayout>
</file>

<file path=ppt/slideLayouts/slideLayout25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E4FEDB4-9106-475B-B763-FEC15CCA161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99481244"/>
      </p:ext>
    </p:extLst>
  </p:cSld>
  <p:clrMapOvr>
    <a:masterClrMapping/>
  </p:clrMapOvr>
</p:sldLayout>
</file>

<file path=ppt/slideLayouts/slideLayout25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71C75C-FF8F-4976-8D92-22513A0590F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38500821"/>
      </p:ext>
    </p:extLst>
  </p:cSld>
  <p:clrMapOvr>
    <a:masterClrMapping/>
  </p:clrMapOvr>
</p:sldLayout>
</file>

<file path=ppt/slideLayouts/slideLayout25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37A1A2E-25D7-404B-B127-A61D87B3446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81339990"/>
      </p:ext>
    </p:extLst>
  </p:cSld>
  <p:clrMapOvr>
    <a:masterClrMapping/>
  </p:clrMapOvr>
</p:sldLayout>
</file>

<file path=ppt/slideLayouts/slideLayout256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9F0D88-AFC5-4F1E-8BA7-1456D4E3A5F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078711"/>
      </p:ext>
    </p:extLst>
  </p:cSld>
  <p:clrMapOvr>
    <a:masterClrMapping/>
  </p:clrMapOvr>
</p:sldLayout>
</file>

<file path=ppt/slideLayouts/slideLayout256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21F181E-ED37-4D5F-BCD4-2F45B690E9F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97005920"/>
      </p:ext>
    </p:extLst>
  </p:cSld>
  <p:clrMapOvr>
    <a:masterClrMapping/>
  </p:clrMapOvr>
</p:sldLayout>
</file>

<file path=ppt/slideLayouts/slideLayout256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20A330B-64A8-4E67-9B99-E8510464DAE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66008373"/>
      </p:ext>
    </p:extLst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F3ADE94-81D5-4679-86D7-AEC06899B7B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29664550"/>
      </p:ext>
    </p:extLst>
  </p:cSld>
  <p:clrMapOvr>
    <a:masterClrMapping/>
  </p:clrMapOvr>
</p:sldLayout>
</file>

<file path=ppt/slideLayouts/slideLayout25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9407AC9-A9D8-4AE9-AA4E-C4B8F0FAFF4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81354989"/>
      </p:ext>
    </p:extLst>
  </p:cSld>
  <p:clrMapOvr>
    <a:masterClrMapping/>
  </p:clrMapOvr>
</p:sldLayout>
</file>

<file path=ppt/slideLayouts/slideLayout25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A9A557-FED8-401E-96E5-967FA9117A0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4898580"/>
      </p:ext>
    </p:extLst>
  </p:cSld>
  <p:clrMapOvr>
    <a:masterClrMapping/>
  </p:clrMapOvr>
</p:sldLayout>
</file>

<file path=ppt/slideLayouts/slideLayout257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77DEEF0-D4EB-4B11-842A-B27E3E5DF39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16733444"/>
      </p:ext>
    </p:extLst>
  </p:cSld>
  <p:clrMapOvr>
    <a:masterClrMapping/>
  </p:clrMapOvr>
</p:sldLayout>
</file>

<file path=ppt/slideLayouts/slideLayout257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56852A8-5E49-44F4-A38D-96202C0BC4F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93049005"/>
      </p:ext>
    </p:extLst>
  </p:cSld>
  <p:clrMapOvr>
    <a:masterClrMapping/>
  </p:clrMapOvr>
</p:sldLayout>
</file>

<file path=ppt/slideLayouts/slideLayout25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E40D142-3A02-4023-BE54-AFD9AADB0CE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4689078"/>
      </p:ext>
    </p:extLst>
  </p:cSld>
  <p:clrMapOvr>
    <a:masterClrMapping/>
  </p:clrMapOvr>
</p:sldLayout>
</file>

<file path=ppt/slideLayouts/slideLayout25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DBDF122-DA0F-4050-9C72-D34DA9FED6C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97921011"/>
      </p:ext>
    </p:extLst>
  </p:cSld>
  <p:clrMapOvr>
    <a:masterClrMapping/>
  </p:clrMapOvr>
</p:sldLayout>
</file>

<file path=ppt/slideLayouts/slideLayout25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13A118B-2343-4525-8149-59B6BE28E3F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57042192"/>
      </p:ext>
    </p:extLst>
  </p:cSld>
  <p:clrMapOvr>
    <a:masterClrMapping/>
  </p:clrMapOvr>
</p:sldLayout>
</file>

<file path=ppt/slideLayouts/slideLayout25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8751D47-F821-4237-9098-4BC2AEA07A6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6451727"/>
      </p:ext>
    </p:extLst>
  </p:cSld>
  <p:clrMapOvr>
    <a:masterClrMapping/>
  </p:clrMapOvr>
</p:sldLayout>
</file>

<file path=ppt/slideLayouts/slideLayout257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2B4D686-B0CA-4781-A58D-86C3A413B6C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51562659"/>
      </p:ext>
    </p:extLst>
  </p:cSld>
  <p:clrMapOvr>
    <a:masterClrMapping/>
  </p:clrMapOvr>
</p:sldLayout>
</file>

<file path=ppt/slideLayouts/slideLayout25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F7FF29-AA8F-4AEE-8474-F2BF8B443D5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81599175"/>
      </p:ext>
    </p:extLst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430462-8A53-4A59-9EDC-D970C6601F3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45665459"/>
      </p:ext>
    </p:extLst>
  </p:cSld>
  <p:clrMapOvr>
    <a:masterClrMapping/>
  </p:clrMapOvr>
</p:sldLayout>
</file>

<file path=ppt/slideLayouts/slideLayout258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6C0B120-7602-43D6-8D75-E577D05828A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15974393"/>
      </p:ext>
    </p:extLst>
  </p:cSld>
  <p:clrMapOvr>
    <a:masterClrMapping/>
  </p:clrMapOvr>
</p:sldLayout>
</file>

<file path=ppt/slideLayouts/slideLayout25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011B971-D75F-4B1D-8358-20DFA7911D8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19777990"/>
      </p:ext>
    </p:extLst>
  </p:cSld>
  <p:clrMapOvr>
    <a:masterClrMapping/>
  </p:clrMapOvr>
</p:sldLayout>
</file>

<file path=ppt/slideLayouts/slideLayout25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A62DDFE-B6B8-493D-B880-9054740EF58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88969295"/>
      </p:ext>
    </p:extLst>
  </p:cSld>
  <p:clrMapOvr>
    <a:masterClrMapping/>
  </p:clrMapOvr>
</p:sldLayout>
</file>

<file path=ppt/slideLayouts/slideLayout258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63D92D6-0DA8-4BFB-AC7A-9EE1C219D73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42740941"/>
      </p:ext>
    </p:extLst>
  </p:cSld>
  <p:clrMapOvr>
    <a:masterClrMapping/>
  </p:clrMapOvr>
</p:sldLayout>
</file>

<file path=ppt/slideLayouts/slideLayout258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6F564-EB7B-4F40-86EA-E21D8AFBD06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82479070"/>
      </p:ext>
    </p:extLst>
  </p:cSld>
  <p:clrMapOvr>
    <a:masterClrMapping/>
  </p:clrMapOvr>
</p:sldLayout>
</file>

<file path=ppt/slideLayouts/slideLayout25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CC0EE1A-D166-4D61-AD4B-FB7AFA33DDD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99643670"/>
      </p:ext>
    </p:extLst>
  </p:cSld>
  <p:clrMapOvr>
    <a:masterClrMapping/>
  </p:clrMapOvr>
</p:sldLayout>
</file>

<file path=ppt/slideLayouts/slideLayout25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2859405-B27B-4CED-B29F-9EBBFB800B9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9219378"/>
      </p:ext>
    </p:extLst>
  </p:cSld>
  <p:clrMapOvr>
    <a:masterClrMapping/>
  </p:clrMapOvr>
</p:sldLayout>
</file>

<file path=ppt/slideLayouts/slideLayout25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EA9E34-4011-4AA6-82BA-6ADFD4C0521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06571614"/>
      </p:ext>
    </p:extLst>
  </p:cSld>
  <p:clrMapOvr>
    <a:masterClrMapping/>
  </p:clrMapOvr>
</p:sldLayout>
</file>

<file path=ppt/slideLayouts/slideLayout25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5EC8566-4A2F-4228-AF3D-64745555992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53466644"/>
      </p:ext>
    </p:extLst>
  </p:cSld>
  <p:clrMapOvr>
    <a:masterClrMapping/>
  </p:clrMapOvr>
</p:sldLayout>
</file>

<file path=ppt/slideLayouts/slideLayout258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369160B-2CFD-4520-A5C0-3587E9E295B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3886700"/>
      </p:ext>
    </p:extLst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729C6E8-531D-4B2A-B48D-04FAB6EB904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95628528"/>
      </p:ext>
    </p:extLst>
  </p:cSld>
  <p:clrMapOvr>
    <a:masterClrMapping/>
  </p:clrMapOvr>
</p:sldLayout>
</file>

<file path=ppt/slideLayouts/slideLayout25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EFBFD-B041-4951-9204-7AE43250A43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119145"/>
      </p:ext>
    </p:extLst>
  </p:cSld>
  <p:clrMapOvr>
    <a:masterClrMapping/>
  </p:clrMapOvr>
</p:sldLayout>
</file>

<file path=ppt/slideLayouts/slideLayout259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F112B52-9BCE-4502-AA14-89DCF70CD2B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61249965"/>
      </p:ext>
    </p:extLst>
  </p:cSld>
  <p:clrMapOvr>
    <a:masterClrMapping/>
  </p:clrMapOvr>
</p:sldLayout>
</file>

<file path=ppt/slideLayouts/slideLayout25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03E5542-49D9-4874-B0F5-96C15C77A80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15561901"/>
      </p:ext>
    </p:extLst>
  </p:cSld>
  <p:clrMapOvr>
    <a:masterClrMapping/>
  </p:clrMapOvr>
</p:sldLayout>
</file>

<file path=ppt/slideLayouts/slideLayout25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9BD020-D564-4D19-ACB0-6520BF39715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22421223"/>
      </p:ext>
    </p:extLst>
  </p:cSld>
  <p:clrMapOvr>
    <a:masterClrMapping/>
  </p:clrMapOvr>
</p:sldLayout>
</file>

<file path=ppt/slideLayouts/slideLayout259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509D795-3ACB-4A1A-98F9-816A59F1C65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24637591"/>
      </p:ext>
    </p:extLst>
  </p:cSld>
  <p:clrMapOvr>
    <a:masterClrMapping/>
  </p:clrMapOvr>
</p:sldLayout>
</file>

<file path=ppt/slideLayouts/slideLayout259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42D9E-3B08-4DAB-B031-37ABC117269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17509038"/>
      </p:ext>
    </p:extLst>
  </p:cSld>
  <p:clrMapOvr>
    <a:masterClrMapping/>
  </p:clrMapOvr>
</p:sldLayout>
</file>

<file path=ppt/slideLayouts/slideLayout25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46A4A84-6C86-46FE-9887-9F9ED510916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03866895"/>
      </p:ext>
    </p:extLst>
  </p:cSld>
  <p:clrMapOvr>
    <a:masterClrMapping/>
  </p:clrMapOvr>
</p:sldLayout>
</file>

<file path=ppt/slideLayouts/slideLayout25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269BB65-CC28-4FE9-A9FD-8AABB4D9CBC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12042519"/>
      </p:ext>
    </p:extLst>
  </p:cSld>
  <p:clrMapOvr>
    <a:masterClrMapping/>
  </p:clrMapOvr>
</p:sldLayout>
</file>

<file path=ppt/slideLayouts/slideLayout25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61AC4A-7A8A-4B32-B71B-3D86ECFC1F1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01208140"/>
      </p:ext>
    </p:extLst>
  </p:cSld>
  <p:clrMapOvr>
    <a:masterClrMapping/>
  </p:clrMapOvr>
</p:sldLayout>
</file>

<file path=ppt/slideLayouts/slideLayout25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D4E7631-08DC-4F67-B7BF-80ACD8F4A47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73761454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5E2E816-760B-4B14-8648-97A3ED24E48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77834863"/>
      </p:ext>
    </p:extLst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A0B463B-00FC-4B65-BDFD-1CF59066211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26841155"/>
      </p:ext>
    </p:extLst>
  </p:cSld>
  <p:clrMapOvr>
    <a:masterClrMapping/>
  </p:clrMapOvr>
</p:sldLayout>
</file>

<file path=ppt/slideLayouts/slideLayout260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B77900D-5972-455B-9CE0-5E497D90460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24915923"/>
      </p:ext>
    </p:extLst>
  </p:cSld>
  <p:clrMapOvr>
    <a:masterClrMapping/>
  </p:clrMapOvr>
</p:sldLayout>
</file>

<file path=ppt/slideLayouts/slideLayout26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0FA9282-9960-4359-AD34-4BEDE1D5210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33545061"/>
      </p:ext>
    </p:extLst>
  </p:cSld>
  <p:clrMapOvr>
    <a:masterClrMapping/>
  </p:clrMapOvr>
</p:sldLayout>
</file>

<file path=ppt/slideLayouts/slideLayout260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FC62E6-3398-43DC-B42A-B87B461825D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63592093"/>
      </p:ext>
    </p:extLst>
  </p:cSld>
  <p:clrMapOvr>
    <a:masterClrMapping/>
  </p:clrMapOvr>
</p:sldLayout>
</file>

<file path=ppt/slideLayouts/slideLayout26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9414EEE-0230-407C-9931-8D5CD9605CB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61161289"/>
      </p:ext>
    </p:extLst>
  </p:cSld>
  <p:clrMapOvr>
    <a:masterClrMapping/>
  </p:clrMapOvr>
</p:sldLayout>
</file>

<file path=ppt/slideLayouts/slideLayout26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0930453-0BFB-4DD1-A81C-E9B08178C15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32234283"/>
      </p:ext>
    </p:extLst>
  </p:cSld>
  <p:clrMapOvr>
    <a:masterClrMapping/>
  </p:clrMapOvr>
</p:sldLayout>
</file>

<file path=ppt/slideLayouts/slideLayout260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60ABD9-86A9-4702-AAD0-C315088B0E2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03200332"/>
      </p:ext>
    </p:extLst>
  </p:cSld>
  <p:clrMapOvr>
    <a:masterClrMapping/>
  </p:clrMapOvr>
</p:sldLayout>
</file>

<file path=ppt/slideLayouts/slideLayout260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2CC469D-7521-46BE-9877-3AC885D92E4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25312509"/>
      </p:ext>
    </p:extLst>
  </p:cSld>
  <p:clrMapOvr>
    <a:masterClrMapping/>
  </p:clrMapOvr>
</p:sldLayout>
</file>

<file path=ppt/slideLayouts/slideLayout26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8E55BA-5169-42BF-A9F4-34A45932900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51555173"/>
      </p:ext>
    </p:extLst>
  </p:cSld>
  <p:clrMapOvr>
    <a:masterClrMapping/>
  </p:clrMapOvr>
</p:sldLayout>
</file>

<file path=ppt/slideLayouts/slideLayout26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A363950-B2C6-4A16-91BD-13C72A7990D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91403728"/>
      </p:ext>
    </p:extLst>
  </p:cSld>
  <p:clrMapOvr>
    <a:masterClrMapping/>
  </p:clrMapOvr>
</p:sldLayout>
</file>

<file path=ppt/slideLayouts/slideLayout26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8690394-7B2E-4C83-B273-5081AA22024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60596263"/>
      </p:ext>
    </p:extLst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A7879D7-F65B-4845-B3FA-3ADC5B0B8FA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91144203"/>
      </p:ext>
    </p:extLst>
  </p:cSld>
  <p:clrMapOvr>
    <a:masterClrMapping/>
  </p:clrMapOvr>
</p:sldLayout>
</file>

<file path=ppt/slideLayouts/slideLayout26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6FA8F-4BD8-4AB6-BA06-3406C0E0554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4589416"/>
      </p:ext>
    </p:extLst>
  </p:cSld>
  <p:clrMapOvr>
    <a:masterClrMapping/>
  </p:clrMapOvr>
</p:sldLayout>
</file>

<file path=ppt/slideLayouts/slideLayout26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0E726B1-826B-4BDA-B77E-DAD756D22C9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09791480"/>
      </p:ext>
    </p:extLst>
  </p:cSld>
  <p:clrMapOvr>
    <a:masterClrMapping/>
  </p:clrMapOvr>
</p:sldLayout>
</file>

<file path=ppt/slideLayouts/slideLayout26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5C39746-FD34-4202-98B0-5638A46131D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15663695"/>
      </p:ext>
    </p:extLst>
  </p:cSld>
  <p:clrMapOvr>
    <a:masterClrMapping/>
  </p:clrMapOvr>
</p:sldLayout>
</file>

<file path=ppt/slideLayouts/slideLayout26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21E8A9D-C205-49BE-8DFA-3C0D8CE0928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27444763"/>
      </p:ext>
    </p:extLst>
  </p:cSld>
  <p:clrMapOvr>
    <a:masterClrMapping/>
  </p:clrMapOvr>
</p:sldLayout>
</file>

<file path=ppt/slideLayouts/slideLayout26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37F0D9-C61F-4CC3-9566-6CF78C8215D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05198627"/>
      </p:ext>
    </p:extLst>
  </p:cSld>
  <p:clrMapOvr>
    <a:masterClrMapping/>
  </p:clrMapOvr>
</p:sldLayout>
</file>

<file path=ppt/slideLayouts/slideLayout26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63021AC-37A8-44F3-8158-A170021B5FA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4726134"/>
      </p:ext>
    </p:extLst>
  </p:cSld>
  <p:clrMapOvr>
    <a:masterClrMapping/>
  </p:clrMapOvr>
</p:sldLayout>
</file>

<file path=ppt/slideLayouts/slideLayout261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D502BD0-BA12-4F85-9986-C3369BEFB1E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02859046"/>
      </p:ext>
    </p:extLst>
  </p:cSld>
  <p:clrMapOvr>
    <a:masterClrMapping/>
  </p:clrMapOvr>
</p:sldLayout>
</file>

<file path=ppt/slideLayouts/slideLayout261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9C63FC4-B9B8-4A01-B3AF-F42563696F4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49217447"/>
      </p:ext>
    </p:extLst>
  </p:cSld>
  <p:clrMapOvr>
    <a:masterClrMapping/>
  </p:clrMapOvr>
</p:sldLayout>
</file>

<file path=ppt/slideLayouts/slideLayout26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369A8D0-9D61-4A06-A54D-9D0CC7B4A1B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44186412"/>
      </p:ext>
    </p:extLst>
  </p:cSld>
  <p:clrMapOvr>
    <a:masterClrMapping/>
  </p:clrMapOvr>
</p:sldLayout>
</file>

<file path=ppt/slideLayouts/slideLayout26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AAE801-C857-47A0-98E1-81BC6EEE8AB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77099668"/>
      </p:ext>
    </p:extLst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D66DCCD-607C-4910-95FA-E21982737EF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80364758"/>
      </p:ext>
    </p:extLst>
  </p:cSld>
  <p:clrMapOvr>
    <a:masterClrMapping/>
  </p:clrMapOvr>
</p:sldLayout>
</file>

<file path=ppt/slideLayouts/slideLayout26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B17EF28-B059-4E5E-BF4C-C331383BCC5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60779473"/>
      </p:ext>
    </p:extLst>
  </p:cSld>
  <p:clrMapOvr>
    <a:masterClrMapping/>
  </p:clrMapOvr>
</p:sldLayout>
</file>

<file path=ppt/slideLayouts/slideLayout26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45275FC-0926-4B99-AADD-2CFE2246D35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57964994"/>
      </p:ext>
    </p:extLst>
  </p:cSld>
  <p:clrMapOvr>
    <a:masterClrMapping/>
  </p:clrMapOvr>
</p:sldLayout>
</file>

<file path=ppt/slideLayouts/slideLayout262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A48B13C-EA0A-47C7-A5F1-C4026267E8E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00597842"/>
      </p:ext>
    </p:extLst>
  </p:cSld>
  <p:clrMapOvr>
    <a:masterClrMapping/>
  </p:clrMapOvr>
</p:sldLayout>
</file>

<file path=ppt/slideLayouts/slideLayout26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0467135-6E0D-435A-A074-3E28E101C9F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22664986"/>
      </p:ext>
    </p:extLst>
  </p:cSld>
  <p:clrMapOvr>
    <a:masterClrMapping/>
  </p:clrMapOvr>
</p:sldLayout>
</file>

<file path=ppt/slideLayouts/slideLayout26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89162D8-B460-4FCC-B171-3B03DBB20BF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98995358"/>
      </p:ext>
    </p:extLst>
  </p:cSld>
  <p:clrMapOvr>
    <a:masterClrMapping/>
  </p:clrMapOvr>
</p:sldLayout>
</file>

<file path=ppt/slideLayouts/slideLayout26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778BAC-F6DF-4C31-A3EF-C3154A6B2E4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44466924"/>
      </p:ext>
    </p:extLst>
  </p:cSld>
  <p:clrMapOvr>
    <a:masterClrMapping/>
  </p:clrMapOvr>
</p:sldLayout>
</file>

<file path=ppt/slideLayouts/slideLayout26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E2BB041-F8A1-4DF7-B293-D63D2056AA5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44555815"/>
      </p:ext>
    </p:extLst>
  </p:cSld>
  <p:clrMapOvr>
    <a:masterClrMapping/>
  </p:clrMapOvr>
</p:sldLayout>
</file>

<file path=ppt/slideLayouts/slideLayout262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2D79BA-4DFE-4F13-8DE7-019550A8ED2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52479280"/>
      </p:ext>
    </p:extLst>
  </p:cSld>
  <p:clrMapOvr>
    <a:masterClrMapping/>
  </p:clrMapOvr>
</p:sldLayout>
</file>

<file path=ppt/slideLayouts/slideLayout262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F8371B-0AE4-4769-843C-14D84C95BBB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42389825"/>
      </p:ext>
    </p:extLst>
  </p:cSld>
  <p:clrMapOvr>
    <a:masterClrMapping/>
  </p:clrMapOvr>
</p:sldLayout>
</file>

<file path=ppt/slideLayouts/slideLayout26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E55C9C6-F63A-4F77-AEFB-0DD267CA752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17799354"/>
      </p:ext>
    </p:extLst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7657FC6-94F4-4EF3-B5A7-7E4647C8BB7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74615262"/>
      </p:ext>
    </p:extLst>
  </p:cSld>
  <p:clrMapOvr>
    <a:masterClrMapping/>
  </p:clrMapOvr>
</p:sldLayout>
</file>

<file path=ppt/slideLayouts/slideLayout26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8043880-9F5C-4F4F-A28C-0F85D42138D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63886963"/>
      </p:ext>
    </p:extLst>
  </p:cSld>
  <p:clrMapOvr>
    <a:masterClrMapping/>
  </p:clrMapOvr>
</p:sldLayout>
</file>

<file path=ppt/slideLayouts/slideLayout26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1566090-68DA-4B19-9539-BAD24D5F2D0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05264890"/>
      </p:ext>
    </p:extLst>
  </p:cSld>
  <p:clrMapOvr>
    <a:masterClrMapping/>
  </p:clrMapOvr>
</p:sldLayout>
</file>

<file path=ppt/slideLayouts/slideLayout26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D4AAFAE-749C-43E2-8B11-2BB29D1040E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91167257"/>
      </p:ext>
    </p:extLst>
  </p:cSld>
  <p:clrMapOvr>
    <a:masterClrMapping/>
  </p:clrMapOvr>
</p:sldLayout>
</file>

<file path=ppt/slideLayouts/slideLayout263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2A67676-84EC-4428-905E-3AE12B2998B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53012780"/>
      </p:ext>
    </p:extLst>
  </p:cSld>
  <p:clrMapOvr>
    <a:masterClrMapping/>
  </p:clrMapOvr>
</p:sldLayout>
</file>

<file path=ppt/slideLayouts/slideLayout26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D8379B-83C3-43D6-9C98-574FB730F32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09375274"/>
      </p:ext>
    </p:extLst>
  </p:cSld>
  <p:clrMapOvr>
    <a:masterClrMapping/>
  </p:clrMapOvr>
</p:sldLayout>
</file>

<file path=ppt/slideLayouts/slideLayout26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B37729A-3581-4C13-854D-0F89529A75A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85061271"/>
      </p:ext>
    </p:extLst>
  </p:cSld>
  <p:clrMapOvr>
    <a:masterClrMapping/>
  </p:clrMapOvr>
</p:sldLayout>
</file>

<file path=ppt/slideLayouts/slideLayout26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7877EF8-5D03-464B-92B1-BBF47836788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1595458"/>
      </p:ext>
    </p:extLst>
  </p:cSld>
  <p:clrMapOvr>
    <a:masterClrMapping/>
  </p:clrMapOvr>
</p:sldLayout>
</file>

<file path=ppt/slideLayouts/slideLayout26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26C6CB-658D-4AF0-96BE-6E8A70C64DC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50169696"/>
      </p:ext>
    </p:extLst>
  </p:cSld>
  <p:clrMapOvr>
    <a:masterClrMapping/>
  </p:clrMapOvr>
</p:sldLayout>
</file>

<file path=ppt/slideLayouts/slideLayout263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556AC9E-2B74-4ADD-B448-091BC4D6223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5394814"/>
      </p:ext>
    </p:extLst>
  </p:cSld>
  <p:clrMapOvr>
    <a:masterClrMapping/>
  </p:clrMapOvr>
</p:sldLayout>
</file>

<file path=ppt/slideLayouts/slideLayout263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7965670-A483-4B3F-A271-232A350A586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74484294"/>
      </p:ext>
    </p:extLst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2F02E1-0CF2-464E-BA95-EA858C14DF2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5394050"/>
      </p:ext>
    </p:extLst>
  </p:cSld>
  <p:clrMapOvr>
    <a:masterClrMapping/>
  </p:clrMapOvr>
</p:sldLayout>
</file>

<file path=ppt/slideLayouts/slideLayout26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AC92DB0-AF42-4AB9-9F00-7E52F5C6276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77050717"/>
      </p:ext>
    </p:extLst>
  </p:cSld>
  <p:clrMapOvr>
    <a:masterClrMapping/>
  </p:clrMapOvr>
</p:sldLayout>
</file>

<file path=ppt/slideLayouts/slideLayout26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CC03377-7471-41E3-B40C-DD13204514B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13267924"/>
      </p:ext>
    </p:extLst>
  </p:cSld>
  <p:clrMapOvr>
    <a:masterClrMapping/>
  </p:clrMapOvr>
</p:sldLayout>
</file>

<file path=ppt/slideLayouts/slideLayout26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69C2EC1-D2F0-49CA-951C-42BDF15DCA4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73743973"/>
      </p:ext>
    </p:extLst>
  </p:cSld>
  <p:clrMapOvr>
    <a:masterClrMapping/>
  </p:clrMapOvr>
</p:sldLayout>
</file>

<file path=ppt/slideLayouts/slideLayout26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C7379FD-CC5C-4D76-8612-360B876B568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69367185"/>
      </p:ext>
    </p:extLst>
  </p:cSld>
  <p:clrMapOvr>
    <a:masterClrMapping/>
  </p:clrMapOvr>
</p:sldLayout>
</file>

<file path=ppt/slideLayouts/slideLayout264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6817FC1-A302-4457-A77A-AFD6A12A124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96586792"/>
      </p:ext>
    </p:extLst>
  </p:cSld>
  <p:clrMapOvr>
    <a:masterClrMapping/>
  </p:clrMapOvr>
</p:sldLayout>
</file>

<file path=ppt/slideLayouts/slideLayout26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0D81BC4-A142-49C0-8C39-CEF285B16C3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10024484"/>
      </p:ext>
    </p:extLst>
  </p:cSld>
  <p:clrMapOvr>
    <a:masterClrMapping/>
  </p:clrMapOvr>
</p:sldLayout>
</file>

<file path=ppt/slideLayouts/slideLayout26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8EB45EB-F5C1-4A0F-84EC-C650DDD4959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78546277"/>
      </p:ext>
    </p:extLst>
  </p:cSld>
  <p:clrMapOvr>
    <a:masterClrMapping/>
  </p:clrMapOvr>
</p:sldLayout>
</file>

<file path=ppt/slideLayouts/slideLayout26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90F7DE-1C7A-4F2B-A872-969D93259EB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97754341"/>
      </p:ext>
    </p:extLst>
  </p:cSld>
  <p:clrMapOvr>
    <a:masterClrMapping/>
  </p:clrMapOvr>
</p:sldLayout>
</file>

<file path=ppt/slideLayouts/slideLayout26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F4F9E6F-CE36-4169-B76B-58D110C6947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55390258"/>
      </p:ext>
    </p:extLst>
  </p:cSld>
  <p:clrMapOvr>
    <a:masterClrMapping/>
  </p:clrMapOvr>
</p:sldLayout>
</file>

<file path=ppt/slideLayouts/slideLayout264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30CB9AA-0176-4748-A86A-379B26E740E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12860870"/>
      </p:ext>
    </p:extLst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BB9EF1B-2A31-4D3B-9CB0-C4FA2AEEECA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62705791"/>
      </p:ext>
    </p:extLst>
  </p:cSld>
  <p:clrMapOvr>
    <a:masterClrMapping/>
  </p:clrMapOvr>
</p:sldLayout>
</file>

<file path=ppt/slideLayouts/slideLayout265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92CCBE7-A466-43DA-95DD-05DF64629C4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06111660"/>
      </p:ext>
    </p:extLst>
  </p:cSld>
  <p:clrMapOvr>
    <a:masterClrMapping/>
  </p:clrMapOvr>
</p:sldLayout>
</file>

<file path=ppt/slideLayouts/slideLayout26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F640B2E-CEB6-4211-B605-E1636241B59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337676"/>
      </p:ext>
    </p:extLst>
  </p:cSld>
  <p:clrMapOvr>
    <a:masterClrMapping/>
  </p:clrMapOvr>
</p:sldLayout>
</file>

<file path=ppt/slideLayouts/slideLayout26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D01914-941C-4427-BC95-1090678BA23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40811206"/>
      </p:ext>
    </p:extLst>
  </p:cSld>
  <p:clrMapOvr>
    <a:masterClrMapping/>
  </p:clrMapOvr>
</p:sldLayout>
</file>

<file path=ppt/slideLayouts/slideLayout26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EBABC31-C789-4363-A34C-1F7B9D9F333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20430705"/>
      </p:ext>
    </p:extLst>
  </p:cSld>
  <p:clrMapOvr>
    <a:masterClrMapping/>
  </p:clrMapOvr>
</p:sldLayout>
</file>

<file path=ppt/slideLayouts/slideLayout26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A22C2BA-8F57-466E-982B-B80368EC3F6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98763020"/>
      </p:ext>
    </p:extLst>
  </p:cSld>
  <p:clrMapOvr>
    <a:masterClrMapping/>
  </p:clrMapOvr>
</p:sldLayout>
</file>

<file path=ppt/slideLayouts/slideLayout265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4C865A9-E361-480E-8FA5-626C30DB830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2015111"/>
      </p:ext>
    </p:extLst>
  </p:cSld>
  <p:clrMapOvr>
    <a:masterClrMapping/>
  </p:clrMapOvr>
</p:sldLayout>
</file>

<file path=ppt/slideLayouts/slideLayout26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78F1739-6E0D-4B2E-A3D5-09109E5E556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66979411"/>
      </p:ext>
    </p:extLst>
  </p:cSld>
  <p:clrMapOvr>
    <a:masterClrMapping/>
  </p:clrMapOvr>
</p:sldLayout>
</file>

<file path=ppt/slideLayouts/slideLayout265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B4C4CFC-0BD9-486E-9A6E-8A146547129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04560790"/>
      </p:ext>
    </p:extLst>
  </p:cSld>
  <p:clrMapOvr>
    <a:masterClrMapping/>
  </p:clrMapOvr>
</p:sldLayout>
</file>

<file path=ppt/slideLayouts/slideLayout26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8840C-8FA4-4537-8771-E96F2EB6FA6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83573820"/>
      </p:ext>
    </p:extLst>
  </p:cSld>
  <p:clrMapOvr>
    <a:masterClrMapping/>
  </p:clrMapOvr>
</p:sldLayout>
</file>

<file path=ppt/slideLayouts/slideLayout26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AA11242-7012-4052-9079-D3B5FFA86DA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45726033"/>
      </p:ext>
    </p:extLst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E4AB64-D1A5-4FA9-9291-07F3A193B22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32187877"/>
      </p:ext>
    </p:extLst>
  </p:cSld>
  <p:clrMapOvr>
    <a:masterClrMapping/>
  </p:clrMapOvr>
</p:sldLayout>
</file>

<file path=ppt/slideLayouts/slideLayout266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5378217-8ED8-4910-8FE1-01E915882A3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38401229"/>
      </p:ext>
    </p:extLst>
  </p:cSld>
  <p:clrMapOvr>
    <a:masterClrMapping/>
  </p:clrMapOvr>
</p:sldLayout>
</file>

<file path=ppt/slideLayouts/slideLayout266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4C6D904-BFB7-4BAA-8792-30433F0E692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0979507"/>
      </p:ext>
    </p:extLst>
  </p:cSld>
  <p:clrMapOvr>
    <a:masterClrMapping/>
  </p:clrMapOvr>
</p:sldLayout>
</file>

<file path=ppt/slideLayouts/slideLayout26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05857E2-EA26-4C23-B8A7-6DE6ABA17AE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11447823"/>
      </p:ext>
    </p:extLst>
  </p:cSld>
  <p:clrMapOvr>
    <a:masterClrMapping/>
  </p:clrMapOvr>
</p:sldLayout>
</file>

<file path=ppt/slideLayouts/slideLayout26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FF2E60C-1ADB-4B80-81D2-7F78D109901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68523221"/>
      </p:ext>
    </p:extLst>
  </p:cSld>
  <p:clrMapOvr>
    <a:masterClrMapping/>
  </p:clrMapOvr>
</p:sldLayout>
</file>

<file path=ppt/slideLayouts/slideLayout26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D2FF7C6-61C7-4C15-A0E7-99F6D0E200E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38377666"/>
      </p:ext>
    </p:extLst>
  </p:cSld>
  <p:clrMapOvr>
    <a:masterClrMapping/>
  </p:clrMapOvr>
</p:sldLayout>
</file>

<file path=ppt/slideLayouts/slideLayout26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019627B-9D00-406B-AC52-9425A5B1CF9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76100600"/>
      </p:ext>
    </p:extLst>
  </p:cSld>
  <p:clrMapOvr>
    <a:masterClrMapping/>
  </p:clrMapOvr>
</p:sldLayout>
</file>

<file path=ppt/slideLayouts/slideLayout266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CA6EC29-849E-4DB4-A725-F97E628248B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33953448"/>
      </p:ext>
    </p:extLst>
  </p:cSld>
  <p:clrMapOvr>
    <a:masterClrMapping/>
  </p:clrMapOvr>
</p:sldLayout>
</file>

<file path=ppt/slideLayouts/slideLayout266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FBAA31-9C50-4A89-A10F-F8D95F43BCD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12039771"/>
      </p:ext>
    </p:extLst>
  </p:cSld>
  <p:clrMapOvr>
    <a:masterClrMapping/>
  </p:clrMapOvr>
</p:sldLayout>
</file>

<file path=ppt/slideLayouts/slideLayout266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832D70A-5A4D-4A7D-A88B-BCC53310CFF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40215254"/>
      </p:ext>
    </p:extLst>
  </p:cSld>
  <p:clrMapOvr>
    <a:masterClrMapping/>
  </p:clrMapOvr>
</p:sldLayout>
</file>

<file path=ppt/slideLayouts/slideLayout26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E39CA40-ED24-4C10-BB80-40BDEE785FE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31106666"/>
      </p:ext>
    </p:extLst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0112678-FE4F-483F-9216-8C563D84A8E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9777904"/>
      </p:ext>
    </p:extLst>
  </p:cSld>
  <p:clrMapOvr>
    <a:masterClrMapping/>
  </p:clrMapOvr>
</p:sldLayout>
</file>

<file path=ppt/slideLayouts/slideLayout26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748D4-E508-4C41-B45C-1CDEE9DB131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12032508"/>
      </p:ext>
    </p:extLst>
  </p:cSld>
  <p:clrMapOvr>
    <a:masterClrMapping/>
  </p:clrMapOvr>
</p:sldLayout>
</file>

<file path=ppt/slideLayouts/slideLayout267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8C86F-01C4-437D-AA1D-2A1FC971D21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90403914"/>
      </p:ext>
    </p:extLst>
  </p:cSld>
  <p:clrMapOvr>
    <a:masterClrMapping/>
  </p:clrMapOvr>
</p:sldLayout>
</file>

<file path=ppt/slideLayouts/slideLayout267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9B52887-5FA2-4E63-977D-8A745C7C0FE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4422167"/>
      </p:ext>
    </p:extLst>
  </p:cSld>
  <p:clrMapOvr>
    <a:masterClrMapping/>
  </p:clrMapOvr>
</p:sldLayout>
</file>

<file path=ppt/slideLayouts/slideLayout26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F721236-3501-4FC3-8368-6D4014B3845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58929999"/>
      </p:ext>
    </p:extLst>
  </p:cSld>
  <p:clrMapOvr>
    <a:masterClrMapping/>
  </p:clrMapOvr>
</p:sldLayout>
</file>

<file path=ppt/slideLayouts/slideLayout26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58F69D1-701B-4264-9CEB-16C386B3BCB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1016060"/>
      </p:ext>
    </p:extLst>
  </p:cSld>
  <p:clrMapOvr>
    <a:masterClrMapping/>
  </p:clrMapOvr>
</p:sldLayout>
</file>

<file path=ppt/slideLayouts/slideLayout26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258ECC-15FD-4496-BC97-5E2224742A3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64333197"/>
      </p:ext>
    </p:extLst>
  </p:cSld>
  <p:clrMapOvr>
    <a:masterClrMapping/>
  </p:clrMapOvr>
</p:sldLayout>
</file>

<file path=ppt/slideLayouts/slideLayout26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0031492-7534-4736-A1F6-586F02CBC3F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34444494"/>
      </p:ext>
    </p:extLst>
  </p:cSld>
  <p:clrMapOvr>
    <a:masterClrMapping/>
  </p:clrMapOvr>
</p:sldLayout>
</file>

<file path=ppt/slideLayouts/slideLayout267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E06034-D29D-45E6-B75C-B969B27566A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78232759"/>
      </p:ext>
    </p:extLst>
  </p:cSld>
  <p:clrMapOvr>
    <a:masterClrMapping/>
  </p:clrMapOvr>
</p:sldLayout>
</file>

<file path=ppt/slideLayouts/slideLayout26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F799E63-B46F-4ADF-9C60-9B79196AA69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64803273"/>
      </p:ext>
    </p:extLst>
  </p:cSld>
  <p:clrMapOvr>
    <a:masterClrMapping/>
  </p:clrMapOvr>
</p:sldLayout>
</file>

<file path=ppt/slideLayouts/slideLayout267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10D68FB-4F01-4485-ADB3-E5690AB2FDA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10163609"/>
      </p:ext>
    </p:extLst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722CF5A-60BD-4C90-A099-AC8F9E5E604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21662689"/>
      </p:ext>
    </p:extLst>
  </p:cSld>
  <p:clrMapOvr>
    <a:masterClrMapping/>
  </p:clrMapOvr>
</p:sldLayout>
</file>

<file path=ppt/slideLayouts/slideLayout26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A4EA03-5900-4411-9A7B-0A8F0E5A899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49159714"/>
      </p:ext>
    </p:extLst>
  </p:cSld>
  <p:clrMapOvr>
    <a:masterClrMapping/>
  </p:clrMapOvr>
</p:sldLayout>
</file>

<file path=ppt/slideLayouts/slideLayout268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7C321D-7F6C-48BA-8DC3-B57B8790E89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70342303"/>
      </p:ext>
    </p:extLst>
  </p:cSld>
  <p:clrMapOvr>
    <a:masterClrMapping/>
  </p:clrMapOvr>
</p:sldLayout>
</file>

<file path=ppt/slideLayouts/slideLayout268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9CC5D6-FF68-4C00-A097-BEACF296433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38793460"/>
      </p:ext>
    </p:extLst>
  </p:cSld>
  <p:clrMapOvr>
    <a:masterClrMapping/>
  </p:clrMapOvr>
</p:sldLayout>
</file>

<file path=ppt/slideLayouts/slideLayout268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29C2311-D91C-4646-BA5C-196501EA489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13669249"/>
      </p:ext>
    </p:extLst>
  </p:cSld>
  <p:clrMapOvr>
    <a:masterClrMapping/>
  </p:clrMapOvr>
</p:sldLayout>
</file>

<file path=ppt/slideLayouts/slideLayout26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11B949C-0C82-45FA-A147-005AF952B33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04309495"/>
      </p:ext>
    </p:extLst>
  </p:cSld>
  <p:clrMapOvr>
    <a:masterClrMapping/>
  </p:clrMapOvr>
</p:sldLayout>
</file>

<file path=ppt/slideLayouts/slideLayout26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8B75CFC-9897-4AF4-96DD-0C8E6E7A269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35621047"/>
      </p:ext>
    </p:extLst>
  </p:cSld>
  <p:clrMapOvr>
    <a:masterClrMapping/>
  </p:clrMapOvr>
</p:sldLayout>
</file>

<file path=ppt/slideLayouts/slideLayout26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45E98A-0732-4D48-BF13-92B233EE754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62360610"/>
      </p:ext>
    </p:extLst>
  </p:cSld>
  <p:clrMapOvr>
    <a:masterClrMapping/>
  </p:clrMapOvr>
</p:sldLayout>
</file>

<file path=ppt/slideLayouts/slideLayout26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50969-4E57-4AE1-B6C2-11320CCE8C6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75580305"/>
      </p:ext>
    </p:extLst>
  </p:cSld>
  <p:clrMapOvr>
    <a:masterClrMapping/>
  </p:clrMapOvr>
</p:sldLayout>
</file>

<file path=ppt/slideLayouts/slideLayout268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AAB708F-E119-4071-A7D8-FB7566EB407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94060154"/>
      </p:ext>
    </p:extLst>
  </p:cSld>
  <p:clrMapOvr>
    <a:masterClrMapping/>
  </p:clrMapOvr>
</p:sldLayout>
</file>

<file path=ppt/slideLayouts/slideLayout26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B3ECE3B-9B0A-42F4-B329-0633A124528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44438490"/>
      </p:ext>
    </p:extLst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5E280D-820F-4087-81C8-0A160A41BF6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92851783"/>
      </p:ext>
    </p:extLst>
  </p:cSld>
  <p:clrMapOvr>
    <a:masterClrMapping/>
  </p:clrMapOvr>
</p:sldLayout>
</file>

<file path=ppt/slideLayouts/slideLayout269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D21207-D60F-40ED-AC25-795CF4C56FE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75804459"/>
      </p:ext>
    </p:extLst>
  </p:cSld>
  <p:clrMapOvr>
    <a:masterClrMapping/>
  </p:clrMapOvr>
</p:sldLayout>
</file>

<file path=ppt/slideLayouts/slideLayout26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95C84CA-70DD-4F00-9552-69D1E458896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84839202"/>
      </p:ext>
    </p:extLst>
  </p:cSld>
  <p:clrMapOvr>
    <a:masterClrMapping/>
  </p:clrMapOvr>
</p:sldLayout>
</file>

<file path=ppt/slideLayouts/slideLayout269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6C5F7AF-EA81-424E-AAE7-DD3BA82DB03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7212328"/>
      </p:ext>
    </p:extLst>
  </p:cSld>
  <p:clrMapOvr>
    <a:masterClrMapping/>
  </p:clrMapOvr>
</p:sldLayout>
</file>

<file path=ppt/slideLayouts/slideLayout269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E139B8F-47D7-48BA-94EC-470FF784696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85289188"/>
      </p:ext>
    </p:extLst>
  </p:cSld>
  <p:clrMapOvr>
    <a:masterClrMapping/>
  </p:clrMapOvr>
</p:sldLayout>
</file>

<file path=ppt/slideLayouts/slideLayout269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FF48276-56B2-44F3-A615-6A0F1B3C127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90867285"/>
      </p:ext>
    </p:extLst>
  </p:cSld>
  <p:clrMapOvr>
    <a:masterClrMapping/>
  </p:clrMapOvr>
</p:sldLayout>
</file>

<file path=ppt/slideLayouts/slideLayout26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B665CD2-270E-4CE4-A6FE-1F72CA43FF6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02241012"/>
      </p:ext>
    </p:extLst>
  </p:cSld>
  <p:clrMapOvr>
    <a:masterClrMapping/>
  </p:clrMapOvr>
</p:sldLayout>
</file>

<file path=ppt/slideLayouts/slideLayout26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F2289F4-BC06-42B5-BCCD-33B54CFE7A0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02420196"/>
      </p:ext>
    </p:extLst>
  </p:cSld>
  <p:clrMapOvr>
    <a:masterClrMapping/>
  </p:clrMapOvr>
</p:sldLayout>
</file>

<file path=ppt/slideLayouts/slideLayout26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89B518-CA85-4B5F-99A1-FB173E3500E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49118202"/>
      </p:ext>
    </p:extLst>
  </p:cSld>
  <p:clrMapOvr>
    <a:masterClrMapping/>
  </p:clrMapOvr>
</p:sldLayout>
</file>

<file path=ppt/slideLayouts/slideLayout26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A346F4A-10BE-42CB-9BF4-388561D870C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2839014"/>
      </p:ext>
    </p:extLst>
  </p:cSld>
  <p:clrMapOvr>
    <a:masterClrMapping/>
  </p:clrMapOvr>
</p:sldLayout>
</file>

<file path=ppt/slideLayouts/slideLayout269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7FF4042-07F6-40D1-A0A6-CD7FD9BE8F6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25838594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5A88C3F-3A37-417B-BB8A-5446FCFAFB8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3912822"/>
      </p:ext>
    </p:extLst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BFCFE05-92DE-4150-AC19-277F6BFF92D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28639569"/>
      </p:ext>
    </p:extLst>
  </p:cSld>
  <p:clrMapOvr>
    <a:masterClrMapping/>
  </p:clrMapOvr>
</p:sldLayout>
</file>

<file path=ppt/slideLayouts/slideLayout270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EF9E08-BAE3-4C97-A36D-9DAB8ED5D43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27905729"/>
      </p:ext>
    </p:extLst>
  </p:cSld>
  <p:clrMapOvr>
    <a:masterClrMapping/>
  </p:clrMapOvr>
</p:sldLayout>
</file>

<file path=ppt/slideLayouts/slideLayout270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8D52C1F-FF05-42D1-B2FC-5948FF20D33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95475056"/>
      </p:ext>
    </p:extLst>
  </p:cSld>
  <p:clrMapOvr>
    <a:masterClrMapping/>
  </p:clrMapOvr>
</p:sldLayout>
</file>

<file path=ppt/slideLayouts/slideLayout27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093F981-95E6-4605-9DD4-F0ADD5BAF7D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54996023"/>
      </p:ext>
    </p:extLst>
  </p:cSld>
  <p:clrMapOvr>
    <a:masterClrMapping/>
  </p:clrMapOvr>
</p:sldLayout>
</file>

<file path=ppt/slideLayouts/slideLayout27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C7A2718-E1E8-4E5C-85A6-B05020CCE14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8620648"/>
      </p:ext>
    </p:extLst>
  </p:cSld>
  <p:clrMapOvr>
    <a:masterClrMapping/>
  </p:clrMapOvr>
</p:sldLayout>
</file>

<file path=ppt/slideLayouts/slideLayout270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441579-4963-48AF-B47E-374EB69FB23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57261586"/>
      </p:ext>
    </p:extLst>
  </p:cSld>
  <p:clrMapOvr>
    <a:masterClrMapping/>
  </p:clrMapOvr>
</p:sldLayout>
</file>

<file path=ppt/slideLayouts/slideLayout270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A4CFF1-AB73-46CB-A395-77278E6A72E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76868071"/>
      </p:ext>
    </p:extLst>
  </p:cSld>
  <p:clrMapOvr>
    <a:masterClrMapping/>
  </p:clrMapOvr>
</p:sldLayout>
</file>

<file path=ppt/slideLayouts/slideLayout27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E3B0AA0-8250-4454-859B-7DC4C67C25E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31768317"/>
      </p:ext>
    </p:extLst>
  </p:cSld>
  <p:clrMapOvr>
    <a:masterClrMapping/>
  </p:clrMapOvr>
</p:sldLayout>
</file>

<file path=ppt/slideLayouts/slideLayout27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440F164-E69E-4622-B1CD-A6FA85DF254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78581459"/>
      </p:ext>
    </p:extLst>
  </p:cSld>
  <p:clrMapOvr>
    <a:masterClrMapping/>
  </p:clrMapOvr>
</p:sldLayout>
</file>

<file path=ppt/slideLayouts/slideLayout27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0B689E5-56EE-43CE-B464-F1BD257AE67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07482038"/>
      </p:ext>
    </p:extLst>
  </p:cSld>
  <p:clrMapOvr>
    <a:masterClrMapping/>
  </p:clrMapOvr>
</p:sldLayout>
</file>

<file path=ppt/slideLayouts/slideLayout27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710740-E551-496A-8845-725CEA13359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08248537"/>
      </p:ext>
    </p:extLst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FC872D8-D2D4-4F87-B955-05B58037793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08370647"/>
      </p:ext>
    </p:extLst>
  </p:cSld>
  <p:clrMapOvr>
    <a:masterClrMapping/>
  </p:clrMapOvr>
</p:sldLayout>
</file>

<file path=ppt/slideLayouts/slideLayout271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36188C2-87A4-48BC-BE0F-CD825F1FE4C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27608661"/>
      </p:ext>
    </p:extLst>
  </p:cSld>
  <p:clrMapOvr>
    <a:masterClrMapping/>
  </p:clrMapOvr>
</p:sldLayout>
</file>

<file path=ppt/slideLayouts/slideLayout27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981200"/>
            <a:ext cx="4035425" cy="41100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5025" y="1981200"/>
            <a:ext cx="4035425" cy="41100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301B550-D898-44D0-8BE7-C8615442190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90212315"/>
      </p:ext>
    </p:extLst>
  </p:cSld>
  <p:clrMapOvr>
    <a:masterClrMapping/>
  </p:clrMapOvr>
</p:sldLayout>
</file>

<file path=ppt/slideLayouts/slideLayout27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B3C0E55-3034-48C3-A454-F6EC8B14774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45182963"/>
      </p:ext>
    </p:extLst>
  </p:cSld>
  <p:clrMapOvr>
    <a:masterClrMapping/>
  </p:clrMapOvr>
</p:sldLayout>
</file>

<file path=ppt/slideLayouts/slideLayout27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C39C903-BC75-4F77-A6C4-981B83239D8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1679609"/>
      </p:ext>
    </p:extLst>
  </p:cSld>
  <p:clrMapOvr>
    <a:masterClrMapping/>
  </p:clrMapOvr>
</p:sldLayout>
</file>

<file path=ppt/slideLayouts/slideLayout27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7BCE842-9DF8-45CB-8895-82092CB1115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17773190"/>
      </p:ext>
    </p:extLst>
  </p:cSld>
  <p:clrMapOvr>
    <a:masterClrMapping/>
  </p:clrMapOvr>
</p:sldLayout>
</file>

<file path=ppt/slideLayouts/slideLayout271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D577A5B-7DA8-4990-9255-1C2886658D9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47876262"/>
      </p:ext>
    </p:extLst>
  </p:cSld>
  <p:clrMapOvr>
    <a:masterClrMapping/>
  </p:clrMapOvr>
</p:sldLayout>
</file>

<file path=ppt/slideLayouts/slideLayout271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BA35001-EBB4-4CED-ABA7-43D1B9DB6FA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52274129"/>
      </p:ext>
    </p:extLst>
  </p:cSld>
  <p:clrMapOvr>
    <a:masterClrMapping/>
  </p:clrMapOvr>
</p:sldLayout>
</file>

<file path=ppt/slideLayouts/slideLayout27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4267C5-9B21-4A55-BA51-83F5D0CD73E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27976766"/>
      </p:ext>
    </p:extLst>
  </p:cSld>
  <p:clrMapOvr>
    <a:masterClrMapping/>
  </p:clrMapOvr>
</p:sldLayout>
</file>

<file path=ppt/slideLayouts/slideLayout27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4638" y="350838"/>
            <a:ext cx="2055812" cy="5740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350838"/>
            <a:ext cx="6015038" cy="5740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F4FB3AE-5D0E-47AC-82A6-9750F147912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87439962"/>
      </p:ext>
    </p:extLst>
  </p:cSld>
  <p:clrMapOvr>
    <a:masterClrMapping/>
  </p:clrMapOvr>
</p:sldLayout>
</file>

<file path=ppt/slideLayouts/slideLayout27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28FACF-6230-4E0C-974B-7560FF7D8EF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67330312"/>
      </p:ext>
    </p:extLst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605DAD-7ED8-4986-A13E-6E59FD42B99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10825916"/>
      </p:ext>
    </p:extLst>
  </p:cSld>
  <p:clrMapOvr>
    <a:masterClrMapping/>
  </p:clrMapOvr>
</p:sldLayout>
</file>

<file path=ppt/slideLayouts/slideLayout27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B4E23C9-802E-4391-BEC8-02E22612103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05843127"/>
      </p:ext>
    </p:extLst>
  </p:cSld>
  <p:clrMapOvr>
    <a:masterClrMapping/>
  </p:clrMapOvr>
</p:sldLayout>
</file>

<file path=ppt/slideLayouts/slideLayout272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F0F78FA-94E4-43A5-AF75-AEE9501313A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84597023"/>
      </p:ext>
    </p:extLst>
  </p:cSld>
  <p:clrMapOvr>
    <a:masterClrMapping/>
  </p:clrMapOvr>
</p:sldLayout>
</file>

<file path=ppt/slideLayouts/slideLayout27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981200"/>
            <a:ext cx="4035425" cy="41100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5025" y="1981200"/>
            <a:ext cx="4035425" cy="41100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49DCA1-0CF4-4AD9-8B36-81991D638EC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77210663"/>
      </p:ext>
    </p:extLst>
  </p:cSld>
  <p:clrMapOvr>
    <a:masterClrMapping/>
  </p:clrMapOvr>
</p:sldLayout>
</file>

<file path=ppt/slideLayouts/slideLayout272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13AFBA5-5DF9-4168-98FA-A718442FEEC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62263919"/>
      </p:ext>
    </p:extLst>
  </p:cSld>
  <p:clrMapOvr>
    <a:masterClrMapping/>
  </p:clrMapOvr>
</p:sldLayout>
</file>

<file path=ppt/slideLayouts/slideLayout27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4E43B47-C586-40F9-B1A6-E37D91E87C8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08916919"/>
      </p:ext>
    </p:extLst>
  </p:cSld>
  <p:clrMapOvr>
    <a:masterClrMapping/>
  </p:clrMapOvr>
</p:sldLayout>
</file>

<file path=ppt/slideLayouts/slideLayout27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FA83FE9-820A-4090-8A04-2B4B8991401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79933129"/>
      </p:ext>
    </p:extLst>
  </p:cSld>
  <p:clrMapOvr>
    <a:masterClrMapping/>
  </p:clrMapOvr>
</p:sldLayout>
</file>

<file path=ppt/slideLayouts/slideLayout272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5A439B0-4A8D-45E3-97BA-B79F8FC9E69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58606522"/>
      </p:ext>
    </p:extLst>
  </p:cSld>
  <p:clrMapOvr>
    <a:masterClrMapping/>
  </p:clrMapOvr>
</p:sldLayout>
</file>

<file path=ppt/slideLayouts/slideLayout272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1CED9E4-901A-4249-AEEE-EEEB1874509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0913569"/>
      </p:ext>
    </p:extLst>
  </p:cSld>
  <p:clrMapOvr>
    <a:masterClrMapping/>
  </p:clrMapOvr>
</p:sldLayout>
</file>

<file path=ppt/slideLayouts/slideLayout27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9C4D60B-8173-49EB-A6DC-998F8D2F277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74769567"/>
      </p:ext>
    </p:extLst>
  </p:cSld>
  <p:clrMapOvr>
    <a:masterClrMapping/>
  </p:clrMapOvr>
</p:sldLayout>
</file>

<file path=ppt/slideLayouts/slideLayout27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4638" y="350838"/>
            <a:ext cx="2055812" cy="5740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350838"/>
            <a:ext cx="6015038" cy="5740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6B63383-DA7F-44A3-B891-5909544C879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9502978"/>
      </p:ext>
    </p:extLst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7AA76D-1F33-4783-9D3C-73C5EB81670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85164276"/>
      </p:ext>
    </p:extLst>
  </p:cSld>
  <p:clrMapOvr>
    <a:masterClrMapping/>
  </p:clrMapOvr>
</p:sldLayout>
</file>

<file path=ppt/slideLayouts/slideLayout27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1A3A03E-D78B-4934-A469-6A5C765521E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9392304"/>
      </p:ext>
    </p:extLst>
  </p:cSld>
  <p:clrMapOvr>
    <a:masterClrMapping/>
  </p:clrMapOvr>
</p:sldLayout>
</file>

<file path=ppt/slideLayouts/slideLayout27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FD3E7CA-4901-4A75-8B00-3F817B7B043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5075788"/>
      </p:ext>
    </p:extLst>
  </p:cSld>
  <p:clrMapOvr>
    <a:masterClrMapping/>
  </p:clrMapOvr>
</p:sldLayout>
</file>

<file path=ppt/slideLayouts/slideLayout273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5231BC5-379C-4621-8713-08E9BBC9A44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3020269"/>
      </p:ext>
    </p:extLst>
  </p:cSld>
  <p:clrMapOvr>
    <a:masterClrMapping/>
  </p:clrMapOvr>
</p:sldLayout>
</file>

<file path=ppt/slideLayouts/slideLayout27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981200"/>
            <a:ext cx="4035425" cy="41100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5025" y="1981200"/>
            <a:ext cx="4035425" cy="41100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69634C-8BCE-406B-8B2F-95F03D79FC1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59122860"/>
      </p:ext>
    </p:extLst>
  </p:cSld>
  <p:clrMapOvr>
    <a:masterClrMapping/>
  </p:clrMapOvr>
</p:sldLayout>
</file>

<file path=ppt/slideLayouts/slideLayout27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37E0B0-C334-427C-A238-23DF2DC6428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70687948"/>
      </p:ext>
    </p:extLst>
  </p:cSld>
  <p:clrMapOvr>
    <a:masterClrMapping/>
  </p:clrMapOvr>
</p:sldLayout>
</file>

<file path=ppt/slideLayouts/slideLayout27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0568-5FBB-43CE-93E2-D2AB6183BAA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06887416"/>
      </p:ext>
    </p:extLst>
  </p:cSld>
  <p:clrMapOvr>
    <a:masterClrMapping/>
  </p:clrMapOvr>
</p:sldLayout>
</file>

<file path=ppt/slideLayouts/slideLayout27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60CFEE9-2C9C-4BF8-806A-9CD2506ABB8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66426994"/>
      </p:ext>
    </p:extLst>
  </p:cSld>
  <p:clrMapOvr>
    <a:masterClrMapping/>
  </p:clrMapOvr>
</p:sldLayout>
</file>

<file path=ppt/slideLayouts/slideLayout273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C99B88-8619-4801-A412-3835738C82B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8079826"/>
      </p:ext>
    </p:extLst>
  </p:cSld>
  <p:clrMapOvr>
    <a:masterClrMapping/>
  </p:clrMapOvr>
</p:sldLayout>
</file>

<file path=ppt/slideLayouts/slideLayout273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DA3C3EB-4BA6-44FD-B389-AB6DACD10C2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38653648"/>
      </p:ext>
    </p:extLst>
  </p:cSld>
  <p:clrMapOvr>
    <a:masterClrMapping/>
  </p:clrMapOvr>
</p:sldLayout>
</file>

<file path=ppt/slideLayouts/slideLayout27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27B69BF-1D90-4D92-8C42-DE9C2D32188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61606520"/>
      </p:ext>
    </p:extLst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083109A-0914-4C5C-9636-B3008DF1D52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00450080"/>
      </p:ext>
    </p:extLst>
  </p:cSld>
  <p:clrMapOvr>
    <a:masterClrMapping/>
  </p:clrMapOvr>
</p:sldLayout>
</file>

<file path=ppt/slideLayouts/slideLayout27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4638" y="350838"/>
            <a:ext cx="2055812" cy="5740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350838"/>
            <a:ext cx="6015038" cy="5740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E35FC40-8DEB-44AD-975C-E8F7ABC449E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7087466"/>
      </p:ext>
    </p:extLst>
  </p:cSld>
  <p:clrMapOvr>
    <a:masterClrMapping/>
  </p:clrMapOvr>
</p:sldLayout>
</file>

<file path=ppt/slideLayouts/slideLayout27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E68B3B-3219-4546-BED6-8BCA5C0ED7E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29511721"/>
      </p:ext>
    </p:extLst>
  </p:cSld>
  <p:clrMapOvr>
    <a:masterClrMapping/>
  </p:clrMapOvr>
</p:sldLayout>
</file>

<file path=ppt/slideLayouts/slideLayout27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9AB5D7-E5D5-4BB0-8F36-3460F81CB7F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68875556"/>
      </p:ext>
    </p:extLst>
  </p:cSld>
  <p:clrMapOvr>
    <a:masterClrMapping/>
  </p:clrMapOvr>
</p:sldLayout>
</file>

<file path=ppt/slideLayouts/slideLayout274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0D21543-FF20-45DC-B454-4718C8AFD39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36412380"/>
      </p:ext>
    </p:extLst>
  </p:cSld>
  <p:clrMapOvr>
    <a:masterClrMapping/>
  </p:clrMapOvr>
</p:sldLayout>
</file>

<file path=ppt/slideLayouts/slideLayout27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981200"/>
            <a:ext cx="4035425" cy="41100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5025" y="1981200"/>
            <a:ext cx="4035425" cy="41100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A17AEF3-3EB0-44DD-A5BA-C12C3085BBB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40905918"/>
      </p:ext>
    </p:extLst>
  </p:cSld>
  <p:clrMapOvr>
    <a:masterClrMapping/>
  </p:clrMapOvr>
</p:sldLayout>
</file>

<file path=ppt/slideLayouts/slideLayout27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60DFBF5-9C1C-4676-A8AA-BE1C85EC62F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50811867"/>
      </p:ext>
    </p:extLst>
  </p:cSld>
  <p:clrMapOvr>
    <a:masterClrMapping/>
  </p:clrMapOvr>
</p:sldLayout>
</file>

<file path=ppt/slideLayouts/slideLayout27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E053B0-44BF-499E-8CB5-89E06965EC4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93999953"/>
      </p:ext>
    </p:extLst>
  </p:cSld>
  <p:clrMapOvr>
    <a:masterClrMapping/>
  </p:clrMapOvr>
</p:sldLayout>
</file>

<file path=ppt/slideLayouts/slideLayout27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424EA4-04D5-4A00-9F56-4CFD92A9E34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20154408"/>
      </p:ext>
    </p:extLst>
  </p:cSld>
  <p:clrMapOvr>
    <a:masterClrMapping/>
  </p:clrMapOvr>
</p:sldLayout>
</file>

<file path=ppt/slideLayouts/slideLayout274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FF49C7-EA8E-401A-9158-E88A5850900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14998773"/>
      </p:ext>
    </p:extLst>
  </p:cSld>
  <p:clrMapOvr>
    <a:masterClrMapping/>
  </p:clrMapOvr>
</p:sldLayout>
</file>

<file path=ppt/slideLayouts/slideLayout274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A5AFB69-FD71-409E-A8A2-8258FCA8263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67518776"/>
      </p:ext>
    </p:extLst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B52CD8A-6B2A-4A07-AE11-B6E603A5541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76260438"/>
      </p:ext>
    </p:extLst>
  </p:cSld>
  <p:clrMapOvr>
    <a:masterClrMapping/>
  </p:clrMapOvr>
</p:sldLayout>
</file>

<file path=ppt/slideLayouts/slideLayout27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DF71E4E-BE9C-4A45-8CB1-B7C0F384BBE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52114292"/>
      </p:ext>
    </p:extLst>
  </p:cSld>
  <p:clrMapOvr>
    <a:masterClrMapping/>
  </p:clrMapOvr>
</p:sldLayout>
</file>

<file path=ppt/slideLayouts/slideLayout27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4638" y="350838"/>
            <a:ext cx="2055812" cy="5740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350838"/>
            <a:ext cx="6015038" cy="5740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C60E85F-FB6B-4779-B6EA-397CDCA1CB2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52514337"/>
      </p:ext>
    </p:extLst>
  </p:cSld>
  <p:clrMapOvr>
    <a:masterClrMapping/>
  </p:clrMapOvr>
</p:sldLayout>
</file>

<file path=ppt/slideLayouts/slideLayout27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9D8D18-B3DF-4ACD-843B-2F00DA2D7BC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21589674"/>
      </p:ext>
    </p:extLst>
  </p:cSld>
  <p:clrMapOvr>
    <a:masterClrMapping/>
  </p:clrMapOvr>
</p:sldLayout>
</file>

<file path=ppt/slideLayouts/slideLayout27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C83656A-65F9-42AE-B48D-3DC1F32BDB9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64038367"/>
      </p:ext>
    </p:extLst>
  </p:cSld>
  <p:clrMapOvr>
    <a:masterClrMapping/>
  </p:clrMapOvr>
</p:sldLayout>
</file>

<file path=ppt/slideLayouts/slideLayout275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A0E5B23-ACF1-431F-B793-6EDCC33DCAC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8861828"/>
      </p:ext>
    </p:extLst>
  </p:cSld>
  <p:clrMapOvr>
    <a:masterClrMapping/>
  </p:clrMapOvr>
</p:sldLayout>
</file>

<file path=ppt/slideLayouts/slideLayout27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981200"/>
            <a:ext cx="4035425" cy="41100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5025" y="1981200"/>
            <a:ext cx="4035425" cy="41100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22C33A-AEFD-4184-9156-6DD8493A386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11018052"/>
      </p:ext>
    </p:extLst>
  </p:cSld>
  <p:clrMapOvr>
    <a:masterClrMapping/>
  </p:clrMapOvr>
</p:sldLayout>
</file>

<file path=ppt/slideLayouts/slideLayout275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EFDCE11-9AD0-4E71-97C6-8E2C62F59B4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38041260"/>
      </p:ext>
    </p:extLst>
  </p:cSld>
  <p:clrMapOvr>
    <a:masterClrMapping/>
  </p:clrMapOvr>
</p:sldLayout>
</file>

<file path=ppt/slideLayouts/slideLayout27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92D4A9C-360A-4714-A021-7CEDBF175CF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14644758"/>
      </p:ext>
    </p:extLst>
  </p:cSld>
  <p:clrMapOvr>
    <a:masterClrMapping/>
  </p:clrMapOvr>
</p:sldLayout>
</file>

<file path=ppt/slideLayouts/slideLayout27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E219ECC-5AAB-4C47-987A-A78BEC3BC6F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00416478"/>
      </p:ext>
    </p:extLst>
  </p:cSld>
  <p:clrMapOvr>
    <a:masterClrMapping/>
  </p:clrMapOvr>
</p:sldLayout>
</file>

<file path=ppt/slideLayouts/slideLayout275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35394EC-D292-40AF-8B27-B0BBF6E4FA9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7220135"/>
      </p:ext>
    </p:extLst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AE8655-CD57-4C3A-A1ED-A165DF2A160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15152073"/>
      </p:ext>
    </p:extLst>
  </p:cSld>
  <p:clrMapOvr>
    <a:masterClrMapping/>
  </p:clrMapOvr>
</p:sldLayout>
</file>

<file path=ppt/slideLayouts/slideLayout276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BE62436-FB8E-4CED-95F2-F0395B65D9C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52094283"/>
      </p:ext>
    </p:extLst>
  </p:cSld>
  <p:clrMapOvr>
    <a:masterClrMapping/>
  </p:clrMapOvr>
</p:sldLayout>
</file>

<file path=ppt/slideLayouts/slideLayout27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DC29256-7357-457E-8FB8-06D6C7028F4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02800312"/>
      </p:ext>
    </p:extLst>
  </p:cSld>
  <p:clrMapOvr>
    <a:masterClrMapping/>
  </p:clrMapOvr>
</p:sldLayout>
</file>

<file path=ppt/slideLayouts/slideLayout27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4638" y="350838"/>
            <a:ext cx="2055812" cy="5740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350838"/>
            <a:ext cx="6015038" cy="5740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C504456-DF43-4384-B0C7-1B9FD90B373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74622783"/>
      </p:ext>
    </p:extLst>
  </p:cSld>
  <p:clrMapOvr>
    <a:masterClrMapping/>
  </p:clrMapOvr>
</p:sldLayout>
</file>

<file path=ppt/slideLayouts/slideLayout27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790729-854B-4746-A344-5CF0399E8A5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55212237"/>
      </p:ext>
    </p:extLst>
  </p:cSld>
  <p:clrMapOvr>
    <a:masterClrMapping/>
  </p:clrMapOvr>
</p:sldLayout>
</file>

<file path=ppt/slideLayouts/slideLayout27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8495E53-15F8-4751-8647-A6FC5D1E3C8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10611280"/>
      </p:ext>
    </p:extLst>
  </p:cSld>
  <p:clrMapOvr>
    <a:masterClrMapping/>
  </p:clrMapOvr>
</p:sldLayout>
</file>

<file path=ppt/slideLayouts/slideLayout276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A00458-26B5-4106-8855-C0E384E444A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05986690"/>
      </p:ext>
    </p:extLst>
  </p:cSld>
  <p:clrMapOvr>
    <a:masterClrMapping/>
  </p:clrMapOvr>
</p:sldLayout>
</file>

<file path=ppt/slideLayouts/slideLayout27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981200"/>
            <a:ext cx="4035425" cy="41100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5025" y="1981200"/>
            <a:ext cx="4035425" cy="41100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3EEAB41-D866-49C5-97D0-CC364EA71D3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33134735"/>
      </p:ext>
    </p:extLst>
  </p:cSld>
  <p:clrMapOvr>
    <a:masterClrMapping/>
  </p:clrMapOvr>
</p:sldLayout>
</file>

<file path=ppt/slideLayouts/slideLayout276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97E9773-CA9A-49A2-AD58-2E2C315BA7A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18703513"/>
      </p:ext>
    </p:extLst>
  </p:cSld>
  <p:clrMapOvr>
    <a:masterClrMapping/>
  </p:clrMapOvr>
</p:sldLayout>
</file>

<file path=ppt/slideLayouts/slideLayout27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6B816BC-C324-476E-A35F-0BEDB422BA6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60950927"/>
      </p:ext>
    </p:extLst>
  </p:cSld>
  <p:clrMapOvr>
    <a:masterClrMapping/>
  </p:clrMapOvr>
</p:sldLayout>
</file>

<file path=ppt/slideLayouts/slideLayout27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FD04A0-309E-42E4-8454-B32DE094A26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55180189"/>
      </p:ext>
    </p:extLst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48CB6CB-3A6B-47BB-A6D7-A2BAE7AC100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23621809"/>
      </p:ext>
    </p:extLst>
  </p:cSld>
  <p:clrMapOvr>
    <a:masterClrMapping/>
  </p:clrMapOvr>
</p:sldLayout>
</file>

<file path=ppt/slideLayouts/slideLayout277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4628890-C2E2-4534-AFC8-D9AA5D005DA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56584480"/>
      </p:ext>
    </p:extLst>
  </p:cSld>
  <p:clrMapOvr>
    <a:masterClrMapping/>
  </p:clrMapOvr>
</p:sldLayout>
</file>

<file path=ppt/slideLayouts/slideLayout277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09314D9-FD37-4416-B8F0-2FB70A809AB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60984641"/>
      </p:ext>
    </p:extLst>
  </p:cSld>
  <p:clrMapOvr>
    <a:masterClrMapping/>
  </p:clrMapOvr>
</p:sldLayout>
</file>

<file path=ppt/slideLayouts/slideLayout27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D0F4728-7C54-4B8B-AB4B-5CF5B5FBAEE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38932892"/>
      </p:ext>
    </p:extLst>
  </p:cSld>
  <p:clrMapOvr>
    <a:masterClrMapping/>
  </p:clrMapOvr>
</p:sldLayout>
</file>

<file path=ppt/slideLayouts/slideLayout27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4638" y="350838"/>
            <a:ext cx="2055812" cy="5740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350838"/>
            <a:ext cx="6015038" cy="5740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C9FFE64-257D-4784-BE1B-437FF18EDA2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23969636"/>
      </p:ext>
    </p:extLst>
  </p:cSld>
  <p:clrMapOvr>
    <a:masterClrMapping/>
  </p:clrMapOvr>
</p:sldLayout>
</file>

<file path=ppt/slideLayouts/slideLayout27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400E250-BCF7-4090-8603-121448EE9E0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08657838"/>
      </p:ext>
    </p:extLst>
  </p:cSld>
  <p:clrMapOvr>
    <a:masterClrMapping/>
  </p:clrMapOvr>
</p:sldLayout>
</file>

<file path=ppt/slideLayouts/slideLayout27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5B2B54C-25FD-4B83-87A3-B7D7F22F44B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70742242"/>
      </p:ext>
    </p:extLst>
  </p:cSld>
  <p:clrMapOvr>
    <a:masterClrMapping/>
  </p:clrMapOvr>
</p:sldLayout>
</file>

<file path=ppt/slideLayouts/slideLayout277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48DB50-0450-4173-81B6-C15F0D97C8D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40232395"/>
      </p:ext>
    </p:extLst>
  </p:cSld>
  <p:clrMapOvr>
    <a:masterClrMapping/>
  </p:clrMapOvr>
</p:sldLayout>
</file>

<file path=ppt/slideLayouts/slideLayout27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981200"/>
            <a:ext cx="4035425" cy="41100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5025" y="1981200"/>
            <a:ext cx="4035425" cy="41100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BB1AB49-7FB1-4E87-A980-BC6F17D572F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94106810"/>
      </p:ext>
    </p:extLst>
  </p:cSld>
  <p:clrMapOvr>
    <a:masterClrMapping/>
  </p:clrMapOvr>
</p:sldLayout>
</file>

<file path=ppt/slideLayouts/slideLayout277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8DE26D5-98BA-4995-8327-47C03C3549B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31332954"/>
      </p:ext>
    </p:extLst>
  </p:cSld>
  <p:clrMapOvr>
    <a:masterClrMapping/>
  </p:clrMapOvr>
</p:sldLayout>
</file>

<file path=ppt/slideLayouts/slideLayout27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5C0C2F-34C4-457A-85C4-70733E0C9D0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11879407"/>
      </p:ext>
    </p:extLst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44F6182-59D5-4C66-B19E-238E92F200F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74933175"/>
      </p:ext>
    </p:extLst>
  </p:cSld>
  <p:clrMapOvr>
    <a:masterClrMapping/>
  </p:clrMapOvr>
</p:sldLayout>
</file>

<file path=ppt/slideLayouts/slideLayout278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1061210-2055-4222-99B6-BBF13A93C41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60052775"/>
      </p:ext>
    </p:extLst>
  </p:cSld>
  <p:clrMapOvr>
    <a:masterClrMapping/>
  </p:clrMapOvr>
</p:sldLayout>
</file>

<file path=ppt/slideLayouts/slideLayout278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1A2D53D-FC59-49F5-AD47-EB2C3DF8F85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52378218"/>
      </p:ext>
    </p:extLst>
  </p:cSld>
  <p:clrMapOvr>
    <a:masterClrMapping/>
  </p:clrMapOvr>
</p:sldLayout>
</file>

<file path=ppt/slideLayouts/slideLayout278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D7AB775-A564-493B-8A29-2EE9D1E0CB8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19861492"/>
      </p:ext>
    </p:extLst>
  </p:cSld>
  <p:clrMapOvr>
    <a:masterClrMapping/>
  </p:clrMapOvr>
</p:sldLayout>
</file>

<file path=ppt/slideLayouts/slideLayout27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95F8D3-E8D3-4CE7-AD2F-6C2C9ED0455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21276482"/>
      </p:ext>
    </p:extLst>
  </p:cSld>
  <p:clrMapOvr>
    <a:masterClrMapping/>
  </p:clrMapOvr>
</p:sldLayout>
</file>

<file path=ppt/slideLayouts/slideLayout27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4638" y="350838"/>
            <a:ext cx="2055812" cy="5740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350838"/>
            <a:ext cx="6015038" cy="5740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3CB0DD-462B-46D3-B564-A9EB90B103F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80241733"/>
      </p:ext>
    </p:extLst>
  </p:cSld>
  <p:clrMapOvr>
    <a:masterClrMapping/>
  </p:clrMapOvr>
</p:sldLayout>
</file>

<file path=ppt/slideLayouts/slideLayout27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F94794-211F-43C8-B981-537FEBC3D07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33125567"/>
      </p:ext>
    </p:extLst>
  </p:cSld>
  <p:clrMapOvr>
    <a:masterClrMapping/>
  </p:clrMapOvr>
</p:sldLayout>
</file>

<file path=ppt/slideLayouts/slideLayout27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82640C6-0E65-4B53-A8F7-73C52D8164B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09872864"/>
      </p:ext>
    </p:extLst>
  </p:cSld>
  <p:clrMapOvr>
    <a:masterClrMapping/>
  </p:clrMapOvr>
</p:sldLayout>
</file>

<file path=ppt/slideLayouts/slideLayout278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1506609-BACF-4C95-AEBB-C9B7541E055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30610347"/>
      </p:ext>
    </p:extLst>
  </p:cSld>
  <p:clrMapOvr>
    <a:masterClrMapping/>
  </p:clrMapOvr>
</p:sldLayout>
</file>

<file path=ppt/slideLayouts/slideLayout278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981200"/>
            <a:ext cx="4035425" cy="41100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5025" y="1981200"/>
            <a:ext cx="4035425" cy="41100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98F7B1B-BEA5-44BF-8E40-C2C26C3B307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65546287"/>
      </p:ext>
    </p:extLst>
  </p:cSld>
  <p:clrMapOvr>
    <a:masterClrMapping/>
  </p:clrMapOvr>
</p:sldLayout>
</file>

<file path=ppt/slideLayouts/slideLayout278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7E097EC-789C-4B8B-8E2C-D2E3CB18B4D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04067221"/>
      </p:ext>
    </p:extLst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F06C4FB-E04F-4EA0-A8FD-782B01945A6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15518296"/>
      </p:ext>
    </p:extLst>
  </p:cSld>
  <p:clrMapOvr>
    <a:masterClrMapping/>
  </p:clrMapOvr>
</p:sldLayout>
</file>

<file path=ppt/slideLayouts/slideLayout27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A6F3E21-0181-4474-9305-EFA44FA82F7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60901534"/>
      </p:ext>
    </p:extLst>
  </p:cSld>
  <p:clrMapOvr>
    <a:masterClrMapping/>
  </p:clrMapOvr>
</p:sldLayout>
</file>

<file path=ppt/slideLayouts/slideLayout279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BB73980-7463-49F2-82F8-C9FA7AE7455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03274639"/>
      </p:ext>
    </p:extLst>
  </p:cSld>
  <p:clrMapOvr>
    <a:masterClrMapping/>
  </p:clrMapOvr>
</p:sldLayout>
</file>

<file path=ppt/slideLayouts/slideLayout279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703702-E25D-4A68-BAEC-9E1522F687F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65148472"/>
      </p:ext>
    </p:extLst>
  </p:cSld>
  <p:clrMapOvr>
    <a:masterClrMapping/>
  </p:clrMapOvr>
</p:sldLayout>
</file>

<file path=ppt/slideLayouts/slideLayout279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649F224-00A6-4F8C-82D3-FC4E82984E8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01378888"/>
      </p:ext>
    </p:extLst>
  </p:cSld>
  <p:clrMapOvr>
    <a:masterClrMapping/>
  </p:clrMapOvr>
</p:sldLayout>
</file>

<file path=ppt/slideLayouts/slideLayout27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7C955F-2F3B-4266-B177-687AFA90B6E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62190880"/>
      </p:ext>
    </p:extLst>
  </p:cSld>
  <p:clrMapOvr>
    <a:masterClrMapping/>
  </p:clrMapOvr>
</p:sldLayout>
</file>

<file path=ppt/slideLayouts/slideLayout27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4638" y="350838"/>
            <a:ext cx="2055812" cy="5740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350838"/>
            <a:ext cx="6015038" cy="5740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2075491-D1A6-4426-9742-AC48735AFE2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15236539"/>
      </p:ext>
    </p:extLst>
  </p:cSld>
  <p:clrMapOvr>
    <a:masterClrMapping/>
  </p:clrMapOvr>
</p:sldLayout>
</file>

<file path=ppt/slideLayouts/slideLayout27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B75D78-0F2F-447F-B6CA-7C1EF54D51F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98638433"/>
      </p:ext>
    </p:extLst>
  </p:cSld>
  <p:clrMapOvr>
    <a:masterClrMapping/>
  </p:clrMapOvr>
</p:sldLayout>
</file>

<file path=ppt/slideLayouts/slideLayout27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24604D6-59FB-4176-932A-51A16BAC87B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79228053"/>
      </p:ext>
    </p:extLst>
  </p:cSld>
  <p:clrMapOvr>
    <a:masterClrMapping/>
  </p:clrMapOvr>
</p:sldLayout>
</file>

<file path=ppt/slideLayouts/slideLayout279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0B168-F7FD-417D-9D9B-04C9E40FB18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61586604"/>
      </p:ext>
    </p:extLst>
  </p:cSld>
  <p:clrMapOvr>
    <a:masterClrMapping/>
  </p:clrMapOvr>
</p:sldLayout>
</file>

<file path=ppt/slideLayouts/slideLayout27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981200"/>
            <a:ext cx="4035425" cy="41100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5025" y="1981200"/>
            <a:ext cx="4035425" cy="41100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8E5BEF-39DF-4512-B87F-376B536CAE5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61893857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2794DE-45A1-4D6E-8D3A-34AC00E3214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32750496"/>
      </p:ext>
    </p:extLst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868EA1D-8B66-4226-8A69-0C5247BF14F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67812524"/>
      </p:ext>
    </p:extLst>
  </p:cSld>
  <p:clrMapOvr>
    <a:masterClrMapping/>
  </p:clrMapOvr>
</p:sldLayout>
</file>

<file path=ppt/slideLayouts/slideLayout280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32B30A-D281-499A-ADD1-3BCE7161E17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69534959"/>
      </p:ext>
    </p:extLst>
  </p:cSld>
  <p:clrMapOvr>
    <a:masterClrMapping/>
  </p:clrMapOvr>
</p:sldLayout>
</file>

<file path=ppt/slideLayouts/slideLayout28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3AE240-EB7B-4E67-86F2-2D480758B7C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30292744"/>
      </p:ext>
    </p:extLst>
  </p:cSld>
  <p:clrMapOvr>
    <a:masterClrMapping/>
  </p:clrMapOvr>
</p:sldLayout>
</file>

<file path=ppt/slideLayouts/slideLayout28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BBCD33E-2444-4FDD-8448-1B2155D962A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50490103"/>
      </p:ext>
    </p:extLst>
  </p:cSld>
  <p:clrMapOvr>
    <a:masterClrMapping/>
  </p:clrMapOvr>
</p:sldLayout>
</file>

<file path=ppt/slideLayouts/slideLayout280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8C0DA9A-10D2-48BB-8B7C-4A6DDD641AA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48933287"/>
      </p:ext>
    </p:extLst>
  </p:cSld>
  <p:clrMapOvr>
    <a:masterClrMapping/>
  </p:clrMapOvr>
</p:sldLayout>
</file>

<file path=ppt/slideLayouts/slideLayout280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A113561-29B4-4EC0-8585-BD65EECD143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84811002"/>
      </p:ext>
    </p:extLst>
  </p:cSld>
  <p:clrMapOvr>
    <a:masterClrMapping/>
  </p:clrMapOvr>
</p:sldLayout>
</file>

<file path=ppt/slideLayouts/slideLayout28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47FD8EF-72EB-4FA1-8019-DDCAF05A3DB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06425262"/>
      </p:ext>
    </p:extLst>
  </p:cSld>
  <p:clrMapOvr>
    <a:masterClrMapping/>
  </p:clrMapOvr>
</p:sldLayout>
</file>

<file path=ppt/slideLayouts/slideLayout28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4638" y="350838"/>
            <a:ext cx="2055812" cy="5740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350838"/>
            <a:ext cx="6015038" cy="5740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577969-81FD-485D-B260-15FD0B7A274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58216968"/>
      </p:ext>
    </p:extLst>
  </p:cSld>
  <p:clrMapOvr>
    <a:masterClrMapping/>
  </p:clrMapOvr>
</p:sldLayout>
</file>

<file path=ppt/slideLayouts/slideLayout28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54CE2C8-4448-45CB-8DD3-173FD410BA7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18766080"/>
      </p:ext>
    </p:extLst>
  </p:cSld>
  <p:clrMapOvr>
    <a:masterClrMapping/>
  </p:clrMapOvr>
</p:sldLayout>
</file>

<file path=ppt/slideLayouts/slideLayout28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AFAE581-8455-4973-A3BF-753F4CAF97B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50552620"/>
      </p:ext>
    </p:extLst>
  </p:cSld>
  <p:clrMapOvr>
    <a:masterClrMapping/>
  </p:clrMapOvr>
</p:sldLayout>
</file>

<file path=ppt/slideLayouts/slideLayout280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A929EE-E439-43F6-800C-9AE9EBCF7F5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42090804"/>
      </p:ext>
    </p:extLst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2C4B04-540C-4E07-BBE3-7CB757E7C87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64355825"/>
      </p:ext>
    </p:extLst>
  </p:cSld>
  <p:clrMapOvr>
    <a:masterClrMapping/>
  </p:clrMapOvr>
</p:sldLayout>
</file>

<file path=ppt/slideLayouts/slideLayout28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981200"/>
            <a:ext cx="4035425" cy="41100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5025" y="1981200"/>
            <a:ext cx="4035425" cy="41100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CB84EA9-D6E3-4511-BA5B-1D328EEB2AC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71593464"/>
      </p:ext>
    </p:extLst>
  </p:cSld>
  <p:clrMapOvr>
    <a:masterClrMapping/>
  </p:clrMapOvr>
</p:sldLayout>
</file>

<file path=ppt/slideLayouts/slideLayout28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B038EFA-D2D4-45C4-8622-87A26E7A93C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77035737"/>
      </p:ext>
    </p:extLst>
  </p:cSld>
  <p:clrMapOvr>
    <a:masterClrMapping/>
  </p:clrMapOvr>
</p:sldLayout>
</file>

<file path=ppt/slideLayouts/slideLayout28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5176B2A-513B-4635-A80A-E437F8E62CC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18370407"/>
      </p:ext>
    </p:extLst>
  </p:cSld>
  <p:clrMapOvr>
    <a:masterClrMapping/>
  </p:clrMapOvr>
</p:sldLayout>
</file>

<file path=ppt/slideLayouts/slideLayout28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DEC52C6-BB91-453C-A09D-E4361D0A8FF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90901450"/>
      </p:ext>
    </p:extLst>
  </p:cSld>
  <p:clrMapOvr>
    <a:masterClrMapping/>
  </p:clrMapOvr>
</p:sldLayout>
</file>

<file path=ppt/slideLayouts/slideLayout281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1F4B9CF-8EE5-46BB-BA8C-800358AD527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78099488"/>
      </p:ext>
    </p:extLst>
  </p:cSld>
  <p:clrMapOvr>
    <a:masterClrMapping/>
  </p:clrMapOvr>
</p:sldLayout>
</file>

<file path=ppt/slideLayouts/slideLayout281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DB68295-AB2E-4E72-8C2E-D5844FC87FE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38577477"/>
      </p:ext>
    </p:extLst>
  </p:cSld>
  <p:clrMapOvr>
    <a:masterClrMapping/>
  </p:clrMapOvr>
</p:sldLayout>
</file>

<file path=ppt/slideLayouts/slideLayout28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87D394-F05D-43D7-825B-199B2FFD1FC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20857646"/>
      </p:ext>
    </p:extLst>
  </p:cSld>
  <p:clrMapOvr>
    <a:masterClrMapping/>
  </p:clrMapOvr>
</p:sldLayout>
</file>

<file path=ppt/slideLayouts/slideLayout28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4638" y="350838"/>
            <a:ext cx="2055812" cy="5740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350838"/>
            <a:ext cx="6015038" cy="5740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467B5CB-0437-4FEE-B390-8B2216CD18D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41678201"/>
      </p:ext>
    </p:extLst>
  </p:cSld>
  <p:clrMapOvr>
    <a:masterClrMapping/>
  </p:clrMapOvr>
</p:sldLayout>
</file>

<file path=ppt/slideLayouts/slideLayout28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727E8CA-4B65-42B7-8D19-2F94D081399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38735484"/>
      </p:ext>
    </p:extLst>
  </p:cSld>
  <p:clrMapOvr>
    <a:masterClrMapping/>
  </p:clrMapOvr>
</p:sldLayout>
</file>

<file path=ppt/slideLayouts/slideLayout28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4254AE5-7301-4FB7-81A3-2C039DF4B38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40957873"/>
      </p:ext>
    </p:extLst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B9AF2F3-6A97-4BD7-8656-043B6665CF5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89298348"/>
      </p:ext>
    </p:extLst>
  </p:cSld>
  <p:clrMapOvr>
    <a:masterClrMapping/>
  </p:clrMapOvr>
</p:sldLayout>
</file>

<file path=ppt/slideLayouts/slideLayout282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5511B8-BF58-41D4-BC93-8BD5BACD79E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48655254"/>
      </p:ext>
    </p:extLst>
  </p:cSld>
  <p:clrMapOvr>
    <a:masterClrMapping/>
  </p:clrMapOvr>
</p:sldLayout>
</file>

<file path=ppt/slideLayouts/slideLayout28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981200"/>
            <a:ext cx="4035425" cy="41100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5025" y="1981200"/>
            <a:ext cx="4035425" cy="41100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B9F3312-D5EB-4E73-A060-86B4B18FFA9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93535202"/>
      </p:ext>
    </p:extLst>
  </p:cSld>
  <p:clrMapOvr>
    <a:masterClrMapping/>
  </p:clrMapOvr>
</p:sldLayout>
</file>

<file path=ppt/slideLayouts/slideLayout28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4385AF9-1435-44CD-BD37-063FFA0A491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28405603"/>
      </p:ext>
    </p:extLst>
  </p:cSld>
  <p:clrMapOvr>
    <a:masterClrMapping/>
  </p:clrMapOvr>
</p:sldLayout>
</file>

<file path=ppt/slideLayouts/slideLayout28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ACDA94C-59CE-4CCF-B74E-793CA7CD8DA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87389782"/>
      </p:ext>
    </p:extLst>
  </p:cSld>
  <p:clrMapOvr>
    <a:masterClrMapping/>
  </p:clrMapOvr>
</p:sldLayout>
</file>

<file path=ppt/slideLayouts/slideLayout28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35A845-E765-4B74-A74C-BB327639B6D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27864562"/>
      </p:ext>
    </p:extLst>
  </p:cSld>
  <p:clrMapOvr>
    <a:masterClrMapping/>
  </p:clrMapOvr>
</p:sldLayout>
</file>

<file path=ppt/slideLayouts/slideLayout28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A44BE3C-3F74-4980-92DD-F4689591F06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3465602"/>
      </p:ext>
    </p:extLst>
  </p:cSld>
  <p:clrMapOvr>
    <a:masterClrMapping/>
  </p:clrMapOvr>
</p:sldLayout>
</file>

<file path=ppt/slideLayouts/slideLayout282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469BB8-39FD-4307-A557-31ADCEA3480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55503863"/>
      </p:ext>
    </p:extLst>
  </p:cSld>
  <p:clrMapOvr>
    <a:masterClrMapping/>
  </p:clrMapOvr>
</p:sldLayout>
</file>

<file path=ppt/slideLayouts/slideLayout28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918D2E-5F07-4004-9DC9-F5B5DC86036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03116675"/>
      </p:ext>
    </p:extLst>
  </p:cSld>
  <p:clrMapOvr>
    <a:masterClrMapping/>
  </p:clrMapOvr>
</p:sldLayout>
</file>

<file path=ppt/slideLayouts/slideLayout28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4638" y="350838"/>
            <a:ext cx="2055812" cy="5740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350838"/>
            <a:ext cx="6015038" cy="5740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84463B4-36AC-4DBA-9A06-9FDE99A4A35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81020422"/>
      </p:ext>
    </p:extLst>
  </p:cSld>
  <p:clrMapOvr>
    <a:masterClrMapping/>
  </p:clrMapOvr>
</p:sldLayout>
</file>

<file path=ppt/slideLayouts/slideLayout28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D4EDE9D-E61F-4043-834D-9B2BD6AB350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57386881"/>
      </p:ext>
    </p:extLst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1A499E0-EDB8-4BBA-8C44-594A6861D47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99241073"/>
      </p:ext>
    </p:extLst>
  </p:cSld>
  <p:clrMapOvr>
    <a:masterClrMapping/>
  </p:clrMapOvr>
</p:sldLayout>
</file>

<file path=ppt/slideLayouts/slideLayout28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68B7360-4B22-4434-B7C9-783FDD1B569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78571970"/>
      </p:ext>
    </p:extLst>
  </p:cSld>
  <p:clrMapOvr>
    <a:masterClrMapping/>
  </p:clrMapOvr>
</p:sldLayout>
</file>

<file path=ppt/slideLayouts/slideLayout283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1B162C1-B0A7-44AD-9E59-E8A7158179A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87372114"/>
      </p:ext>
    </p:extLst>
  </p:cSld>
  <p:clrMapOvr>
    <a:masterClrMapping/>
  </p:clrMapOvr>
</p:sldLayout>
</file>

<file path=ppt/slideLayouts/slideLayout28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981200"/>
            <a:ext cx="4035425" cy="41100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5025" y="1981200"/>
            <a:ext cx="4035425" cy="41100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8977CB5-BDB1-49AF-9B3C-F684F866C04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16027154"/>
      </p:ext>
    </p:extLst>
  </p:cSld>
  <p:clrMapOvr>
    <a:masterClrMapping/>
  </p:clrMapOvr>
</p:sldLayout>
</file>

<file path=ppt/slideLayouts/slideLayout28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AF4A576-CC97-4970-A17B-CE1145757EF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98687319"/>
      </p:ext>
    </p:extLst>
  </p:cSld>
  <p:clrMapOvr>
    <a:masterClrMapping/>
  </p:clrMapOvr>
</p:sldLayout>
</file>

<file path=ppt/slideLayouts/slideLayout28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32982B4-5F7F-49CF-A77B-D4C7F3FD00E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00509011"/>
      </p:ext>
    </p:extLst>
  </p:cSld>
  <p:clrMapOvr>
    <a:masterClrMapping/>
  </p:clrMapOvr>
</p:sldLayout>
</file>

<file path=ppt/slideLayouts/slideLayout28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FC30699-8784-4BB3-9A38-E99AD9490D2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40358308"/>
      </p:ext>
    </p:extLst>
  </p:cSld>
  <p:clrMapOvr>
    <a:masterClrMapping/>
  </p:clrMapOvr>
</p:sldLayout>
</file>

<file path=ppt/slideLayouts/slideLayout283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260E8B6-53CC-47E1-AC37-43436664A48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77212871"/>
      </p:ext>
    </p:extLst>
  </p:cSld>
  <p:clrMapOvr>
    <a:masterClrMapping/>
  </p:clrMapOvr>
</p:sldLayout>
</file>

<file path=ppt/slideLayouts/slideLayout283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A0BBD45-E43C-454A-B032-8763A369CDF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55641198"/>
      </p:ext>
    </p:extLst>
  </p:cSld>
  <p:clrMapOvr>
    <a:masterClrMapping/>
  </p:clrMapOvr>
</p:sldLayout>
</file>

<file path=ppt/slideLayouts/slideLayout28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B1D5D64-2AF4-4F1F-9451-5C33E7992C2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20366269"/>
      </p:ext>
    </p:extLst>
  </p:cSld>
  <p:clrMapOvr>
    <a:masterClrMapping/>
  </p:clrMapOvr>
</p:sldLayout>
</file>

<file path=ppt/slideLayouts/slideLayout28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4638" y="350838"/>
            <a:ext cx="2055812" cy="5740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350838"/>
            <a:ext cx="6015038" cy="5740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C40E5CB-3B0D-4A2C-84B1-09957474350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40720832"/>
      </p:ext>
    </p:extLst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1D6D2AE-4474-4861-9D16-A0192E3F1F9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80624785"/>
      </p:ext>
    </p:extLst>
  </p:cSld>
  <p:clrMapOvr>
    <a:masterClrMapping/>
  </p:clrMapOvr>
</p:sldLayout>
</file>

<file path=ppt/slideLayouts/slideLayout28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E1DACB6-484A-44C2-8E5E-CC9919DE749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52772384"/>
      </p:ext>
    </p:extLst>
  </p:cSld>
  <p:clrMapOvr>
    <a:masterClrMapping/>
  </p:clrMapOvr>
</p:sldLayout>
</file>

<file path=ppt/slideLayouts/slideLayout28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3A7821D-694C-44BA-9113-06EE31057FD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57454808"/>
      </p:ext>
    </p:extLst>
  </p:cSld>
  <p:clrMapOvr>
    <a:masterClrMapping/>
  </p:clrMapOvr>
</p:sldLayout>
</file>

<file path=ppt/slideLayouts/slideLayout284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C8F1257-1185-47C4-80FC-A10F545463F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31737747"/>
      </p:ext>
    </p:extLst>
  </p:cSld>
  <p:clrMapOvr>
    <a:masterClrMapping/>
  </p:clrMapOvr>
</p:sldLayout>
</file>

<file path=ppt/slideLayouts/slideLayout28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981200"/>
            <a:ext cx="4035425" cy="41100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5025" y="1981200"/>
            <a:ext cx="4035425" cy="41100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2C3EBF4-0DFD-4C14-9CFA-2BC7F8E1BBA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49031687"/>
      </p:ext>
    </p:extLst>
  </p:cSld>
  <p:clrMapOvr>
    <a:masterClrMapping/>
  </p:clrMapOvr>
</p:sldLayout>
</file>

<file path=ppt/slideLayouts/slideLayout284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1CF23FB-13E7-4CB8-816A-16EA5B665E0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99275943"/>
      </p:ext>
    </p:extLst>
  </p:cSld>
  <p:clrMapOvr>
    <a:masterClrMapping/>
  </p:clrMapOvr>
</p:sldLayout>
</file>

<file path=ppt/slideLayouts/slideLayout28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98057FB-6614-473A-836E-9B7788FD546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47692599"/>
      </p:ext>
    </p:extLst>
  </p:cSld>
  <p:clrMapOvr>
    <a:masterClrMapping/>
  </p:clrMapOvr>
</p:sldLayout>
</file>

<file path=ppt/slideLayouts/slideLayout28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F925CF-C6AD-4D52-B922-B337BF15CAD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00099672"/>
      </p:ext>
    </p:extLst>
  </p:cSld>
  <p:clrMapOvr>
    <a:masterClrMapping/>
  </p:clrMapOvr>
</p:sldLayout>
</file>

<file path=ppt/slideLayouts/slideLayout284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D4A2D9C-923F-4091-A7E9-190465B6897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74136758"/>
      </p:ext>
    </p:extLst>
  </p:cSld>
  <p:clrMapOvr>
    <a:masterClrMapping/>
  </p:clrMapOvr>
</p:sldLayout>
</file>

<file path=ppt/slideLayouts/slideLayout284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3E7A69-9CB0-456B-A370-D8D42BEEE57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610897"/>
      </p:ext>
    </p:extLst>
  </p:cSld>
  <p:clrMapOvr>
    <a:masterClrMapping/>
  </p:clrMapOvr>
</p:sldLayout>
</file>

<file path=ppt/slideLayouts/slideLayout28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ABDD4F7-8C1E-4A6A-A46E-AB2A0C67FE4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78555629"/>
      </p:ext>
    </p:extLst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56F5E66-E573-4767-B915-9F9A6E9BE1F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83472026"/>
      </p:ext>
    </p:extLst>
  </p:cSld>
  <p:clrMapOvr>
    <a:masterClrMapping/>
  </p:clrMapOvr>
</p:sldLayout>
</file>

<file path=ppt/slideLayouts/slideLayout28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4638" y="350838"/>
            <a:ext cx="2055812" cy="5740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350838"/>
            <a:ext cx="6015038" cy="5740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E3495FA-44DF-4746-A242-F37A74A8D96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06783974"/>
      </p:ext>
    </p:extLst>
  </p:cSld>
  <p:clrMapOvr>
    <a:masterClrMapping/>
  </p:clrMapOvr>
</p:sldLayout>
</file>

<file path=ppt/slideLayouts/slideLayout28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92C772-11F6-4946-9077-29CCE6B4C59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58372528"/>
      </p:ext>
    </p:extLst>
  </p:cSld>
  <p:clrMapOvr>
    <a:masterClrMapping/>
  </p:clrMapOvr>
</p:sldLayout>
</file>

<file path=ppt/slideLayouts/slideLayout28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6056FD0-9AE2-4E0C-8BA2-CACBEBEA300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23409868"/>
      </p:ext>
    </p:extLst>
  </p:cSld>
  <p:clrMapOvr>
    <a:masterClrMapping/>
  </p:clrMapOvr>
</p:sldLayout>
</file>

<file path=ppt/slideLayouts/slideLayout285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CE134F4-D55E-45AE-B5EA-23B56EAFDB4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83519413"/>
      </p:ext>
    </p:extLst>
  </p:cSld>
  <p:clrMapOvr>
    <a:masterClrMapping/>
  </p:clrMapOvr>
</p:sldLayout>
</file>

<file path=ppt/slideLayouts/slideLayout28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981200"/>
            <a:ext cx="4035425" cy="41116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5025" y="1981200"/>
            <a:ext cx="4035425" cy="41116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56CEEE9-A364-44AB-A7E1-EA0B81F8761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74390481"/>
      </p:ext>
    </p:extLst>
  </p:cSld>
  <p:clrMapOvr>
    <a:masterClrMapping/>
  </p:clrMapOvr>
</p:sldLayout>
</file>

<file path=ppt/slideLayouts/slideLayout28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6E249E3-8BD9-4633-A7C0-8A6244461FE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51330421"/>
      </p:ext>
    </p:extLst>
  </p:cSld>
  <p:clrMapOvr>
    <a:masterClrMapping/>
  </p:clrMapOvr>
</p:sldLayout>
</file>

<file path=ppt/slideLayouts/slideLayout28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7786BE-819E-4A91-90C9-8E8FC75C1DE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98319167"/>
      </p:ext>
    </p:extLst>
  </p:cSld>
  <p:clrMapOvr>
    <a:masterClrMapping/>
  </p:clrMapOvr>
</p:sldLayout>
</file>

<file path=ppt/slideLayouts/slideLayout28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AADBF4-0664-4625-AC5D-D5B97885CC7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32162808"/>
      </p:ext>
    </p:extLst>
  </p:cSld>
  <p:clrMapOvr>
    <a:masterClrMapping/>
  </p:clrMapOvr>
</p:sldLayout>
</file>

<file path=ppt/slideLayouts/slideLayout285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CE4D07D-1928-4837-88BE-A45B5C26BE5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55059889"/>
      </p:ext>
    </p:extLst>
  </p:cSld>
  <p:clrMapOvr>
    <a:masterClrMapping/>
  </p:clrMapOvr>
</p:sldLayout>
</file>

<file path=ppt/slideLayouts/slideLayout285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C978BD-C369-4CAA-8B16-74A6A49D87A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4565663"/>
      </p:ext>
    </p:extLst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1D168E-60DC-44E7-848C-0FD7BFBEF5A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60227497"/>
      </p:ext>
    </p:extLst>
  </p:cSld>
  <p:clrMapOvr>
    <a:masterClrMapping/>
  </p:clrMapOvr>
</p:sldLayout>
</file>

<file path=ppt/slideLayouts/slideLayout28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B8B860E-3D8A-4FC7-BE38-18EC22A214C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58528234"/>
      </p:ext>
    </p:extLst>
  </p:cSld>
  <p:clrMapOvr>
    <a:masterClrMapping/>
  </p:clrMapOvr>
</p:sldLayout>
</file>

<file path=ppt/slideLayouts/slideLayout28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4638" y="346075"/>
            <a:ext cx="2055812" cy="57467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346075"/>
            <a:ext cx="6015038" cy="57467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FDE39B0-2402-4F6F-87CB-920C81E9FB8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85592734"/>
      </p:ext>
    </p:extLst>
  </p:cSld>
  <p:clrMapOvr>
    <a:masterClrMapping/>
  </p:clrMapOvr>
</p:sldLayout>
</file>

<file path=ppt/slideLayouts/slideLayout28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3D3A74-D2DA-43E2-A88F-D680A58C318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84574984"/>
      </p:ext>
    </p:extLst>
  </p:cSld>
  <p:clrMapOvr>
    <a:masterClrMapping/>
  </p:clrMapOvr>
</p:sldLayout>
</file>

<file path=ppt/slideLayouts/slideLayout28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FF8FEE-2E77-40E7-BAE2-920E2D65876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11802284"/>
      </p:ext>
    </p:extLst>
  </p:cSld>
  <p:clrMapOvr>
    <a:masterClrMapping/>
  </p:clrMapOvr>
</p:sldLayout>
</file>

<file path=ppt/slideLayouts/slideLayout286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74063DB-1E7F-417D-9090-C1164814A05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89191038"/>
      </p:ext>
    </p:extLst>
  </p:cSld>
  <p:clrMapOvr>
    <a:masterClrMapping/>
  </p:clrMapOvr>
</p:sldLayout>
</file>

<file path=ppt/slideLayouts/slideLayout28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981200"/>
            <a:ext cx="4035425" cy="41116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5025" y="1981200"/>
            <a:ext cx="4035425" cy="41116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4AF96F-367B-48B9-8FB7-0A82857A80F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01400681"/>
      </p:ext>
    </p:extLst>
  </p:cSld>
  <p:clrMapOvr>
    <a:masterClrMapping/>
  </p:clrMapOvr>
</p:sldLayout>
</file>

<file path=ppt/slideLayouts/slideLayout286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E37E18-BBF6-4750-AE7F-903828B8966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3245364"/>
      </p:ext>
    </p:extLst>
  </p:cSld>
  <p:clrMapOvr>
    <a:masterClrMapping/>
  </p:clrMapOvr>
</p:sldLayout>
</file>

<file path=ppt/slideLayouts/slideLayout28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0D0161-29AA-4F00-86E5-BC0C635EB80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70652456"/>
      </p:ext>
    </p:extLst>
  </p:cSld>
  <p:clrMapOvr>
    <a:masterClrMapping/>
  </p:clrMapOvr>
</p:sldLayout>
</file>

<file path=ppt/slideLayouts/slideLayout28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034F4D8-D0E9-4475-A05D-FB21EACF341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8662594"/>
      </p:ext>
    </p:extLst>
  </p:cSld>
  <p:clrMapOvr>
    <a:masterClrMapping/>
  </p:clrMapOvr>
</p:sldLayout>
</file>

<file path=ppt/slideLayouts/slideLayout286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8DCDD37-AF83-4680-933A-EF8B20A7B62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08069865"/>
      </p:ext>
    </p:extLst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6A28AD-F815-4CB0-AE86-72F91E0D2E4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01623101"/>
      </p:ext>
    </p:extLst>
  </p:cSld>
  <p:clrMapOvr>
    <a:masterClrMapping/>
  </p:clrMapOvr>
</p:sldLayout>
</file>

<file path=ppt/slideLayouts/slideLayout287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E8633A4-B336-4938-BEA2-C1009CFAE7E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17127839"/>
      </p:ext>
    </p:extLst>
  </p:cSld>
  <p:clrMapOvr>
    <a:masterClrMapping/>
  </p:clrMapOvr>
</p:sldLayout>
</file>

<file path=ppt/slideLayouts/slideLayout28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C7E9B3-D6E9-4796-A721-DDF80BA1D1E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36521489"/>
      </p:ext>
    </p:extLst>
  </p:cSld>
  <p:clrMapOvr>
    <a:masterClrMapping/>
  </p:clrMapOvr>
</p:sldLayout>
</file>

<file path=ppt/slideLayouts/slideLayout28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4638" y="346075"/>
            <a:ext cx="2055812" cy="57467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346075"/>
            <a:ext cx="6015038" cy="57467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DACAB73-43D3-41D4-BEE6-4E73CA76AFB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40979043"/>
      </p:ext>
    </p:extLst>
  </p:cSld>
  <p:clrMapOvr>
    <a:masterClrMapping/>
  </p:clrMapOvr>
</p:sldLayout>
</file>

<file path=ppt/slideLayouts/slideLayout28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889BE0F-322B-43A1-ADFA-FB5B1625A9F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70306523"/>
      </p:ext>
    </p:extLst>
  </p:cSld>
  <p:clrMapOvr>
    <a:masterClrMapping/>
  </p:clrMapOvr>
</p:sldLayout>
</file>

<file path=ppt/slideLayouts/slideLayout28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1366458-24ED-4293-9714-FC2BA26C5CD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61373911"/>
      </p:ext>
    </p:extLst>
  </p:cSld>
  <p:clrMapOvr>
    <a:masterClrMapping/>
  </p:clrMapOvr>
</p:sldLayout>
</file>

<file path=ppt/slideLayouts/slideLayout287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B1EB244-C1FF-4258-83CB-33EA08A8161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81713617"/>
      </p:ext>
    </p:extLst>
  </p:cSld>
  <p:clrMapOvr>
    <a:masterClrMapping/>
  </p:clrMapOvr>
</p:sldLayout>
</file>

<file path=ppt/slideLayouts/slideLayout287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981200"/>
            <a:ext cx="4035425" cy="41116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5025" y="1981200"/>
            <a:ext cx="4035425" cy="41116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A157AE-8AC4-4CF5-A921-478353E4252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08489453"/>
      </p:ext>
    </p:extLst>
  </p:cSld>
  <p:clrMapOvr>
    <a:masterClrMapping/>
  </p:clrMapOvr>
</p:sldLayout>
</file>

<file path=ppt/slideLayouts/slideLayout287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E39330-9E67-478C-8236-0489D3900FA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92798158"/>
      </p:ext>
    </p:extLst>
  </p:cSld>
  <p:clrMapOvr>
    <a:masterClrMapping/>
  </p:clrMapOvr>
</p:sldLayout>
</file>

<file path=ppt/slideLayouts/slideLayout28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FDF8A1F-A2C2-436A-A3E0-9F67E47E970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21482179"/>
      </p:ext>
    </p:extLst>
  </p:cSld>
  <p:clrMapOvr>
    <a:masterClrMapping/>
  </p:clrMapOvr>
</p:sldLayout>
</file>

<file path=ppt/slideLayouts/slideLayout28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4DE7A3-1ECE-49E5-9C9F-60CE2A22CA5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02313622"/>
      </p:ext>
    </p:extLst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A3EDFCC-67A4-4241-953D-1F15F50F2E5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56383643"/>
      </p:ext>
    </p:extLst>
  </p:cSld>
  <p:clrMapOvr>
    <a:masterClrMapping/>
  </p:clrMapOvr>
</p:sldLayout>
</file>

<file path=ppt/slideLayouts/slideLayout288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6275B6-601A-4553-9222-98D1D41AF3C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60777086"/>
      </p:ext>
    </p:extLst>
  </p:cSld>
  <p:clrMapOvr>
    <a:masterClrMapping/>
  </p:clrMapOvr>
</p:sldLayout>
</file>

<file path=ppt/slideLayouts/slideLayout288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9FC4AB9-A046-495B-ABA2-05B9022934A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20820457"/>
      </p:ext>
    </p:extLst>
  </p:cSld>
  <p:clrMapOvr>
    <a:masterClrMapping/>
  </p:clrMapOvr>
</p:sldLayout>
</file>

<file path=ppt/slideLayouts/slideLayout28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21BA75-95A9-4268-9AB9-74F7ED32F64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35346346"/>
      </p:ext>
    </p:extLst>
  </p:cSld>
  <p:clrMapOvr>
    <a:masterClrMapping/>
  </p:clrMapOvr>
</p:sldLayout>
</file>

<file path=ppt/slideLayouts/slideLayout28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4638" y="346075"/>
            <a:ext cx="2055812" cy="57467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346075"/>
            <a:ext cx="6015038" cy="57467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F94748-132B-493D-B54E-B7A636A3AD2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04661376"/>
      </p:ext>
    </p:extLst>
  </p:cSld>
  <p:clrMapOvr>
    <a:masterClrMapping/>
  </p:clrMapOvr>
</p:sldLayout>
</file>

<file path=ppt/slideLayouts/slideLayout28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271D0C-1EFF-4690-BD9B-9A76494FBC1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13234062"/>
      </p:ext>
    </p:extLst>
  </p:cSld>
  <p:clrMapOvr>
    <a:masterClrMapping/>
  </p:clrMapOvr>
</p:sldLayout>
</file>

<file path=ppt/slideLayouts/slideLayout28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21A76B-868C-4A62-888C-EB421EFD6A4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02509383"/>
      </p:ext>
    </p:extLst>
  </p:cSld>
  <p:clrMapOvr>
    <a:masterClrMapping/>
  </p:clrMapOvr>
</p:sldLayout>
</file>

<file path=ppt/slideLayouts/slideLayout288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92CF311-DD41-47DA-8CE0-69A814F2913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26497562"/>
      </p:ext>
    </p:extLst>
  </p:cSld>
  <p:clrMapOvr>
    <a:masterClrMapping/>
  </p:clrMapOvr>
</p:sldLayout>
</file>

<file path=ppt/slideLayouts/slideLayout288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981200"/>
            <a:ext cx="4035425" cy="41116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5025" y="1981200"/>
            <a:ext cx="4035425" cy="41116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2093544-6F5F-4F3B-B27D-52467AB4DED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94619358"/>
      </p:ext>
    </p:extLst>
  </p:cSld>
  <p:clrMapOvr>
    <a:masterClrMapping/>
  </p:clrMapOvr>
</p:sldLayout>
</file>

<file path=ppt/slideLayouts/slideLayout288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A752D3-0EC3-4C62-A930-D8277F8BEC7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61479482"/>
      </p:ext>
    </p:extLst>
  </p:cSld>
  <p:clrMapOvr>
    <a:masterClrMapping/>
  </p:clrMapOvr>
</p:sldLayout>
</file>

<file path=ppt/slideLayouts/slideLayout28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227A1C-AE3B-4887-82A0-D06E539DFDE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00586901"/>
      </p:ext>
    </p:extLst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43B7CA3-55A8-4720-B614-5D803EFBF75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59216672"/>
      </p:ext>
    </p:extLst>
  </p:cSld>
  <p:clrMapOvr>
    <a:masterClrMapping/>
  </p:clrMapOvr>
</p:sldLayout>
</file>

<file path=ppt/slideLayouts/slideLayout289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B615FDA-87B0-4BE5-84A0-C15BE8B1621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46512908"/>
      </p:ext>
    </p:extLst>
  </p:cSld>
  <p:clrMapOvr>
    <a:masterClrMapping/>
  </p:clrMapOvr>
</p:sldLayout>
</file>

<file path=ppt/slideLayouts/slideLayout289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84A3648-7514-4DE1-91FE-1C73FAA850C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97362239"/>
      </p:ext>
    </p:extLst>
  </p:cSld>
  <p:clrMapOvr>
    <a:masterClrMapping/>
  </p:clrMapOvr>
</p:sldLayout>
</file>

<file path=ppt/slideLayouts/slideLayout289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F0DF1F-0E91-4D8B-957F-D2E6616612D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29406135"/>
      </p:ext>
    </p:extLst>
  </p:cSld>
  <p:clrMapOvr>
    <a:masterClrMapping/>
  </p:clrMapOvr>
</p:sldLayout>
</file>

<file path=ppt/slideLayouts/slideLayout28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2C9DDDD-E836-446C-ACBB-EA28BB88BA3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59097778"/>
      </p:ext>
    </p:extLst>
  </p:cSld>
  <p:clrMapOvr>
    <a:masterClrMapping/>
  </p:clrMapOvr>
</p:sldLayout>
</file>

<file path=ppt/slideLayouts/slideLayout28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4638" y="346075"/>
            <a:ext cx="2055812" cy="57467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346075"/>
            <a:ext cx="6015038" cy="57467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F3A58E-299B-4588-BE4B-38CF7E5A97B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41272501"/>
      </p:ext>
    </p:extLst>
  </p:cSld>
  <p:clrMapOvr>
    <a:masterClrMapping/>
  </p:clrMapOvr>
</p:sldLayout>
</file>

<file path=ppt/slideLayouts/slideLayout28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8C28695-AF5E-4DD6-B77D-224C855AB54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18840675"/>
      </p:ext>
    </p:extLst>
  </p:cSld>
  <p:clrMapOvr>
    <a:masterClrMapping/>
  </p:clrMapOvr>
</p:sldLayout>
</file>

<file path=ppt/slideLayouts/slideLayout28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1B3BBD9-B6DA-48DD-AE37-55549F19833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58743433"/>
      </p:ext>
    </p:extLst>
  </p:cSld>
  <p:clrMapOvr>
    <a:masterClrMapping/>
  </p:clrMapOvr>
</p:sldLayout>
</file>

<file path=ppt/slideLayouts/slideLayout289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8AAB57-0A74-4ED8-99DB-E0A0DAE7D18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43129391"/>
      </p:ext>
    </p:extLst>
  </p:cSld>
  <p:clrMapOvr>
    <a:masterClrMapping/>
  </p:clrMapOvr>
</p:sldLayout>
</file>

<file path=ppt/slideLayouts/slideLayout28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981200"/>
            <a:ext cx="4035425" cy="41116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5025" y="1981200"/>
            <a:ext cx="4035425" cy="41116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E00651-9496-45DF-9D5A-6BC29C19B60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55786475"/>
      </p:ext>
    </p:extLst>
  </p:cSld>
  <p:clrMapOvr>
    <a:masterClrMapping/>
  </p:clrMapOvr>
</p:sldLayout>
</file>

<file path=ppt/slideLayouts/slideLayout289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3A981F6-96E7-43BA-9359-2E2AB7D1EB5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6596071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E75792-B0F4-4BF5-A3D0-53642662FED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42492061"/>
      </p:ext>
    </p:extLst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E58F8E0-9D5E-45AD-9088-D3D3D3E9C9C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34527672"/>
      </p:ext>
    </p:extLst>
  </p:cSld>
  <p:clrMapOvr>
    <a:masterClrMapping/>
  </p:clrMapOvr>
</p:sldLayout>
</file>

<file path=ppt/slideLayouts/slideLayout29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3CB3B39-D69B-44EB-BC4E-E9BCDECF3CE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96285165"/>
      </p:ext>
    </p:extLst>
  </p:cSld>
  <p:clrMapOvr>
    <a:masterClrMapping/>
  </p:clrMapOvr>
</p:sldLayout>
</file>

<file path=ppt/slideLayouts/slideLayout290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766F591-148B-498B-9FE9-E3D1514DE8B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88814417"/>
      </p:ext>
    </p:extLst>
  </p:cSld>
  <p:clrMapOvr>
    <a:masterClrMapping/>
  </p:clrMapOvr>
</p:sldLayout>
</file>

<file path=ppt/slideLayouts/slideLayout290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DA634C6-28A0-40E0-B4C5-D5F0EBAD7CC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41857517"/>
      </p:ext>
    </p:extLst>
  </p:cSld>
  <p:clrMapOvr>
    <a:masterClrMapping/>
  </p:clrMapOvr>
</p:sldLayout>
</file>

<file path=ppt/slideLayouts/slideLayout290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C4A698B-C94C-4812-9548-CF169D64D81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89964191"/>
      </p:ext>
    </p:extLst>
  </p:cSld>
  <p:clrMapOvr>
    <a:masterClrMapping/>
  </p:clrMapOvr>
</p:sldLayout>
</file>

<file path=ppt/slideLayouts/slideLayout29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095F11F-9574-4D64-A392-A9D97D9E328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58140021"/>
      </p:ext>
    </p:extLst>
  </p:cSld>
  <p:clrMapOvr>
    <a:masterClrMapping/>
  </p:clrMapOvr>
</p:sldLayout>
</file>

<file path=ppt/slideLayouts/slideLayout29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4638" y="346075"/>
            <a:ext cx="2055812" cy="57467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346075"/>
            <a:ext cx="6015038" cy="57467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A9A2A0-1897-4566-A910-AAFA8717635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79671680"/>
      </p:ext>
    </p:extLst>
  </p:cSld>
  <p:clrMapOvr>
    <a:masterClrMapping/>
  </p:clrMapOvr>
</p:sldLayout>
</file>

<file path=ppt/slideLayouts/slideLayout29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482521-4AC8-4F65-8F7A-7B2ACFA3D51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73777263"/>
      </p:ext>
    </p:extLst>
  </p:cSld>
  <p:clrMapOvr>
    <a:masterClrMapping/>
  </p:clrMapOvr>
</p:sldLayout>
</file>

<file path=ppt/slideLayouts/slideLayout29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A30D85C-601A-43F2-84F8-02A4F99442D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85322613"/>
      </p:ext>
    </p:extLst>
  </p:cSld>
  <p:clrMapOvr>
    <a:masterClrMapping/>
  </p:clrMapOvr>
</p:sldLayout>
</file>

<file path=ppt/slideLayouts/slideLayout290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F8FF49D-0D46-4FAA-9F03-A6EF4615CE0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81551629"/>
      </p:ext>
    </p:extLst>
  </p:cSld>
  <p:clrMapOvr>
    <a:masterClrMapping/>
  </p:clrMapOvr>
</p:sldLayout>
</file>

<file path=ppt/slideLayouts/slideLayout290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981200"/>
            <a:ext cx="4035425" cy="41116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5025" y="1981200"/>
            <a:ext cx="4035425" cy="41116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0361784-5BB2-4D26-8E84-D7D8B08A689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6106863"/>
      </p:ext>
    </p:extLst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EF1262B-9ACE-41E8-B9A6-693F04A5715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52723210"/>
      </p:ext>
    </p:extLst>
  </p:cSld>
  <p:clrMapOvr>
    <a:masterClrMapping/>
  </p:clrMapOvr>
</p:sldLayout>
</file>

<file path=ppt/slideLayouts/slideLayout29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F9FD785-EC58-42C3-8CEC-E1ECD5BBA61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73619135"/>
      </p:ext>
    </p:extLst>
  </p:cSld>
  <p:clrMapOvr>
    <a:masterClrMapping/>
  </p:clrMapOvr>
</p:sldLayout>
</file>

<file path=ppt/slideLayouts/slideLayout29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30B7DFB-4C39-4A2B-A0E9-C04AA06718E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51396412"/>
      </p:ext>
    </p:extLst>
  </p:cSld>
  <p:clrMapOvr>
    <a:masterClrMapping/>
  </p:clrMapOvr>
</p:sldLayout>
</file>

<file path=ppt/slideLayouts/slideLayout29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C6D8FA0-29CE-4DCA-9867-8A629F82897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41959263"/>
      </p:ext>
    </p:extLst>
  </p:cSld>
  <p:clrMapOvr>
    <a:masterClrMapping/>
  </p:clrMapOvr>
</p:sldLayout>
</file>

<file path=ppt/slideLayouts/slideLayout29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9E7F458-CEC4-44DD-9C54-9C14E7F29F2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50557128"/>
      </p:ext>
    </p:extLst>
  </p:cSld>
  <p:clrMapOvr>
    <a:masterClrMapping/>
  </p:clrMapOvr>
</p:sldLayout>
</file>

<file path=ppt/slideLayouts/slideLayout29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C3E3BE9-2BED-41DB-82C0-74C321DE3C9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47019611"/>
      </p:ext>
    </p:extLst>
  </p:cSld>
  <p:clrMapOvr>
    <a:masterClrMapping/>
  </p:clrMapOvr>
</p:sldLayout>
</file>

<file path=ppt/slideLayouts/slideLayout29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ECBC7E-232F-47DB-8747-97460378219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33772459"/>
      </p:ext>
    </p:extLst>
  </p:cSld>
  <p:clrMapOvr>
    <a:masterClrMapping/>
  </p:clrMapOvr>
</p:sldLayout>
</file>

<file path=ppt/slideLayouts/slideLayout29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4638" y="346075"/>
            <a:ext cx="2055812" cy="57467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346075"/>
            <a:ext cx="6015038" cy="57467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B0349BC-89CA-4DB3-A7BD-D6E47814139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42333367"/>
      </p:ext>
    </p:extLst>
  </p:cSld>
  <p:clrMapOvr>
    <a:masterClrMapping/>
  </p:clrMapOvr>
</p:sldLayout>
</file>

<file path=ppt/slideLayouts/slideLayout29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5AAAD5-C8E1-4EDF-B7DB-BF275C1BFC0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96775747"/>
      </p:ext>
    </p:extLst>
  </p:cSld>
  <p:clrMapOvr>
    <a:masterClrMapping/>
  </p:clrMapOvr>
</p:sldLayout>
</file>

<file path=ppt/slideLayouts/slideLayout29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A11FC17-B2F2-4DA4-A6A5-A98B35312A5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83753034"/>
      </p:ext>
    </p:extLst>
  </p:cSld>
  <p:clrMapOvr>
    <a:masterClrMapping/>
  </p:clrMapOvr>
</p:sldLayout>
</file>

<file path=ppt/slideLayouts/slideLayout291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0A950E8-C154-4EAF-B7F7-7B16043B28C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42449539"/>
      </p:ext>
    </p:extLst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F115C3F-0C9A-4D4C-82D9-94A0CC0CF48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8464744"/>
      </p:ext>
    </p:extLst>
  </p:cSld>
  <p:clrMapOvr>
    <a:masterClrMapping/>
  </p:clrMapOvr>
</p:sldLayout>
</file>

<file path=ppt/slideLayouts/slideLayout292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981200"/>
            <a:ext cx="4035425" cy="41116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5025" y="1981200"/>
            <a:ext cx="4035425" cy="41116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D3C665-B821-4854-BE9A-9C195678C3D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14494984"/>
      </p:ext>
    </p:extLst>
  </p:cSld>
  <p:clrMapOvr>
    <a:masterClrMapping/>
  </p:clrMapOvr>
</p:sldLayout>
</file>

<file path=ppt/slideLayouts/slideLayout292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540FEDE-41C7-4D0C-9771-EA98523CA67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74315772"/>
      </p:ext>
    </p:extLst>
  </p:cSld>
  <p:clrMapOvr>
    <a:masterClrMapping/>
  </p:clrMapOvr>
</p:sldLayout>
</file>

<file path=ppt/slideLayouts/slideLayout29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9997B5-859C-4CA4-8B1F-E47A94FD2E1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90082433"/>
      </p:ext>
    </p:extLst>
  </p:cSld>
  <p:clrMapOvr>
    <a:masterClrMapping/>
  </p:clrMapOvr>
</p:sldLayout>
</file>

<file path=ppt/slideLayouts/slideLayout29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8F374DE-4692-4986-90AA-A887F2AA962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54901641"/>
      </p:ext>
    </p:extLst>
  </p:cSld>
  <p:clrMapOvr>
    <a:masterClrMapping/>
  </p:clrMapOvr>
</p:sldLayout>
</file>

<file path=ppt/slideLayouts/slideLayout292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75694CC-8634-44A5-A0EA-855EA279A5F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2095576"/>
      </p:ext>
    </p:extLst>
  </p:cSld>
  <p:clrMapOvr>
    <a:masterClrMapping/>
  </p:clrMapOvr>
</p:sldLayout>
</file>

<file path=ppt/slideLayouts/slideLayout292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9324A8E-9588-4CD7-BB2F-66C249FFEBB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53431951"/>
      </p:ext>
    </p:extLst>
  </p:cSld>
  <p:clrMapOvr>
    <a:masterClrMapping/>
  </p:clrMapOvr>
</p:sldLayout>
</file>

<file path=ppt/slideLayouts/slideLayout29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D573252-437C-4602-A99B-C33198951ED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46662199"/>
      </p:ext>
    </p:extLst>
  </p:cSld>
  <p:clrMapOvr>
    <a:masterClrMapping/>
  </p:clrMapOvr>
</p:sldLayout>
</file>

<file path=ppt/slideLayouts/slideLayout29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4638" y="346075"/>
            <a:ext cx="2055812" cy="57467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346075"/>
            <a:ext cx="6015038" cy="57467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4ADC3CC-BEA0-48E7-839F-E2BACF56B7E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53202719"/>
      </p:ext>
    </p:extLst>
  </p:cSld>
  <p:clrMapOvr>
    <a:masterClrMapping/>
  </p:clrMapOvr>
</p:sldLayout>
</file>

<file path=ppt/slideLayouts/slideLayout29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3AE2BF6-FBE3-4A29-8599-CD9DC168016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46463598"/>
      </p:ext>
    </p:extLst>
  </p:cSld>
  <p:clrMapOvr>
    <a:masterClrMapping/>
  </p:clrMapOvr>
</p:sldLayout>
</file>

<file path=ppt/slideLayouts/slideLayout29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B686EED-05E1-4CE6-8535-0F159E3A815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89810018"/>
      </p:ext>
    </p:extLst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055816A-8660-4B80-B7E2-A132FDFF0E0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03193753"/>
      </p:ext>
    </p:extLst>
  </p:cSld>
  <p:clrMapOvr>
    <a:masterClrMapping/>
  </p:clrMapOvr>
</p:sldLayout>
</file>

<file path=ppt/slideLayouts/slideLayout293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42B6D8-5906-404F-997D-D0C16B03184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48621535"/>
      </p:ext>
    </p:extLst>
  </p:cSld>
  <p:clrMapOvr>
    <a:masterClrMapping/>
  </p:clrMapOvr>
</p:sldLayout>
</file>

<file path=ppt/slideLayouts/slideLayout29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981200"/>
            <a:ext cx="4035425" cy="41116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5025" y="1981200"/>
            <a:ext cx="4035425" cy="41116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EEC745B-2018-4BA8-94A4-C8E17F48D96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50650040"/>
      </p:ext>
    </p:extLst>
  </p:cSld>
  <p:clrMapOvr>
    <a:masterClrMapping/>
  </p:clrMapOvr>
</p:sldLayout>
</file>

<file path=ppt/slideLayouts/slideLayout293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D9428AA-D690-4F42-AB91-8DF8ADCB8A8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48164459"/>
      </p:ext>
    </p:extLst>
  </p:cSld>
  <p:clrMapOvr>
    <a:masterClrMapping/>
  </p:clrMapOvr>
</p:sldLayout>
</file>

<file path=ppt/slideLayouts/slideLayout29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76A4CCA-F9C3-459A-9C47-C2CABAC2453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90831651"/>
      </p:ext>
    </p:extLst>
  </p:cSld>
  <p:clrMapOvr>
    <a:masterClrMapping/>
  </p:clrMapOvr>
</p:sldLayout>
</file>

<file path=ppt/slideLayouts/slideLayout29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107968D-B730-4375-AFB7-89227D7581C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66929677"/>
      </p:ext>
    </p:extLst>
  </p:cSld>
  <p:clrMapOvr>
    <a:masterClrMapping/>
  </p:clrMapOvr>
</p:sldLayout>
</file>

<file path=ppt/slideLayouts/slideLayout293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7A2388-1191-4B13-AEBC-0318AD9997F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10462312"/>
      </p:ext>
    </p:extLst>
  </p:cSld>
  <p:clrMapOvr>
    <a:masterClrMapping/>
  </p:clrMapOvr>
</p:sldLayout>
</file>

<file path=ppt/slideLayouts/slideLayout293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4D75576-1AE2-4671-B6D4-D0AF76C883E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16310951"/>
      </p:ext>
    </p:extLst>
  </p:cSld>
  <p:clrMapOvr>
    <a:masterClrMapping/>
  </p:clrMapOvr>
</p:sldLayout>
</file>

<file path=ppt/slideLayouts/slideLayout29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7867A-AD38-4F0F-BFAF-850E6BC33B8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06780386"/>
      </p:ext>
    </p:extLst>
  </p:cSld>
  <p:clrMapOvr>
    <a:masterClrMapping/>
  </p:clrMapOvr>
</p:sldLayout>
</file>

<file path=ppt/slideLayouts/slideLayout29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4638" y="346075"/>
            <a:ext cx="2055812" cy="57467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346075"/>
            <a:ext cx="6015038" cy="57467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3F5391F-4014-414F-AD2C-D61AF70B606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18871236"/>
      </p:ext>
    </p:extLst>
  </p:cSld>
  <p:clrMapOvr>
    <a:masterClrMapping/>
  </p:clrMapOvr>
</p:sldLayout>
</file>

<file path=ppt/slideLayouts/slideLayout29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A41A50-04F4-4BD1-9174-4F5CD9E6862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21507505"/>
      </p:ext>
    </p:extLst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9FB6544-3D10-4561-8B11-1368EB99A93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9736333"/>
      </p:ext>
    </p:extLst>
  </p:cSld>
  <p:clrMapOvr>
    <a:masterClrMapping/>
  </p:clrMapOvr>
</p:sldLayout>
</file>

<file path=ppt/slideLayouts/slideLayout29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CB1BDF-FFFF-40CB-85EB-F3AA107F301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28732179"/>
      </p:ext>
    </p:extLst>
  </p:cSld>
  <p:clrMapOvr>
    <a:masterClrMapping/>
  </p:clrMapOvr>
</p:sldLayout>
</file>

<file path=ppt/slideLayouts/slideLayout294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4045D54-95B6-4D9C-A69B-F405989E542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32775422"/>
      </p:ext>
    </p:extLst>
  </p:cSld>
  <p:clrMapOvr>
    <a:masterClrMapping/>
  </p:clrMapOvr>
</p:sldLayout>
</file>

<file path=ppt/slideLayouts/slideLayout29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981200"/>
            <a:ext cx="4035425" cy="41116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5025" y="1981200"/>
            <a:ext cx="4035425" cy="41116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D079CA5-996F-46C1-9F2E-8AA54C22382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62656276"/>
      </p:ext>
    </p:extLst>
  </p:cSld>
  <p:clrMapOvr>
    <a:masterClrMapping/>
  </p:clrMapOvr>
</p:sldLayout>
</file>

<file path=ppt/slideLayouts/slideLayout29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309BA9D-FAAB-4899-A5CE-68B2E55FDF2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96195472"/>
      </p:ext>
    </p:extLst>
  </p:cSld>
  <p:clrMapOvr>
    <a:masterClrMapping/>
  </p:clrMapOvr>
</p:sldLayout>
</file>

<file path=ppt/slideLayouts/slideLayout29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338D499-20F8-4D3F-8004-CEEA6235E54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46766071"/>
      </p:ext>
    </p:extLst>
  </p:cSld>
  <p:clrMapOvr>
    <a:masterClrMapping/>
  </p:clrMapOvr>
</p:sldLayout>
</file>

<file path=ppt/slideLayouts/slideLayout29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5CE43B0-085C-486C-A089-9B280716AB4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09536284"/>
      </p:ext>
    </p:extLst>
  </p:cSld>
  <p:clrMapOvr>
    <a:masterClrMapping/>
  </p:clrMapOvr>
</p:sldLayout>
</file>

<file path=ppt/slideLayouts/slideLayout294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76B631F-3DA2-4050-8BEE-5D9277518D1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19374603"/>
      </p:ext>
    </p:extLst>
  </p:cSld>
  <p:clrMapOvr>
    <a:masterClrMapping/>
  </p:clrMapOvr>
</p:sldLayout>
</file>

<file path=ppt/slideLayouts/slideLayout294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4CFB9A-7104-4E22-A085-01798981017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23369447"/>
      </p:ext>
    </p:extLst>
  </p:cSld>
  <p:clrMapOvr>
    <a:masterClrMapping/>
  </p:clrMapOvr>
</p:sldLayout>
</file>

<file path=ppt/slideLayouts/slideLayout29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5ADB868-A7D8-4F72-A466-4CFFACCAD12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63424796"/>
      </p:ext>
    </p:extLst>
  </p:cSld>
  <p:clrMapOvr>
    <a:masterClrMapping/>
  </p:clrMapOvr>
</p:sldLayout>
</file>

<file path=ppt/slideLayouts/slideLayout29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4638" y="346075"/>
            <a:ext cx="2055812" cy="57467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346075"/>
            <a:ext cx="6015038" cy="57467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248DD80-4C51-4450-9AE8-B6C85882AB8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08280822"/>
      </p:ext>
    </p:extLst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96B34C-2C87-4A35-BF1B-03415E71B29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06693780"/>
      </p:ext>
    </p:extLst>
  </p:cSld>
  <p:clrMapOvr>
    <a:masterClrMapping/>
  </p:clrMapOvr>
</p:sldLayout>
</file>

<file path=ppt/slideLayouts/slideLayout29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83E61E-2BBD-48C6-A586-93A8D818BFC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91510606"/>
      </p:ext>
    </p:extLst>
  </p:cSld>
  <p:clrMapOvr>
    <a:masterClrMapping/>
  </p:clrMapOvr>
</p:sldLayout>
</file>

<file path=ppt/slideLayouts/slideLayout29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18A1841-63AB-49DC-87A9-FAA8FB4BFE6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28795150"/>
      </p:ext>
    </p:extLst>
  </p:cSld>
  <p:clrMapOvr>
    <a:masterClrMapping/>
  </p:clrMapOvr>
</p:sldLayout>
</file>

<file path=ppt/slideLayouts/slideLayout295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8F6CBA1-7556-4770-9008-AC4CB78D64D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14358874"/>
      </p:ext>
    </p:extLst>
  </p:cSld>
  <p:clrMapOvr>
    <a:masterClrMapping/>
  </p:clrMapOvr>
</p:sldLayout>
</file>

<file path=ppt/slideLayouts/slideLayout29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981200"/>
            <a:ext cx="4035425" cy="41116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5025" y="1981200"/>
            <a:ext cx="4035425" cy="41116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BB7C36F-FE32-42D4-8D44-87D48F172FF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41311446"/>
      </p:ext>
    </p:extLst>
  </p:cSld>
  <p:clrMapOvr>
    <a:masterClrMapping/>
  </p:clrMapOvr>
</p:sldLayout>
</file>

<file path=ppt/slideLayouts/slideLayout295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E7A4DA-6523-47AA-94BE-22D1B60CB7E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19055385"/>
      </p:ext>
    </p:extLst>
  </p:cSld>
  <p:clrMapOvr>
    <a:masterClrMapping/>
  </p:clrMapOvr>
</p:sldLayout>
</file>

<file path=ppt/slideLayouts/slideLayout29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674496F-C00F-41A8-90CF-12DA9D7877A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65378514"/>
      </p:ext>
    </p:extLst>
  </p:cSld>
  <p:clrMapOvr>
    <a:masterClrMapping/>
  </p:clrMapOvr>
</p:sldLayout>
</file>

<file path=ppt/slideLayouts/slideLayout295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2BBAB0-133F-405C-8D39-DCA78CEAB66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42875865"/>
      </p:ext>
    </p:extLst>
  </p:cSld>
  <p:clrMapOvr>
    <a:masterClrMapping/>
  </p:clrMapOvr>
</p:sldLayout>
</file>

<file path=ppt/slideLayouts/slideLayout295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4A88CD-3A8A-49D7-B65E-F98F6B88050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75168744"/>
      </p:ext>
    </p:extLst>
  </p:cSld>
  <p:clrMapOvr>
    <a:masterClrMapping/>
  </p:clrMapOvr>
</p:sldLayout>
</file>

<file path=ppt/slideLayouts/slideLayout295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5C2FFB-67B6-4E4F-AB58-614EDD9736F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3931012"/>
      </p:ext>
    </p:extLst>
  </p:cSld>
  <p:clrMapOvr>
    <a:masterClrMapping/>
  </p:clrMapOvr>
</p:sldLayout>
</file>

<file path=ppt/slideLayouts/slideLayout29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475227-32DA-432A-A309-42F1021C449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91747275"/>
      </p:ext>
    </p:extLst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A7DF8A-0233-403E-915C-73953B9E419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37295246"/>
      </p:ext>
    </p:extLst>
  </p:cSld>
  <p:clrMapOvr>
    <a:masterClrMapping/>
  </p:clrMapOvr>
</p:sldLayout>
</file>

<file path=ppt/slideLayouts/slideLayout29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4638" y="346075"/>
            <a:ext cx="2055812" cy="57467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346075"/>
            <a:ext cx="6015038" cy="57467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5039922-CCBB-4315-8986-8205873D51D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46018153"/>
      </p:ext>
    </p:extLst>
  </p:cSld>
  <p:clrMapOvr>
    <a:masterClrMapping/>
  </p:clrMapOvr>
</p:sldLayout>
</file>

<file path=ppt/slideLayouts/slideLayout29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6EE1EFB-B570-4562-909C-7779677113A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81905583"/>
      </p:ext>
    </p:extLst>
  </p:cSld>
  <p:clrMapOvr>
    <a:masterClrMapping/>
  </p:clrMapOvr>
</p:sldLayout>
</file>

<file path=ppt/slideLayouts/slideLayout29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90CA50-94E9-4886-9CF8-6FE366E84EC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0909054"/>
      </p:ext>
    </p:extLst>
  </p:cSld>
  <p:clrMapOvr>
    <a:masterClrMapping/>
  </p:clrMapOvr>
</p:sldLayout>
</file>

<file path=ppt/slideLayouts/slideLayout296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94B908D-1ADB-41C1-84E4-3D77D2D8077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25161175"/>
      </p:ext>
    </p:extLst>
  </p:cSld>
  <p:clrMapOvr>
    <a:masterClrMapping/>
  </p:clrMapOvr>
</p:sldLayout>
</file>

<file path=ppt/slideLayouts/slideLayout29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981200"/>
            <a:ext cx="4035425" cy="41116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5025" y="1981200"/>
            <a:ext cx="4035425" cy="41116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D3FEFDB-ED61-4732-9D43-930ED08E6E2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30914299"/>
      </p:ext>
    </p:extLst>
  </p:cSld>
  <p:clrMapOvr>
    <a:masterClrMapping/>
  </p:clrMapOvr>
</p:sldLayout>
</file>

<file path=ppt/slideLayouts/slideLayout296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3198DE-2729-453E-ADC2-6B14354854B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12273009"/>
      </p:ext>
    </p:extLst>
  </p:cSld>
  <p:clrMapOvr>
    <a:masterClrMapping/>
  </p:clrMapOvr>
</p:sldLayout>
</file>

<file path=ppt/slideLayouts/slideLayout29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B2E69DF-1BB4-481F-88FA-70575A4D833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16829215"/>
      </p:ext>
    </p:extLst>
  </p:cSld>
  <p:clrMapOvr>
    <a:masterClrMapping/>
  </p:clrMapOvr>
</p:sldLayout>
</file>

<file path=ppt/slideLayouts/slideLayout29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414C86B-5D32-4366-B5DB-B5EC4312EDE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28272473"/>
      </p:ext>
    </p:extLst>
  </p:cSld>
  <p:clrMapOvr>
    <a:masterClrMapping/>
  </p:clrMapOvr>
</p:sldLayout>
</file>

<file path=ppt/slideLayouts/slideLayout296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99F5A97-D692-4960-8C61-F591D750C24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45456762"/>
      </p:ext>
    </p:extLst>
  </p:cSld>
  <p:clrMapOvr>
    <a:masterClrMapping/>
  </p:clrMapOvr>
</p:sldLayout>
</file>

<file path=ppt/slideLayouts/slideLayout296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6496D0-34F6-401E-942F-829F2405C98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18686613"/>
      </p:ext>
    </p:extLst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F30DA0-B0F1-4373-9996-E79C5F96003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90218227"/>
      </p:ext>
    </p:extLst>
  </p:cSld>
  <p:clrMapOvr>
    <a:masterClrMapping/>
  </p:clrMapOvr>
</p:sldLayout>
</file>

<file path=ppt/slideLayouts/slideLayout29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F057F6F-5160-4FBB-AD18-41AC4C2F89F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95602952"/>
      </p:ext>
    </p:extLst>
  </p:cSld>
  <p:clrMapOvr>
    <a:masterClrMapping/>
  </p:clrMapOvr>
</p:sldLayout>
</file>

<file path=ppt/slideLayouts/slideLayout29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4638" y="346075"/>
            <a:ext cx="2055812" cy="57467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346075"/>
            <a:ext cx="6015038" cy="57467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66DEA6-2A80-4B97-A295-C3FE58889BC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2921645"/>
      </p:ext>
    </p:extLst>
  </p:cSld>
  <p:clrMapOvr>
    <a:masterClrMapping/>
  </p:clrMapOvr>
</p:sldLayout>
</file>

<file path=ppt/slideLayouts/slideLayout29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B368A1-A076-4C46-9072-53DB6D37ECD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67261884"/>
      </p:ext>
    </p:extLst>
  </p:cSld>
  <p:clrMapOvr>
    <a:masterClrMapping/>
  </p:clrMapOvr>
</p:sldLayout>
</file>

<file path=ppt/slideLayouts/slideLayout29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6E53D21-7657-4576-8079-788781287B3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91759112"/>
      </p:ext>
    </p:extLst>
  </p:cSld>
  <p:clrMapOvr>
    <a:masterClrMapping/>
  </p:clrMapOvr>
</p:sldLayout>
</file>

<file path=ppt/slideLayouts/slideLayout297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7DE8A8D-95FE-4838-B643-8792D3C3F82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94412425"/>
      </p:ext>
    </p:extLst>
  </p:cSld>
  <p:clrMapOvr>
    <a:masterClrMapping/>
  </p:clrMapOvr>
</p:sldLayout>
</file>

<file path=ppt/slideLayouts/slideLayout29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981200"/>
            <a:ext cx="4035425" cy="41116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5025" y="1981200"/>
            <a:ext cx="4035425" cy="41116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54260AB-62D0-40BA-B858-CBD502C2188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8691511"/>
      </p:ext>
    </p:extLst>
  </p:cSld>
  <p:clrMapOvr>
    <a:masterClrMapping/>
  </p:clrMapOvr>
</p:sldLayout>
</file>

<file path=ppt/slideLayouts/slideLayout297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81D5D66-46A4-4E1C-9F40-B473C653D77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56003570"/>
      </p:ext>
    </p:extLst>
  </p:cSld>
  <p:clrMapOvr>
    <a:masterClrMapping/>
  </p:clrMapOvr>
</p:sldLayout>
</file>

<file path=ppt/slideLayouts/slideLayout29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4298FB8-F93B-40A5-8627-B4F99469A5E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80442088"/>
      </p:ext>
    </p:extLst>
  </p:cSld>
  <p:clrMapOvr>
    <a:masterClrMapping/>
  </p:clrMapOvr>
</p:sldLayout>
</file>

<file path=ppt/slideLayouts/slideLayout29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D6326D4-61E0-4961-9A15-B704158C816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49476578"/>
      </p:ext>
    </p:extLst>
  </p:cSld>
  <p:clrMapOvr>
    <a:masterClrMapping/>
  </p:clrMapOvr>
</p:sldLayout>
</file>

<file path=ppt/slideLayouts/slideLayout297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E13F75D-435F-4346-AA1C-13CE888EE73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66905816"/>
      </p:ext>
    </p:extLst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C53805-B4A0-435A-892E-48E4D390DAA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14743979"/>
      </p:ext>
    </p:extLst>
  </p:cSld>
  <p:clrMapOvr>
    <a:masterClrMapping/>
  </p:clrMapOvr>
</p:sldLayout>
</file>

<file path=ppt/slideLayouts/slideLayout298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6478D9F-99B3-45A6-8C46-A72A1586647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68532171"/>
      </p:ext>
    </p:extLst>
  </p:cSld>
  <p:clrMapOvr>
    <a:masterClrMapping/>
  </p:clrMapOvr>
</p:sldLayout>
</file>

<file path=ppt/slideLayouts/slideLayout29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58315C1-8BE9-4AAB-AEAC-C101C0E15CB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91782705"/>
      </p:ext>
    </p:extLst>
  </p:cSld>
  <p:clrMapOvr>
    <a:masterClrMapping/>
  </p:clrMapOvr>
</p:sldLayout>
</file>

<file path=ppt/slideLayouts/slideLayout29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4638" y="346075"/>
            <a:ext cx="2055812" cy="57467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346075"/>
            <a:ext cx="6015038" cy="57467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6E2B9A-17DC-4707-82B3-98A06D5130B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06559690"/>
      </p:ext>
    </p:extLst>
  </p:cSld>
  <p:clrMapOvr>
    <a:masterClrMapping/>
  </p:clrMapOvr>
</p:sldLayout>
</file>

<file path=ppt/slideLayouts/slideLayout29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A12CD64-5189-442C-9A9F-8404ADC341E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60374760"/>
      </p:ext>
    </p:extLst>
  </p:cSld>
  <p:clrMapOvr>
    <a:masterClrMapping/>
  </p:clrMapOvr>
</p:sldLayout>
</file>

<file path=ppt/slideLayouts/slideLayout29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80A92C-75D4-430F-BE54-0C56ADB76E2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35453568"/>
      </p:ext>
    </p:extLst>
  </p:cSld>
  <p:clrMapOvr>
    <a:masterClrMapping/>
  </p:clrMapOvr>
</p:sldLayout>
</file>

<file path=ppt/slideLayouts/slideLayout298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307401B-D041-4073-B0FC-2ABD08480B5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79004700"/>
      </p:ext>
    </p:extLst>
  </p:cSld>
  <p:clrMapOvr>
    <a:masterClrMapping/>
  </p:clrMapOvr>
</p:sldLayout>
</file>

<file path=ppt/slideLayouts/slideLayout29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981200"/>
            <a:ext cx="4035425" cy="41116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5025" y="1981200"/>
            <a:ext cx="4035425" cy="41116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9F1C946-D23F-4185-B4BF-D5739994FEF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75175022"/>
      </p:ext>
    </p:extLst>
  </p:cSld>
  <p:clrMapOvr>
    <a:masterClrMapping/>
  </p:clrMapOvr>
</p:sldLayout>
</file>

<file path=ppt/slideLayouts/slideLayout298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2D4100-2C25-4502-A7EF-58118A5B595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08426519"/>
      </p:ext>
    </p:extLst>
  </p:cSld>
  <p:clrMapOvr>
    <a:masterClrMapping/>
  </p:clrMapOvr>
</p:sldLayout>
</file>

<file path=ppt/slideLayouts/slideLayout29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8C9B05D-C0E0-4D63-809F-7F13CD02B77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76952368"/>
      </p:ext>
    </p:extLst>
  </p:cSld>
  <p:clrMapOvr>
    <a:masterClrMapping/>
  </p:clrMapOvr>
</p:sldLayout>
</file>

<file path=ppt/slideLayouts/slideLayout298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820D0E7-3A91-46C3-8D58-659340079E6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05500913"/>
      </p:ext>
    </p:extLst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C08F78D-E99D-4FEB-8BEF-98A013C1537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52951728"/>
      </p:ext>
    </p:extLst>
  </p:cSld>
  <p:clrMapOvr>
    <a:masterClrMapping/>
  </p:clrMapOvr>
</p:sldLayout>
</file>

<file path=ppt/slideLayouts/slideLayout299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A7701D8-C77E-498D-993C-84036F0A979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12360778"/>
      </p:ext>
    </p:extLst>
  </p:cSld>
  <p:clrMapOvr>
    <a:masterClrMapping/>
  </p:clrMapOvr>
</p:sldLayout>
</file>

<file path=ppt/slideLayouts/slideLayout299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E99B47D-47E0-46E0-A36B-E77BB9B3F96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41301282"/>
      </p:ext>
    </p:extLst>
  </p:cSld>
  <p:clrMapOvr>
    <a:masterClrMapping/>
  </p:clrMapOvr>
</p:sldLayout>
</file>

<file path=ppt/slideLayouts/slideLayout29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6A7CAF-CE22-4D4F-9F88-5A95BCA40B3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98122068"/>
      </p:ext>
    </p:extLst>
  </p:cSld>
  <p:clrMapOvr>
    <a:masterClrMapping/>
  </p:clrMapOvr>
</p:sldLayout>
</file>

<file path=ppt/slideLayouts/slideLayout29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4638" y="346075"/>
            <a:ext cx="2055812" cy="57467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346075"/>
            <a:ext cx="6015038" cy="57467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FF92DF3-3FDE-4BB2-848E-24E640D2198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92577523"/>
      </p:ext>
    </p:extLst>
  </p:cSld>
  <p:clrMapOvr>
    <a:masterClrMapping/>
  </p:clrMapOvr>
</p:sldLayout>
</file>

<file path=ppt/slideLayouts/slideLayout29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E289E83-C00A-4AA4-BC84-58C290CBF7A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79201482"/>
      </p:ext>
    </p:extLst>
  </p:cSld>
  <p:clrMapOvr>
    <a:masterClrMapping/>
  </p:clrMapOvr>
</p:sldLayout>
</file>

<file path=ppt/slideLayouts/slideLayout29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04D74C3-3BB8-4B29-9C3D-3FDF82B1E87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89938856"/>
      </p:ext>
    </p:extLst>
  </p:cSld>
  <p:clrMapOvr>
    <a:masterClrMapping/>
  </p:clrMapOvr>
</p:sldLayout>
</file>

<file path=ppt/slideLayouts/slideLayout299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D0734B2-D71E-435C-85FA-9EAAA402614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74998532"/>
      </p:ext>
    </p:extLst>
  </p:cSld>
  <p:clrMapOvr>
    <a:masterClrMapping/>
  </p:clrMapOvr>
</p:sldLayout>
</file>

<file path=ppt/slideLayouts/slideLayout29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F7F1BE-931E-40A9-8089-8D007218075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08792261"/>
      </p:ext>
    </p:extLst>
  </p:cSld>
  <p:clrMapOvr>
    <a:masterClrMapping/>
  </p:clrMapOvr>
</p:sldLayout>
</file>

<file path=ppt/slideLayouts/slideLayout299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C034CB0-18D8-4702-B226-3950AB6C304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65932554"/>
      </p:ext>
    </p:extLst>
  </p:cSld>
  <p:clrMapOvr>
    <a:masterClrMapping/>
  </p:clrMapOvr>
</p:sldLayout>
</file>

<file path=ppt/slideLayouts/slideLayout29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5DC366-1774-4310-A6CC-48C2A0B4993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7163788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9B691E-D1C8-4D26-8C84-C21E125DBC9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1407701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D71346C-7E64-44F7-B8F5-64804D0C0FC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93595180"/>
      </p:ext>
    </p:extLst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419FAA6-0FD9-4B71-9583-6FB3AC1972C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38883283"/>
      </p:ext>
    </p:extLst>
  </p:cSld>
  <p:clrMapOvr>
    <a:masterClrMapping/>
  </p:clrMapOvr>
</p:sldLayout>
</file>

<file path=ppt/slideLayouts/slideLayout300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C2A66B7-CBDB-4738-84D4-24CF777EE25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07921074"/>
      </p:ext>
    </p:extLst>
  </p:cSld>
  <p:clrMapOvr>
    <a:masterClrMapping/>
  </p:clrMapOvr>
</p:sldLayout>
</file>

<file path=ppt/slideLayouts/slideLayout300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445E402-38E4-4E2F-9B81-190214CD66F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89816279"/>
      </p:ext>
    </p:extLst>
  </p:cSld>
  <p:clrMapOvr>
    <a:masterClrMapping/>
  </p:clrMapOvr>
</p:sldLayout>
</file>

<file path=ppt/slideLayouts/slideLayout300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0957B0E-3411-4871-B029-A0D759FF225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58958745"/>
      </p:ext>
    </p:extLst>
  </p:cSld>
  <p:clrMapOvr>
    <a:masterClrMapping/>
  </p:clrMapOvr>
</p:sldLayout>
</file>

<file path=ppt/slideLayouts/slideLayout30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C7C62D-4F95-4AC4-8976-85504DF3E07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06319216"/>
      </p:ext>
    </p:extLst>
  </p:cSld>
  <p:clrMapOvr>
    <a:masterClrMapping/>
  </p:clrMapOvr>
</p:sldLayout>
</file>

<file path=ppt/slideLayouts/slideLayout30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43A4BE6-9AD2-4BCE-8955-01FB67E19CC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3850261"/>
      </p:ext>
    </p:extLst>
  </p:cSld>
  <p:clrMapOvr>
    <a:masterClrMapping/>
  </p:clrMapOvr>
</p:sldLayout>
</file>

<file path=ppt/slideLayouts/slideLayout30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E3EC2C8-1C5A-43AD-B598-94FAB04B1E8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32655148"/>
      </p:ext>
    </p:extLst>
  </p:cSld>
  <p:clrMapOvr>
    <a:masterClrMapping/>
  </p:clrMapOvr>
</p:sldLayout>
</file>

<file path=ppt/slideLayouts/slideLayout30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22EC172-0081-4C21-A055-7A98D83757F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30660231"/>
      </p:ext>
    </p:extLst>
  </p:cSld>
  <p:clrMapOvr>
    <a:masterClrMapping/>
  </p:clrMapOvr>
</p:sldLayout>
</file>

<file path=ppt/slideLayouts/slideLayout300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A15D8FE-A8EE-4E4D-898F-5FA66FF47E2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3319317"/>
      </p:ext>
    </p:extLst>
  </p:cSld>
  <p:clrMapOvr>
    <a:masterClrMapping/>
  </p:clrMapOvr>
</p:sldLayout>
</file>

<file path=ppt/slideLayouts/slideLayout300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ECE717C-E974-4672-B73A-B3915DD26A1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85698288"/>
      </p:ext>
    </p:extLst>
  </p:cSld>
  <p:clrMapOvr>
    <a:masterClrMapping/>
  </p:clrMapOvr>
</p:sldLayout>
</file>

<file path=ppt/slideLayouts/slideLayout300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B368911-FBCA-4842-AB58-83851001E96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49183470"/>
      </p:ext>
    </p:extLst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4FC928-B177-4649-A7ED-2CB00B7278D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10012103"/>
      </p:ext>
    </p:extLst>
  </p:cSld>
  <p:clrMapOvr>
    <a:masterClrMapping/>
  </p:clrMapOvr>
</p:sldLayout>
</file>

<file path=ppt/slideLayouts/slideLayout30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BB1B7D9-38CD-4367-9149-FCBA1A11665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43594335"/>
      </p:ext>
    </p:extLst>
  </p:cSld>
  <p:clrMapOvr>
    <a:masterClrMapping/>
  </p:clrMapOvr>
</p:sldLayout>
</file>

<file path=ppt/slideLayouts/slideLayout30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793DFE7-964C-46EF-BDCC-BAA3FEB4552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4853749"/>
      </p:ext>
    </p:extLst>
  </p:cSld>
  <p:clrMapOvr>
    <a:masterClrMapping/>
  </p:clrMapOvr>
</p:sldLayout>
</file>

<file path=ppt/slideLayouts/slideLayout30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7D655C3-9186-4684-9F29-793469017D0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0266337"/>
      </p:ext>
    </p:extLst>
  </p:cSld>
  <p:clrMapOvr>
    <a:masterClrMapping/>
  </p:clrMapOvr>
</p:sldLayout>
</file>

<file path=ppt/slideLayouts/slideLayout30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DAF8463-131F-405C-A6B3-BACE06201E6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09531153"/>
      </p:ext>
    </p:extLst>
  </p:cSld>
  <p:clrMapOvr>
    <a:masterClrMapping/>
  </p:clrMapOvr>
</p:sldLayout>
</file>

<file path=ppt/slideLayouts/slideLayout30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BEE4BD-E25F-4F08-99F8-407D95CD945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56068154"/>
      </p:ext>
    </p:extLst>
  </p:cSld>
  <p:clrMapOvr>
    <a:masterClrMapping/>
  </p:clrMapOvr>
</p:sldLayout>
</file>

<file path=ppt/slideLayouts/slideLayout30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F75681-410D-466E-87F1-3FDC3BF4F48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67452586"/>
      </p:ext>
    </p:extLst>
  </p:cSld>
  <p:clrMapOvr>
    <a:masterClrMapping/>
  </p:clrMapOvr>
</p:sldLayout>
</file>

<file path=ppt/slideLayouts/slideLayout30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6278F9-2FFB-429C-B8FA-533D6F65310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05445668"/>
      </p:ext>
    </p:extLst>
  </p:cSld>
  <p:clrMapOvr>
    <a:masterClrMapping/>
  </p:clrMapOvr>
</p:sldLayout>
</file>

<file path=ppt/slideLayouts/slideLayout30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66ECEEB-B1F2-40EC-BD94-EE387145509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8869056"/>
      </p:ext>
    </p:extLst>
  </p:cSld>
  <p:clrMapOvr>
    <a:masterClrMapping/>
  </p:clrMapOvr>
</p:sldLayout>
</file>

<file path=ppt/slideLayouts/slideLayout301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2789266-528E-442A-976C-70F12D740AE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27920459"/>
      </p:ext>
    </p:extLst>
  </p:cSld>
  <p:clrMapOvr>
    <a:masterClrMapping/>
  </p:clrMapOvr>
</p:sldLayout>
</file>

<file path=ppt/slideLayouts/slideLayout30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4BF22DC-133C-4556-ACD3-6CE426026B2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26285947"/>
      </p:ext>
    </p:extLst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A82A1C1-94AA-4D6F-B902-5FE43CA4CDB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52420823"/>
      </p:ext>
    </p:extLst>
  </p:cSld>
  <p:clrMapOvr>
    <a:masterClrMapping/>
  </p:clrMapOvr>
</p:sldLayout>
</file>

<file path=ppt/slideLayouts/slideLayout30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1A0F9CE-10EB-428D-88C8-7C7C9409511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02887237"/>
      </p:ext>
    </p:extLst>
  </p:cSld>
  <p:clrMapOvr>
    <a:masterClrMapping/>
  </p:clrMapOvr>
</p:sldLayout>
</file>

<file path=ppt/slideLayouts/slideLayout30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5E12BBB-B8A3-4BF5-BB4C-DF322261A88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55590182"/>
      </p:ext>
    </p:extLst>
  </p:cSld>
  <p:clrMapOvr>
    <a:masterClrMapping/>
  </p:clrMapOvr>
</p:sldLayout>
</file>

<file path=ppt/slideLayouts/slideLayout30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7E8E892-A834-49EF-A262-80E73E253A2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3092302"/>
      </p:ext>
    </p:extLst>
  </p:cSld>
  <p:clrMapOvr>
    <a:masterClrMapping/>
  </p:clrMapOvr>
</p:sldLayout>
</file>

<file path=ppt/slideLayouts/slideLayout30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C1C8D90-28EA-4237-A8F8-A837E0BFC2B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38448248"/>
      </p:ext>
    </p:extLst>
  </p:cSld>
  <p:clrMapOvr>
    <a:masterClrMapping/>
  </p:clrMapOvr>
</p:sldLayout>
</file>

<file path=ppt/slideLayouts/slideLayout302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21A031D-F381-4ED4-A5B4-CE55079CBE7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74675395"/>
      </p:ext>
    </p:extLst>
  </p:cSld>
  <p:clrMapOvr>
    <a:masterClrMapping/>
  </p:clrMapOvr>
</p:sldLayout>
</file>

<file path=ppt/slideLayouts/slideLayout30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F08A905-6D06-4005-A600-435D208B87E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13373736"/>
      </p:ext>
    </p:extLst>
  </p:cSld>
  <p:clrMapOvr>
    <a:masterClrMapping/>
  </p:clrMapOvr>
</p:sldLayout>
</file>

<file path=ppt/slideLayouts/slideLayout30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4FDF7B7-D410-4E2A-92D6-D8CAD7A841A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57780638"/>
      </p:ext>
    </p:extLst>
  </p:cSld>
  <p:clrMapOvr>
    <a:masterClrMapping/>
  </p:clrMapOvr>
</p:sldLayout>
</file>

<file path=ppt/slideLayouts/slideLayout30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65F5BE5-6F1E-4863-A6A9-5800435C86E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53610175"/>
      </p:ext>
    </p:extLst>
  </p:cSld>
  <p:clrMapOvr>
    <a:masterClrMapping/>
  </p:clrMapOvr>
</p:sldLayout>
</file>

<file path=ppt/slideLayouts/slideLayout30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1648E7A-5E16-4ED1-9CF4-096DE97B20C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16945513"/>
      </p:ext>
    </p:extLst>
  </p:cSld>
  <p:clrMapOvr>
    <a:masterClrMapping/>
  </p:clrMapOvr>
</p:sldLayout>
</file>

<file path=ppt/slideLayouts/slideLayout302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DEB089-7544-4996-B040-752E171D63A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98757399"/>
      </p:ext>
    </p:extLst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53673B8-9A25-45D9-BB74-B15D6D3AE5B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45955236"/>
      </p:ext>
    </p:extLst>
  </p:cSld>
  <p:clrMapOvr>
    <a:masterClrMapping/>
  </p:clrMapOvr>
</p:sldLayout>
</file>

<file path=ppt/slideLayouts/slideLayout30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01411C-4A4C-43FF-ACBA-D33D98CF026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91001720"/>
      </p:ext>
    </p:extLst>
  </p:cSld>
  <p:clrMapOvr>
    <a:masterClrMapping/>
  </p:clrMapOvr>
</p:sldLayout>
</file>

<file path=ppt/slideLayouts/slideLayout303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DBB541B-C8C0-420C-B5BA-FCA800DBA8D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99257736"/>
      </p:ext>
    </p:extLst>
  </p:cSld>
  <p:clrMapOvr>
    <a:masterClrMapping/>
  </p:clrMapOvr>
</p:sldLayout>
</file>

<file path=ppt/slideLayouts/slideLayout30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C66198-39B5-456C-B31A-6ECCFBF46D0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82812357"/>
      </p:ext>
    </p:extLst>
  </p:cSld>
  <p:clrMapOvr>
    <a:masterClrMapping/>
  </p:clrMapOvr>
</p:sldLayout>
</file>

<file path=ppt/slideLayouts/slideLayout30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88B0217-F080-4202-97A7-948D1CA634F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89351698"/>
      </p:ext>
    </p:extLst>
  </p:cSld>
  <p:clrMapOvr>
    <a:masterClrMapping/>
  </p:clrMapOvr>
</p:sldLayout>
</file>

<file path=ppt/slideLayouts/slideLayout303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B004FCD-7863-4CE1-8124-18FB5C90514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30322488"/>
      </p:ext>
    </p:extLst>
  </p:cSld>
  <p:clrMapOvr>
    <a:masterClrMapping/>
  </p:clrMapOvr>
</p:sldLayout>
</file>

<file path=ppt/slideLayouts/slideLayout303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9A39EDA-AEB4-417F-9A04-FDD89B35726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11060378"/>
      </p:ext>
    </p:extLst>
  </p:cSld>
  <p:clrMapOvr>
    <a:masterClrMapping/>
  </p:clrMapOvr>
</p:sldLayout>
</file>

<file path=ppt/slideLayouts/slideLayout30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2FC3C6-FAAF-4AE5-87C0-E128F2737D6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93169899"/>
      </p:ext>
    </p:extLst>
  </p:cSld>
  <p:clrMapOvr>
    <a:masterClrMapping/>
  </p:clrMapOvr>
</p:sldLayout>
</file>

<file path=ppt/slideLayouts/slideLayout30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BEE7FF-7360-4EA2-80EE-F35BA627B82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92305899"/>
      </p:ext>
    </p:extLst>
  </p:cSld>
  <p:clrMapOvr>
    <a:masterClrMapping/>
  </p:clrMapOvr>
</p:sldLayout>
</file>

<file path=ppt/slideLayouts/slideLayout30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D5AECE4-5BC6-45EC-9251-8C794558B59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22349595"/>
      </p:ext>
    </p:extLst>
  </p:cSld>
  <p:clrMapOvr>
    <a:masterClrMapping/>
  </p:clrMapOvr>
</p:sldLayout>
</file>

<file path=ppt/slideLayouts/slideLayout30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7C73DAB-7713-40AB-A845-FA86E02224A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18863291"/>
      </p:ext>
    </p:extLst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24AC71E-5C7C-4643-8C43-33EA1277275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71151184"/>
      </p:ext>
    </p:extLst>
  </p:cSld>
  <p:clrMapOvr>
    <a:masterClrMapping/>
  </p:clrMapOvr>
</p:sldLayout>
</file>

<file path=ppt/slideLayouts/slideLayout304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A1CCBC8-DDD9-4130-BB50-3F8959CEF6C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81787572"/>
      </p:ext>
    </p:extLst>
  </p:cSld>
  <p:clrMapOvr>
    <a:masterClrMapping/>
  </p:clrMapOvr>
</p:sldLayout>
</file>

<file path=ppt/slideLayouts/slideLayout30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F32F7E3-2ACE-4C05-8763-251A9032114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03395332"/>
      </p:ext>
    </p:extLst>
  </p:cSld>
  <p:clrMapOvr>
    <a:masterClrMapping/>
  </p:clrMapOvr>
</p:sldLayout>
</file>

<file path=ppt/slideLayouts/slideLayout30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64B9C83-3DEA-4714-A7A7-14748203B05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78909565"/>
      </p:ext>
    </p:extLst>
  </p:cSld>
  <p:clrMapOvr>
    <a:masterClrMapping/>
  </p:clrMapOvr>
</p:sldLayout>
</file>

<file path=ppt/slideLayouts/slideLayout30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8EAFF7-11B8-422C-8E76-7E324B52ECF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67930947"/>
      </p:ext>
    </p:extLst>
  </p:cSld>
  <p:clrMapOvr>
    <a:masterClrMapping/>
  </p:clrMapOvr>
</p:sldLayout>
</file>

<file path=ppt/slideLayouts/slideLayout30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703161-6E5E-49F0-87AA-F8BA50843DE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93129536"/>
      </p:ext>
    </p:extLst>
  </p:cSld>
  <p:clrMapOvr>
    <a:masterClrMapping/>
  </p:clrMapOvr>
</p:sldLayout>
</file>

<file path=ppt/slideLayouts/slideLayout304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FB3AC0A-4CF9-4896-BCE3-8F1DD1F0DC0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01909823"/>
      </p:ext>
    </p:extLst>
  </p:cSld>
  <p:clrMapOvr>
    <a:masterClrMapping/>
  </p:clrMapOvr>
</p:sldLayout>
</file>

<file path=ppt/slideLayouts/slideLayout304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38BA5B0-1B41-4AC5-B5D3-C0368F6F2C2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76749161"/>
      </p:ext>
    </p:extLst>
  </p:cSld>
  <p:clrMapOvr>
    <a:masterClrMapping/>
  </p:clrMapOvr>
</p:sldLayout>
</file>

<file path=ppt/slideLayouts/slideLayout30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930590B-83E1-4713-B1D3-129A693D51E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32251857"/>
      </p:ext>
    </p:extLst>
  </p:cSld>
  <p:clrMapOvr>
    <a:masterClrMapping/>
  </p:clrMapOvr>
</p:sldLayout>
</file>

<file path=ppt/slideLayouts/slideLayout30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30C6D2-E421-46B0-948F-9A681A4F8D8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04344604"/>
      </p:ext>
    </p:extLst>
  </p:cSld>
  <p:clrMapOvr>
    <a:masterClrMapping/>
  </p:clrMapOvr>
</p:sldLayout>
</file>

<file path=ppt/slideLayouts/slideLayout30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F2658B9-010C-4CB2-B44D-EDA60DD6356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24859037"/>
      </p:ext>
    </p:extLst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606BE1-4DBD-4C0E-9AED-644D41C8758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63233516"/>
      </p:ext>
    </p:extLst>
  </p:cSld>
  <p:clrMapOvr>
    <a:masterClrMapping/>
  </p:clrMapOvr>
</p:sldLayout>
</file>

<file path=ppt/slideLayouts/slideLayout30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FEF04AA-5924-4AA6-A7DF-99A0B794CAB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23874585"/>
      </p:ext>
    </p:extLst>
  </p:cSld>
  <p:clrMapOvr>
    <a:masterClrMapping/>
  </p:clrMapOvr>
</p:sldLayout>
</file>

<file path=ppt/slideLayouts/slideLayout305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1DA9DD0-C4BF-447D-97D7-3DF5F1BDBD2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12651321"/>
      </p:ext>
    </p:extLst>
  </p:cSld>
  <p:clrMapOvr>
    <a:masterClrMapping/>
  </p:clrMapOvr>
</p:sldLayout>
</file>

<file path=ppt/slideLayouts/slideLayout305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F36200-13F9-4F32-B5B7-1C8722268FF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34080034"/>
      </p:ext>
    </p:extLst>
  </p:cSld>
  <p:clrMapOvr>
    <a:masterClrMapping/>
  </p:clrMapOvr>
</p:sldLayout>
</file>

<file path=ppt/slideLayouts/slideLayout305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B5494F5-3861-4D87-8DCB-F40826B6C44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22458442"/>
      </p:ext>
    </p:extLst>
  </p:cSld>
  <p:clrMapOvr>
    <a:masterClrMapping/>
  </p:clrMapOvr>
</p:sldLayout>
</file>

<file path=ppt/slideLayouts/slideLayout30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C689A30-59BB-45EE-B2A6-95E4068B8DE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51013621"/>
      </p:ext>
    </p:extLst>
  </p:cSld>
  <p:clrMapOvr>
    <a:masterClrMapping/>
  </p:clrMapOvr>
</p:sldLayout>
</file>

<file path=ppt/slideLayouts/slideLayout30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2FD007B-9128-4322-BCF2-E7ADA21FA22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83366117"/>
      </p:ext>
    </p:extLst>
  </p:cSld>
  <p:clrMapOvr>
    <a:masterClrMapping/>
  </p:clrMapOvr>
</p:sldLayout>
</file>

<file path=ppt/slideLayouts/slideLayout305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46054E2-59A7-45E8-B902-FCD3280E3B0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83863248"/>
      </p:ext>
    </p:extLst>
  </p:cSld>
  <p:clrMapOvr>
    <a:masterClrMapping/>
  </p:clrMapOvr>
</p:sldLayout>
</file>

<file path=ppt/slideLayouts/slideLayout305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F27FC8-6BA5-4660-8870-FBB4B441A14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60419893"/>
      </p:ext>
    </p:extLst>
  </p:cSld>
  <p:clrMapOvr>
    <a:masterClrMapping/>
  </p:clrMapOvr>
</p:sldLayout>
</file>

<file path=ppt/slideLayouts/slideLayout30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FBE2384-D8D4-4FAD-A7F7-5306A9DDCD8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92026015"/>
      </p:ext>
    </p:extLst>
  </p:cSld>
  <p:clrMapOvr>
    <a:masterClrMapping/>
  </p:clrMapOvr>
</p:sldLayout>
</file>

<file path=ppt/slideLayouts/slideLayout30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C43C0A-A474-4E2D-96BE-4145A3BB03F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14715355"/>
      </p:ext>
    </p:extLst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033ED1-91A1-4642-A2B0-ED3C3F88A1F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46025176"/>
      </p:ext>
    </p:extLst>
  </p:cSld>
  <p:clrMapOvr>
    <a:masterClrMapping/>
  </p:clrMapOvr>
</p:sldLayout>
</file>

<file path=ppt/slideLayouts/slideLayout30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83F72FC-5CCC-4F8A-A180-20A6685AB12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24430641"/>
      </p:ext>
    </p:extLst>
  </p:cSld>
  <p:clrMapOvr>
    <a:masterClrMapping/>
  </p:clrMapOvr>
</p:sldLayout>
</file>

<file path=ppt/slideLayouts/slideLayout30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56344E3-F182-4D54-B05F-57263D74922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39571818"/>
      </p:ext>
    </p:extLst>
  </p:cSld>
  <p:clrMapOvr>
    <a:masterClrMapping/>
  </p:clrMapOvr>
</p:sldLayout>
</file>

<file path=ppt/slideLayouts/slideLayout306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73259C7-2047-4682-ADAC-50C9177B338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87998539"/>
      </p:ext>
    </p:extLst>
  </p:cSld>
  <p:clrMapOvr>
    <a:masterClrMapping/>
  </p:clrMapOvr>
</p:sldLayout>
</file>

<file path=ppt/slideLayouts/slideLayout30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D2D822-677F-4557-AE50-E6BD9760D2A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73692067"/>
      </p:ext>
    </p:extLst>
  </p:cSld>
  <p:clrMapOvr>
    <a:masterClrMapping/>
  </p:clrMapOvr>
</p:sldLayout>
</file>

<file path=ppt/slideLayouts/slideLayout306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1A234F-7749-4A15-8659-805017FA9B0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83426527"/>
      </p:ext>
    </p:extLst>
  </p:cSld>
  <p:clrMapOvr>
    <a:masterClrMapping/>
  </p:clrMapOvr>
</p:sldLayout>
</file>

<file path=ppt/slideLayouts/slideLayout30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191FF9-C808-4E65-BCEC-E88086E1AC2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60673479"/>
      </p:ext>
    </p:extLst>
  </p:cSld>
  <p:clrMapOvr>
    <a:masterClrMapping/>
  </p:clrMapOvr>
</p:sldLayout>
</file>

<file path=ppt/slideLayouts/slideLayout30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21D453A-36AB-4AB5-8DF9-12AD522ACF9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01126171"/>
      </p:ext>
    </p:extLst>
  </p:cSld>
  <p:clrMapOvr>
    <a:masterClrMapping/>
  </p:clrMapOvr>
</p:sldLayout>
</file>

<file path=ppt/slideLayouts/slideLayout306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73415CD-D882-4980-AE4A-34AE5DCD390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4707869"/>
      </p:ext>
    </p:extLst>
  </p:cSld>
  <p:clrMapOvr>
    <a:masterClrMapping/>
  </p:clrMapOvr>
</p:sldLayout>
</file>

<file path=ppt/slideLayouts/slideLayout306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BF46ACB-0F17-4405-86DB-71D4594EA3F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32347590"/>
      </p:ext>
    </p:extLst>
  </p:cSld>
  <p:clrMapOvr>
    <a:masterClrMapping/>
  </p:clrMapOvr>
</p:sldLayout>
</file>

<file path=ppt/slideLayouts/slideLayout30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71AFAE7-6F38-473F-82FA-A1F41719C43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67979422"/>
      </p:ext>
    </p:extLst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E638636-D3C8-41CD-ABC6-83618CD12AA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58801953"/>
      </p:ext>
    </p:extLst>
  </p:cSld>
  <p:clrMapOvr>
    <a:masterClrMapping/>
  </p:clrMapOvr>
</p:sldLayout>
</file>

<file path=ppt/slideLayouts/slideLayout30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0006FF0-5964-41E6-9AF0-B8BA63178B4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16159121"/>
      </p:ext>
    </p:extLst>
  </p:cSld>
  <p:clrMapOvr>
    <a:masterClrMapping/>
  </p:clrMapOvr>
</p:sldLayout>
</file>

<file path=ppt/slideLayouts/slideLayout30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2EFD8B-1949-4412-A446-F7B5B79F0C9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48508120"/>
      </p:ext>
    </p:extLst>
  </p:cSld>
  <p:clrMapOvr>
    <a:masterClrMapping/>
  </p:clrMapOvr>
</p:sldLayout>
</file>

<file path=ppt/slideLayouts/slideLayout30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8AE64A0-548A-49BE-87CB-EC3CDAFD035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03935979"/>
      </p:ext>
    </p:extLst>
  </p:cSld>
  <p:clrMapOvr>
    <a:masterClrMapping/>
  </p:clrMapOvr>
</p:sldLayout>
</file>

<file path=ppt/slideLayouts/slideLayout307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8FE538D-0195-48D1-B263-C008AF2A2D7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49340464"/>
      </p:ext>
    </p:extLst>
  </p:cSld>
  <p:clrMapOvr>
    <a:masterClrMapping/>
  </p:clrMapOvr>
</p:sldLayout>
</file>

<file path=ppt/slideLayouts/slideLayout307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DDFE82E-EBBE-4F75-A5C5-E748AAEA8F4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31788090"/>
      </p:ext>
    </p:extLst>
  </p:cSld>
  <p:clrMapOvr>
    <a:masterClrMapping/>
  </p:clrMapOvr>
</p:sldLayout>
</file>

<file path=ppt/slideLayouts/slideLayout307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FCF986-A139-48BD-ADF0-87DA628FCFB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72785226"/>
      </p:ext>
    </p:extLst>
  </p:cSld>
  <p:clrMapOvr>
    <a:masterClrMapping/>
  </p:clrMapOvr>
</p:sldLayout>
</file>

<file path=ppt/slideLayouts/slideLayout30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DE774AC-F707-41FE-A25A-7142F8BF529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22369603"/>
      </p:ext>
    </p:extLst>
  </p:cSld>
  <p:clrMapOvr>
    <a:masterClrMapping/>
  </p:clrMapOvr>
</p:sldLayout>
</file>

<file path=ppt/slideLayouts/slideLayout307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057B067-2F67-4A67-A3E9-A5355449A32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77667634"/>
      </p:ext>
    </p:extLst>
  </p:cSld>
  <p:clrMapOvr>
    <a:masterClrMapping/>
  </p:clrMapOvr>
</p:sldLayout>
</file>

<file path=ppt/slideLayouts/slideLayout307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FB4BC8-6D02-4688-A520-A0BCCFE4AC4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81171767"/>
      </p:ext>
    </p:extLst>
  </p:cSld>
  <p:clrMapOvr>
    <a:masterClrMapping/>
  </p:clrMapOvr>
</p:sldLayout>
</file>

<file path=ppt/slideLayouts/slideLayout307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A100F73-02D9-4768-BA20-221C3CF053D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14071625"/>
      </p:ext>
    </p:extLst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A9B5BF8-92EB-46F8-956A-F778C005664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96855793"/>
      </p:ext>
    </p:extLst>
  </p:cSld>
  <p:clrMapOvr>
    <a:masterClrMapping/>
  </p:clrMapOvr>
</p:sldLayout>
</file>

<file path=ppt/slideLayouts/slideLayout30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6F3DC58-0D10-4AC3-A806-A60F998BB79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67659742"/>
      </p:ext>
    </p:extLst>
  </p:cSld>
  <p:clrMapOvr>
    <a:masterClrMapping/>
  </p:clrMapOvr>
</p:sldLayout>
</file>

<file path=ppt/slideLayouts/slideLayout30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DC9ED5-86AC-46BB-BF0D-BA59FF96BE5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64688846"/>
      </p:ext>
    </p:extLst>
  </p:cSld>
  <p:clrMapOvr>
    <a:masterClrMapping/>
  </p:clrMapOvr>
</p:sldLayout>
</file>

<file path=ppt/slideLayouts/slideLayout30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986D48-AE97-4B72-A88A-B4DAB705C8D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89681681"/>
      </p:ext>
    </p:extLst>
  </p:cSld>
  <p:clrMapOvr>
    <a:masterClrMapping/>
  </p:clrMapOvr>
</p:sldLayout>
</file>

<file path=ppt/slideLayouts/slideLayout308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46C16CD-1E73-4032-8E65-60276890AD2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73349672"/>
      </p:ext>
    </p:extLst>
  </p:cSld>
  <p:clrMapOvr>
    <a:masterClrMapping/>
  </p:clrMapOvr>
</p:sldLayout>
</file>

<file path=ppt/slideLayouts/slideLayout308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12F79F3-EAC5-4CD3-A647-F077FEC8142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98224723"/>
      </p:ext>
    </p:extLst>
  </p:cSld>
  <p:clrMapOvr>
    <a:masterClrMapping/>
  </p:clrMapOvr>
</p:sldLayout>
</file>

<file path=ppt/slideLayouts/slideLayout308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6DECA13-A990-45D1-9669-35C557975DE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01813296"/>
      </p:ext>
    </p:extLst>
  </p:cSld>
  <p:clrMapOvr>
    <a:masterClrMapping/>
  </p:clrMapOvr>
</p:sldLayout>
</file>

<file path=ppt/slideLayouts/slideLayout308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9CFC1C1-C7D3-42E5-B478-1776F3AF1A5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14316668"/>
      </p:ext>
    </p:extLst>
  </p:cSld>
  <p:clrMapOvr>
    <a:masterClrMapping/>
  </p:clrMapOvr>
</p:sldLayout>
</file>

<file path=ppt/slideLayouts/slideLayout30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0D22669-5135-463B-922E-3BEAC74DA74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42575933"/>
      </p:ext>
    </p:extLst>
  </p:cSld>
  <p:clrMapOvr>
    <a:masterClrMapping/>
  </p:clrMapOvr>
</p:sldLayout>
</file>

<file path=ppt/slideLayouts/slideLayout308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F87DFC2-C4F1-40F8-BD74-83E2808AF2A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68561313"/>
      </p:ext>
    </p:extLst>
  </p:cSld>
  <p:clrMapOvr>
    <a:masterClrMapping/>
  </p:clrMapOvr>
</p:sldLayout>
</file>

<file path=ppt/slideLayouts/slideLayout308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2E68E1-151E-474B-B667-DC9861F61F3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2481121"/>
      </p:ext>
    </p:extLst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9059D45-4079-49E9-87CF-62C3B2240E6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97113093"/>
      </p:ext>
    </p:extLst>
  </p:cSld>
  <p:clrMapOvr>
    <a:masterClrMapping/>
  </p:clrMapOvr>
</p:sldLayout>
</file>

<file path=ppt/slideLayouts/slideLayout309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3456818-FB36-4007-94EF-8CB54781EAA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49739400"/>
      </p:ext>
    </p:extLst>
  </p:cSld>
  <p:clrMapOvr>
    <a:masterClrMapping/>
  </p:clrMapOvr>
</p:sldLayout>
</file>

<file path=ppt/slideLayouts/slideLayout30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BD990E5-D1FC-4530-B2CC-7AD6DBAA46E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91852707"/>
      </p:ext>
    </p:extLst>
  </p:cSld>
  <p:clrMapOvr>
    <a:masterClrMapping/>
  </p:clrMapOvr>
</p:sldLayout>
</file>

<file path=ppt/slideLayouts/slideLayout30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9C52E09-C87D-4550-B20A-AA702F790CD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17914667"/>
      </p:ext>
    </p:extLst>
  </p:cSld>
  <p:clrMapOvr>
    <a:masterClrMapping/>
  </p:clrMapOvr>
</p:sldLayout>
</file>

<file path=ppt/slideLayouts/slideLayout30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80753B3-D3B1-4DBA-9FD5-7A095B10F9D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82574167"/>
      </p:ext>
    </p:extLst>
  </p:cSld>
  <p:clrMapOvr>
    <a:masterClrMapping/>
  </p:clrMapOvr>
</p:sldLayout>
</file>

<file path=ppt/slideLayouts/slideLayout309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BA1928-3B4A-4154-B921-5C36AD279D6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14820577"/>
      </p:ext>
    </p:extLst>
  </p:cSld>
  <p:clrMapOvr>
    <a:masterClrMapping/>
  </p:clrMapOvr>
</p:sldLayout>
</file>

<file path=ppt/slideLayouts/slideLayout309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C6311E-89FE-4605-8CD6-63C20A15A8C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11566839"/>
      </p:ext>
    </p:extLst>
  </p:cSld>
  <p:clrMapOvr>
    <a:masterClrMapping/>
  </p:clrMapOvr>
</p:sldLayout>
</file>

<file path=ppt/slideLayouts/slideLayout309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D017D8-6DC7-4AF1-AB25-CF947529B5F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82446862"/>
      </p:ext>
    </p:extLst>
  </p:cSld>
  <p:clrMapOvr>
    <a:masterClrMapping/>
  </p:clrMapOvr>
</p:sldLayout>
</file>

<file path=ppt/slideLayouts/slideLayout309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660911-237B-4123-8B17-5415FC9F028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46357769"/>
      </p:ext>
    </p:extLst>
  </p:cSld>
  <p:clrMapOvr>
    <a:masterClrMapping/>
  </p:clrMapOvr>
</p:sldLayout>
</file>

<file path=ppt/slideLayouts/slideLayout30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A0AAE6-76C2-461B-87AA-24F4D8BC462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80101295"/>
      </p:ext>
    </p:extLst>
  </p:cSld>
  <p:clrMapOvr>
    <a:masterClrMapping/>
  </p:clrMapOvr>
</p:sldLayout>
</file>

<file path=ppt/slideLayouts/slideLayout309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D0FFA0D-D10E-4EBE-9C81-872933E14E7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2722560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F4DB33-33A1-4C63-9796-56DBF8D2B5A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78521285"/>
      </p:ext>
    </p:extLst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CE8D88F-B907-4AAC-BFE0-0154E750261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04462861"/>
      </p:ext>
    </p:extLst>
  </p:cSld>
  <p:clrMapOvr>
    <a:masterClrMapping/>
  </p:clrMapOvr>
</p:sldLayout>
</file>

<file path=ppt/slideLayouts/slideLayout310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DFDECA6-ED17-4BD7-995F-D4A2012B139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84268445"/>
      </p:ext>
    </p:extLst>
  </p:cSld>
  <p:clrMapOvr>
    <a:masterClrMapping/>
  </p:clrMapOvr>
</p:sldLayout>
</file>

<file path=ppt/slideLayouts/slideLayout310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665AA0C-35C4-4265-938A-848188D97EB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913836"/>
      </p:ext>
    </p:extLst>
  </p:cSld>
  <p:clrMapOvr>
    <a:masterClrMapping/>
  </p:clrMapOvr>
</p:sldLayout>
</file>

<file path=ppt/slideLayouts/slideLayout31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F487AD7-32CF-4255-9C8F-523B06C0423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71364156"/>
      </p:ext>
    </p:extLst>
  </p:cSld>
  <p:clrMapOvr>
    <a:masterClrMapping/>
  </p:clrMapOvr>
</p:sldLayout>
</file>

<file path=ppt/slideLayouts/slideLayout31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E23C4-95CD-4C6A-A430-3C401029D90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47155023"/>
      </p:ext>
    </p:extLst>
  </p:cSld>
  <p:clrMapOvr>
    <a:masterClrMapping/>
  </p:clrMapOvr>
</p:sldLayout>
</file>

<file path=ppt/slideLayouts/slideLayout31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4935DA-13EF-4857-A58E-5761C5D0041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31379302"/>
      </p:ext>
    </p:extLst>
  </p:cSld>
  <p:clrMapOvr>
    <a:masterClrMapping/>
  </p:clrMapOvr>
</p:sldLayout>
</file>

<file path=ppt/slideLayouts/slideLayout31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965B5DD-D43A-4567-82C6-479D100F23A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62816701"/>
      </p:ext>
    </p:extLst>
  </p:cSld>
  <p:clrMapOvr>
    <a:masterClrMapping/>
  </p:clrMapOvr>
</p:sldLayout>
</file>

<file path=ppt/slideLayouts/slideLayout310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49C673-ED53-4B23-8C7C-F099601E4C5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63604118"/>
      </p:ext>
    </p:extLst>
  </p:cSld>
  <p:clrMapOvr>
    <a:masterClrMapping/>
  </p:clrMapOvr>
</p:sldLayout>
</file>

<file path=ppt/slideLayouts/slideLayout310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3B5D993-0621-4320-A016-621DB4C0C19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00867642"/>
      </p:ext>
    </p:extLst>
  </p:cSld>
  <p:clrMapOvr>
    <a:masterClrMapping/>
  </p:clrMapOvr>
</p:sldLayout>
</file>

<file path=ppt/slideLayouts/slideLayout310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143B3FD-3620-47ED-AD2E-576C88EF158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71813836"/>
      </p:ext>
    </p:extLst>
  </p:cSld>
  <p:clrMapOvr>
    <a:masterClrMapping/>
  </p:clrMapOvr>
</p:sldLayout>
</file>

<file path=ppt/slideLayouts/slideLayout31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31CC1D5-E8ED-4351-8368-54016D7E724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41592795"/>
      </p:ext>
    </p:extLst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F5A311D-FCC7-4818-BBE1-1091794BAF2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64361789"/>
      </p:ext>
    </p:extLst>
  </p:cSld>
  <p:clrMapOvr>
    <a:masterClrMapping/>
  </p:clrMapOvr>
</p:sldLayout>
</file>

<file path=ppt/slideLayouts/slideLayout31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7B2A034-2BE4-40E4-A718-DA42AD1409C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86245130"/>
      </p:ext>
    </p:extLst>
  </p:cSld>
  <p:clrMapOvr>
    <a:masterClrMapping/>
  </p:clrMapOvr>
</p:sldLayout>
</file>

<file path=ppt/slideLayouts/slideLayout311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1DB7931-415F-4A77-BD88-FEB3B808DE6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30237543"/>
      </p:ext>
    </p:extLst>
  </p:cSld>
  <p:clrMapOvr>
    <a:masterClrMapping/>
  </p:clrMapOvr>
</p:sldLayout>
</file>

<file path=ppt/slideLayouts/slideLayout311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D325072-09EE-44B1-9413-77BAC829C78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94988639"/>
      </p:ext>
    </p:extLst>
  </p:cSld>
  <p:clrMapOvr>
    <a:masterClrMapping/>
  </p:clrMapOvr>
</p:sldLayout>
</file>

<file path=ppt/slideLayouts/slideLayout31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27107B-08F9-46FD-8B8A-6D0C2F39486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07672952"/>
      </p:ext>
    </p:extLst>
  </p:cSld>
  <p:clrMapOvr>
    <a:masterClrMapping/>
  </p:clrMapOvr>
</p:sldLayout>
</file>

<file path=ppt/slideLayouts/slideLayout31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B6D2A4B-87B7-4A34-BA4E-D9E792AA068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0167552"/>
      </p:ext>
    </p:extLst>
  </p:cSld>
  <p:clrMapOvr>
    <a:masterClrMapping/>
  </p:clrMapOvr>
</p:sldLayout>
</file>

<file path=ppt/slideLayouts/slideLayout31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A0D5E91-A226-4E98-BDFA-00971FBFCE6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82472038"/>
      </p:ext>
    </p:extLst>
  </p:cSld>
  <p:clrMapOvr>
    <a:masterClrMapping/>
  </p:clrMapOvr>
</p:sldLayout>
</file>

<file path=ppt/slideLayouts/slideLayout31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A5604F7-EDFA-40F1-97FE-8645B41C219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63826385"/>
      </p:ext>
    </p:extLst>
  </p:cSld>
  <p:clrMapOvr>
    <a:masterClrMapping/>
  </p:clrMapOvr>
</p:sldLayout>
</file>

<file path=ppt/slideLayouts/slideLayout31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2B14A18-FA54-4D66-86C6-A2395020906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5284312"/>
      </p:ext>
    </p:extLst>
  </p:cSld>
  <p:clrMapOvr>
    <a:masterClrMapping/>
  </p:clrMapOvr>
</p:sldLayout>
</file>

<file path=ppt/slideLayouts/slideLayout31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0DDA578-EB36-4D04-BA1F-1C3E2CA181A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11092520"/>
      </p:ext>
    </p:extLst>
  </p:cSld>
  <p:clrMapOvr>
    <a:masterClrMapping/>
  </p:clrMapOvr>
</p:sldLayout>
</file>

<file path=ppt/slideLayouts/slideLayout31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802755-304C-4383-9236-7A3458C6EDE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65655312"/>
      </p:ext>
    </p:extLst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E82B00-5010-4F30-AC9E-1A516D7DA51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99300301"/>
      </p:ext>
    </p:extLst>
  </p:cSld>
  <p:clrMapOvr>
    <a:masterClrMapping/>
  </p:clrMapOvr>
</p:sldLayout>
</file>

<file path=ppt/slideLayouts/slideLayout31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1214BA9-AC59-4C76-8C2B-7B91246D67E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9759470"/>
      </p:ext>
    </p:extLst>
  </p:cSld>
  <p:clrMapOvr>
    <a:masterClrMapping/>
  </p:clrMapOvr>
</p:sldLayout>
</file>

<file path=ppt/slideLayouts/slideLayout31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4CC93F8-73EA-4A12-B317-368B57B01E9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446196"/>
      </p:ext>
    </p:extLst>
  </p:cSld>
  <p:clrMapOvr>
    <a:masterClrMapping/>
  </p:clrMapOvr>
</p:sldLayout>
</file>

<file path=ppt/slideLayouts/slideLayout31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1C86E01-72FD-4F3C-9AC1-26BFF636379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96063681"/>
      </p:ext>
    </p:extLst>
  </p:cSld>
  <p:clrMapOvr>
    <a:masterClrMapping/>
  </p:clrMapOvr>
</p:sldLayout>
</file>

<file path=ppt/slideLayouts/slideLayout31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7D88B-3A05-42B9-8E18-EA166CC3B7C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95672895"/>
      </p:ext>
    </p:extLst>
  </p:cSld>
  <p:clrMapOvr>
    <a:masterClrMapping/>
  </p:clrMapOvr>
</p:sldLayout>
</file>

<file path=ppt/slideLayouts/slideLayout31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BE534F-C5AD-4771-9CBE-2FD74E94DDD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29458531"/>
      </p:ext>
    </p:extLst>
  </p:cSld>
  <p:clrMapOvr>
    <a:masterClrMapping/>
  </p:clrMapOvr>
</p:sldLayout>
</file>

<file path=ppt/slideLayouts/slideLayout31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190533-58D3-48DE-BE3E-BFF9F6A7D7A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22677786"/>
      </p:ext>
    </p:extLst>
  </p:cSld>
  <p:clrMapOvr>
    <a:masterClrMapping/>
  </p:clrMapOvr>
</p:sldLayout>
</file>

<file path=ppt/slideLayouts/slideLayout31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49647AC-A039-4D60-8F25-B4D0795AD91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8259084"/>
      </p:ext>
    </p:extLst>
  </p:cSld>
  <p:clrMapOvr>
    <a:masterClrMapping/>
  </p:clrMapOvr>
</p:sldLayout>
</file>

<file path=ppt/slideLayouts/slideLayout31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C74257F-26AE-466F-84CC-6E42749A937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71529103"/>
      </p:ext>
    </p:extLst>
  </p:cSld>
  <p:clrMapOvr>
    <a:masterClrMapping/>
  </p:clrMapOvr>
</p:sldLayout>
</file>

<file path=ppt/slideLayouts/slideLayout31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5A1A939-5FDF-4136-A569-F8EFE5E2A24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41200993"/>
      </p:ext>
    </p:extLst>
  </p:cSld>
  <p:clrMapOvr>
    <a:masterClrMapping/>
  </p:clrMapOvr>
</p:sldLayout>
</file>

<file path=ppt/slideLayouts/slideLayout31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D9FD02A-5F27-437C-B16F-8324C7466FD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78185518"/>
      </p:ext>
    </p:extLst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EF40C83-0112-461B-AE29-05E71F263D9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18853768"/>
      </p:ext>
    </p:extLst>
  </p:cSld>
  <p:clrMapOvr>
    <a:masterClrMapping/>
  </p:clrMapOvr>
</p:sldLayout>
</file>

<file path=ppt/slideLayouts/slideLayout31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C5CE97-166C-43E9-8978-D5338DDBB57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95203948"/>
      </p:ext>
    </p:extLst>
  </p:cSld>
  <p:clrMapOvr>
    <a:masterClrMapping/>
  </p:clrMapOvr>
</p:sldLayout>
</file>

<file path=ppt/slideLayouts/slideLayout31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E62544B-E27E-4874-9045-96A581F5B4A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6855666"/>
      </p:ext>
    </p:extLst>
  </p:cSld>
  <p:clrMapOvr>
    <a:masterClrMapping/>
  </p:clrMapOvr>
</p:sldLayout>
</file>

<file path=ppt/slideLayouts/slideLayout31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C067FA2-440A-436E-BD23-C614503693B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33350340"/>
      </p:ext>
    </p:extLst>
  </p:cSld>
  <p:clrMapOvr>
    <a:masterClrMapping/>
  </p:clrMapOvr>
</p:sldLayout>
</file>

<file path=ppt/slideLayouts/slideLayout31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A2D1409-2C0F-4A28-9D5D-2E2CAE63F30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75908559"/>
      </p:ext>
    </p:extLst>
  </p:cSld>
  <p:clrMapOvr>
    <a:masterClrMapping/>
  </p:clrMapOvr>
</p:sldLayout>
</file>

<file path=ppt/slideLayouts/slideLayout31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4B1DB3A-8CBD-4506-A950-7E27287E80C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76971227"/>
      </p:ext>
    </p:extLst>
  </p:cSld>
  <p:clrMapOvr>
    <a:masterClrMapping/>
  </p:clrMapOvr>
</p:sldLayout>
</file>

<file path=ppt/slideLayouts/slideLayout31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4CE52C-675B-44A3-A52F-8E96DC4094B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03828176"/>
      </p:ext>
    </p:extLst>
  </p:cSld>
  <p:clrMapOvr>
    <a:masterClrMapping/>
  </p:clrMapOvr>
</p:sldLayout>
</file>

<file path=ppt/slideLayouts/slideLayout31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B6E4E11-F492-46C6-9524-E626B70990F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54472617"/>
      </p:ext>
    </p:extLst>
  </p:cSld>
  <p:clrMapOvr>
    <a:masterClrMapping/>
  </p:clrMapOvr>
</p:sldLayout>
</file>

<file path=ppt/slideLayouts/slideLayout31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BA418A-359C-4822-8526-353A20E5391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84477429"/>
      </p:ext>
    </p:extLst>
  </p:cSld>
  <p:clrMapOvr>
    <a:masterClrMapping/>
  </p:clrMapOvr>
</p:sldLayout>
</file>

<file path=ppt/slideLayouts/slideLayout31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505C0E1-2E17-4308-AA07-3A4EC987CD3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35951242"/>
      </p:ext>
    </p:extLst>
  </p:cSld>
  <p:clrMapOvr>
    <a:masterClrMapping/>
  </p:clrMapOvr>
</p:sldLayout>
</file>

<file path=ppt/slideLayouts/slideLayout31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0B64E8C-CF91-42B3-B631-81F49D825AE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22849968"/>
      </p:ext>
    </p:extLst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862F7B5-27F3-4DC0-82A7-704CBCD0FA4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74480063"/>
      </p:ext>
    </p:extLst>
  </p:cSld>
  <p:clrMapOvr>
    <a:masterClrMapping/>
  </p:clrMapOvr>
</p:sldLayout>
</file>

<file path=ppt/slideLayouts/slideLayout31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3837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598613"/>
            <a:ext cx="4033838" cy="44910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CE594E0-B904-4D39-9B9D-435D85EDBC1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23531397"/>
      </p:ext>
    </p:extLst>
  </p:cSld>
  <p:clrMapOvr>
    <a:masterClrMapping/>
  </p:clrMapOvr>
</p:sldLayout>
</file>

<file path=ppt/slideLayouts/slideLayout31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FBB778-574E-4F57-B3C3-7943AF7F874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65582433"/>
      </p:ext>
    </p:extLst>
  </p:cSld>
  <p:clrMapOvr>
    <a:masterClrMapping/>
  </p:clrMapOvr>
</p:sldLayout>
</file>

<file path=ppt/slideLayouts/slideLayout31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716B44-E4F0-455C-9B2B-889EF0000D2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41416546"/>
      </p:ext>
    </p:extLst>
  </p:cSld>
  <p:clrMapOvr>
    <a:masterClrMapping/>
  </p:clrMapOvr>
</p:sldLayout>
</file>

<file path=ppt/slideLayouts/slideLayout31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B075A9D-7ACB-428D-82A9-11BF9C84447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41378445"/>
      </p:ext>
    </p:extLst>
  </p:cSld>
  <p:clrMapOvr>
    <a:masterClrMapping/>
  </p:clrMapOvr>
</p:sldLayout>
</file>

<file path=ppt/slideLayouts/slideLayout31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2724328-73A2-4C29-93F2-7D3B0CA7958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44830916"/>
      </p:ext>
    </p:extLst>
  </p:cSld>
  <p:clrMapOvr>
    <a:masterClrMapping/>
  </p:clrMapOvr>
</p:sldLayout>
</file>

<file path=ppt/slideLayouts/slideLayout31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9E39-4DFC-4047-B2ED-0A7A4FE67D6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60948462"/>
      </p:ext>
    </p:extLst>
  </p:cSld>
  <p:clrMapOvr>
    <a:masterClrMapping/>
  </p:clrMapOvr>
</p:sldLayout>
</file>

<file path=ppt/slideLayouts/slideLayout31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DC5F98-2E7C-4EF0-BD36-DB8D684DCBE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91161665"/>
      </p:ext>
    </p:extLst>
  </p:cSld>
  <p:clrMapOvr>
    <a:masterClrMapping/>
  </p:clrMapOvr>
</p:sldLayout>
</file>

<file path=ppt/slideLayouts/slideLayout31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1463" y="273050"/>
            <a:ext cx="2054225" cy="5816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3450" cy="5816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B35A46-D0C8-4C85-BC4C-A287BCD12C0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05021177"/>
      </p:ext>
    </p:extLst>
  </p:cSld>
  <p:clrMapOvr>
    <a:masterClrMapping/>
  </p:clrMapOvr>
</p:sldLayout>
</file>

<file path=ppt/slideLayouts/slideLayout31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BB87DCA-6EA1-4A9A-B83B-AE1C43A34B57}" type="datetime1">
              <a:rPr lang="en-GB" altLang="en-US"/>
              <a:pPr>
                <a:defRPr/>
              </a:pPr>
              <a:t>06/11/2016</a:t>
            </a:fld>
            <a:endParaRPr lang="en-GB" altLang="en-US"/>
          </a:p>
        </p:txBody>
      </p:sp>
      <p:sp>
        <p:nvSpPr>
          <p:cNvPr id="5" name="Rectangle 8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0EA63A4-7A14-4786-B951-5E30CAFE6114}" type="slidenum">
              <a:rPr lang="en-GB" altLang="en-US"/>
              <a:pPr>
                <a:defRPr/>
              </a:pPr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010917915"/>
      </p:ext>
    </p:extLst>
  </p:cSld>
  <p:clrMapOvr>
    <a:masterClrMapping/>
  </p:clrMapOvr>
</p:sldLayout>
</file>

<file path=ppt/slideLayouts/slideLayout31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6855AF3-8C34-4F28-A3B4-94596807D273}" type="datetime1">
              <a:rPr lang="en-GB" altLang="en-US"/>
              <a:pPr>
                <a:defRPr/>
              </a:pPr>
              <a:t>06/11/2016</a:t>
            </a:fld>
            <a:endParaRPr lang="en-GB" altLang="en-US"/>
          </a:p>
        </p:txBody>
      </p:sp>
      <p:sp>
        <p:nvSpPr>
          <p:cNvPr id="5" name="Rectangle 8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C6C35F-F21F-4267-8344-878D00DE0C19}" type="slidenum">
              <a:rPr lang="en-GB" altLang="en-US"/>
              <a:pPr>
                <a:defRPr/>
              </a:pPr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827309347"/>
      </p:ext>
    </p:extLst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D6A6A87-61EC-4E4C-BA77-2C0FB27B286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95387588"/>
      </p:ext>
    </p:extLst>
  </p:cSld>
  <p:clrMapOvr>
    <a:masterClrMapping/>
  </p:clrMapOvr>
</p:sldLayout>
</file>

<file path=ppt/slideLayouts/slideLayout315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8275D2-3994-4A99-8F0D-88709E7901F5}" type="datetime1">
              <a:rPr lang="en-GB" altLang="en-US"/>
              <a:pPr>
                <a:defRPr/>
              </a:pPr>
              <a:t>06/11/2016</a:t>
            </a:fld>
            <a:endParaRPr lang="en-GB" altLang="en-US"/>
          </a:p>
        </p:txBody>
      </p:sp>
      <p:sp>
        <p:nvSpPr>
          <p:cNvPr id="5" name="Rectangle 8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A5B113-6A91-4931-B383-43A87B8EAEEF}" type="slidenum">
              <a:rPr lang="en-GB" altLang="en-US"/>
              <a:pPr>
                <a:defRPr/>
              </a:pPr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365190781"/>
      </p:ext>
    </p:extLst>
  </p:cSld>
  <p:clrMapOvr>
    <a:masterClrMapping/>
  </p:clrMapOvr>
</p:sldLayout>
</file>

<file path=ppt/slideLayouts/slideLayout31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-3806825"/>
            <a:ext cx="1941513" cy="117221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2551113" y="-3806825"/>
            <a:ext cx="1941512" cy="117221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DFA32A3-A90B-4ECB-96DF-E495F7FAFF00}" type="datetime1">
              <a:rPr lang="en-GB" altLang="en-US"/>
              <a:pPr>
                <a:defRPr/>
              </a:pPr>
              <a:t>06/11/2016</a:t>
            </a:fld>
            <a:endParaRPr lang="en-GB" altLang="en-US"/>
          </a:p>
        </p:txBody>
      </p:sp>
      <p:sp>
        <p:nvSpPr>
          <p:cNvPr id="6" name="Rectangle 8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51C48F7-FDD7-4125-9AF1-253195E94B14}" type="slidenum">
              <a:rPr lang="en-GB" altLang="en-US"/>
              <a:pPr>
                <a:defRPr/>
              </a:pPr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452896106"/>
      </p:ext>
    </p:extLst>
  </p:cSld>
  <p:clrMapOvr>
    <a:masterClrMapping/>
  </p:clrMapOvr>
</p:sldLayout>
</file>

<file path=ppt/slideLayouts/slideLayout31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6C43A81-EB4A-48F4-9D6C-4B997379A767}" type="datetime1">
              <a:rPr lang="en-GB" altLang="en-US"/>
              <a:pPr>
                <a:defRPr/>
              </a:pPr>
              <a:t>06/11/2016</a:t>
            </a:fld>
            <a:endParaRPr lang="en-GB" altLang="en-US"/>
          </a:p>
        </p:txBody>
      </p:sp>
      <p:sp>
        <p:nvSpPr>
          <p:cNvPr id="8" name="Rectangle 8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F94C288-3452-4E80-BFC9-5C7DD490C278}" type="slidenum">
              <a:rPr lang="en-GB" altLang="en-US"/>
              <a:pPr>
                <a:defRPr/>
              </a:pPr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757968314"/>
      </p:ext>
    </p:extLst>
  </p:cSld>
  <p:clrMapOvr>
    <a:masterClrMapping/>
  </p:clrMapOvr>
</p:sldLayout>
</file>

<file path=ppt/slideLayouts/slideLayout31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8D1E933-04E8-4562-9E5E-3E84F134EBDE}" type="datetime1">
              <a:rPr lang="en-GB" altLang="en-US"/>
              <a:pPr>
                <a:defRPr/>
              </a:pPr>
              <a:t>06/11/2016</a:t>
            </a:fld>
            <a:endParaRPr lang="en-GB" altLang="en-US"/>
          </a:p>
        </p:txBody>
      </p:sp>
      <p:sp>
        <p:nvSpPr>
          <p:cNvPr id="4" name="Rectangle 8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84EF97-0166-4213-8E65-11B03D0C97A4}" type="slidenum">
              <a:rPr lang="en-GB" altLang="en-US"/>
              <a:pPr>
                <a:defRPr/>
              </a:pPr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23682094"/>
      </p:ext>
    </p:extLst>
  </p:cSld>
  <p:clrMapOvr>
    <a:masterClrMapping/>
  </p:clrMapOvr>
</p:sldLayout>
</file>

<file path=ppt/slideLayouts/slideLayout31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8A5A541-A0FD-4F07-9E31-A724F9945E55}" type="datetime1">
              <a:rPr lang="en-GB" altLang="en-US"/>
              <a:pPr>
                <a:defRPr/>
              </a:pPr>
              <a:t>06/11/2016</a:t>
            </a:fld>
            <a:endParaRPr lang="en-GB" altLang="en-US"/>
          </a:p>
        </p:txBody>
      </p:sp>
      <p:sp>
        <p:nvSpPr>
          <p:cNvPr id="3" name="Rectangle 8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6B1DF0-B401-4D28-AEFB-F58D36FC1A7E}" type="slidenum">
              <a:rPr lang="en-GB" altLang="en-US"/>
              <a:pPr>
                <a:defRPr/>
              </a:pPr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099186315"/>
      </p:ext>
    </p:extLst>
  </p:cSld>
  <p:clrMapOvr>
    <a:masterClrMapping/>
  </p:clrMapOvr>
</p:sldLayout>
</file>

<file path=ppt/slideLayouts/slideLayout315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C0442FA-B6FE-44AF-A160-DA03EF0223C0}" type="datetime1">
              <a:rPr lang="en-GB" altLang="en-US"/>
              <a:pPr>
                <a:defRPr/>
              </a:pPr>
              <a:t>06/11/2016</a:t>
            </a:fld>
            <a:endParaRPr lang="en-GB" altLang="en-US"/>
          </a:p>
        </p:txBody>
      </p:sp>
      <p:sp>
        <p:nvSpPr>
          <p:cNvPr id="6" name="Rectangle 8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0835431-CD26-4683-BF10-C54262BE762B}" type="slidenum">
              <a:rPr lang="en-GB" altLang="en-US"/>
              <a:pPr>
                <a:defRPr/>
              </a:pPr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023738907"/>
      </p:ext>
    </p:extLst>
  </p:cSld>
  <p:clrMapOvr>
    <a:masterClrMapping/>
  </p:clrMapOvr>
</p:sldLayout>
</file>

<file path=ppt/slideLayouts/slideLayout315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66CCE1-73B7-4B3F-A557-E3D93A358F5C}" type="datetime1">
              <a:rPr lang="en-GB" altLang="en-US"/>
              <a:pPr>
                <a:defRPr/>
              </a:pPr>
              <a:t>06/11/2016</a:t>
            </a:fld>
            <a:endParaRPr lang="en-GB" altLang="en-US"/>
          </a:p>
        </p:txBody>
      </p:sp>
      <p:sp>
        <p:nvSpPr>
          <p:cNvPr id="6" name="Rectangle 8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90514BB-C435-4050-9B11-BF83A787D47C}" type="slidenum">
              <a:rPr lang="en-GB" altLang="en-US"/>
              <a:pPr>
                <a:defRPr/>
              </a:pPr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641149595"/>
      </p:ext>
    </p:extLst>
  </p:cSld>
  <p:clrMapOvr>
    <a:masterClrMapping/>
  </p:clrMapOvr>
</p:sldLayout>
</file>

<file path=ppt/slideLayouts/slideLayout31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B153570-82A0-4993-BAEA-833B5AB48B2A}" type="datetime1">
              <a:rPr lang="en-GB" altLang="en-US"/>
              <a:pPr>
                <a:defRPr/>
              </a:pPr>
              <a:t>06/11/2016</a:t>
            </a:fld>
            <a:endParaRPr lang="en-GB" altLang="en-US"/>
          </a:p>
        </p:txBody>
      </p:sp>
      <p:sp>
        <p:nvSpPr>
          <p:cNvPr id="5" name="Rectangle 8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1FC9AA9-B2A6-4F67-A04A-91F4A10270BA}" type="slidenum">
              <a:rPr lang="en-GB" altLang="en-US"/>
              <a:pPr>
                <a:defRPr/>
              </a:pPr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450814474"/>
      </p:ext>
    </p:extLst>
  </p:cSld>
  <p:clrMapOvr>
    <a:masterClrMapping/>
  </p:clrMapOvr>
</p:sldLayout>
</file>

<file path=ppt/slideLayouts/slideLayout31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6225" y="-3806825"/>
            <a:ext cx="2055813" cy="117221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-3806825"/>
            <a:ext cx="6016625" cy="117221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F7C9D3-E5E7-4A3A-B54A-C62AE47AF05A}" type="datetime1">
              <a:rPr lang="en-GB" altLang="en-US"/>
              <a:pPr>
                <a:defRPr/>
              </a:pPr>
              <a:t>06/11/2016</a:t>
            </a:fld>
            <a:endParaRPr lang="en-GB" altLang="en-US"/>
          </a:p>
        </p:txBody>
      </p:sp>
      <p:sp>
        <p:nvSpPr>
          <p:cNvPr id="5" name="Rectangle 8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AF96B0A-07B0-4E22-8157-14C3CF524159}" type="slidenum">
              <a:rPr lang="en-GB" altLang="en-US"/>
              <a:pPr>
                <a:defRPr/>
              </a:pPr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905834829"/>
      </p:ext>
    </p:extLst>
  </p:cSld>
  <p:clrMapOvr>
    <a:masterClrMapping/>
  </p:clrMapOvr>
</p:sldLayout>
</file>

<file path=ppt/slideLayouts/slideLayout31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2DC1F06-6F8A-4A6A-B5A2-E4CC5BCDFFC6}" type="datetime1">
              <a:rPr lang="en-GB" altLang="en-US"/>
              <a:pPr>
                <a:defRPr/>
              </a:pPr>
              <a:t>06/11/2016</a:t>
            </a:fld>
            <a:endParaRPr lang="en-GB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EDE62CF-A11C-44DC-A0A2-86BD09EC0DEA}" type="slidenum">
              <a:rPr lang="en-GB" altLang="en-US"/>
              <a:pPr>
                <a:defRPr/>
              </a:pPr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081175920"/>
      </p:ext>
    </p:extLst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15EC6D7-977A-4DC7-AE4A-F8C858462E4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73048181"/>
      </p:ext>
    </p:extLst>
  </p:cSld>
  <p:clrMapOvr>
    <a:masterClrMapping/>
  </p:clrMapOvr>
</p:sldLayout>
</file>

<file path=ppt/slideLayouts/slideLayout31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3A41599-0C52-45FA-BC52-76D0468C6109}" type="datetime1">
              <a:rPr lang="en-GB" altLang="en-US"/>
              <a:pPr>
                <a:defRPr/>
              </a:pPr>
              <a:t>06/11/2016</a:t>
            </a:fld>
            <a:endParaRPr lang="en-GB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598C34-F630-4FDB-BA5A-6A4A8A996281}" type="slidenum">
              <a:rPr lang="en-GB" altLang="en-US"/>
              <a:pPr>
                <a:defRPr/>
              </a:pPr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251040710"/>
      </p:ext>
    </p:extLst>
  </p:cSld>
  <p:clrMapOvr>
    <a:masterClrMapping/>
  </p:clrMapOvr>
</p:sldLayout>
</file>

<file path=ppt/slideLayouts/slideLayout316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4B9751-9838-459E-A2D1-24E8FE158EEA}" type="datetime1">
              <a:rPr lang="en-GB" altLang="en-US"/>
              <a:pPr>
                <a:defRPr/>
              </a:pPr>
              <a:t>06/11/2016</a:t>
            </a:fld>
            <a:endParaRPr lang="en-GB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E5FCF72-FB82-49A1-AE4A-89BADB24EBE1}" type="slidenum">
              <a:rPr lang="en-GB" altLang="en-US"/>
              <a:pPr>
                <a:defRPr/>
              </a:pPr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933403119"/>
      </p:ext>
    </p:extLst>
  </p:cSld>
  <p:clrMapOvr>
    <a:masterClrMapping/>
  </p:clrMapOvr>
</p:sldLayout>
</file>

<file path=ppt/slideLayouts/slideLayout31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774825"/>
            <a:ext cx="4035425" cy="462121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5025" y="1774825"/>
            <a:ext cx="4037013" cy="462121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9A61A0E-B205-4A41-BAF2-35B94FFB1C3F}" type="datetime1">
              <a:rPr lang="en-GB" altLang="en-US"/>
              <a:pPr>
                <a:defRPr/>
              </a:pPr>
              <a:t>06/11/2016</a:t>
            </a:fld>
            <a:endParaRPr lang="en-GB" alt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87DA78B-6DD5-4C56-8975-1D42BF67772B}" type="slidenum">
              <a:rPr lang="en-GB" altLang="en-US"/>
              <a:pPr>
                <a:defRPr/>
              </a:pPr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514564738"/>
      </p:ext>
    </p:extLst>
  </p:cSld>
  <p:clrMapOvr>
    <a:masterClrMapping/>
  </p:clrMapOvr>
</p:sldLayout>
</file>

<file path=ppt/slideLayouts/slideLayout316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601D1F8-9C8B-44CF-B556-1A4BC7A06BDF}" type="datetime1">
              <a:rPr lang="en-GB" altLang="en-US"/>
              <a:pPr>
                <a:defRPr/>
              </a:pPr>
              <a:t>06/11/2016</a:t>
            </a:fld>
            <a:endParaRPr lang="en-GB" alt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9E88B08-6283-467D-8089-7F309D726849}" type="slidenum">
              <a:rPr lang="en-GB" altLang="en-US"/>
              <a:pPr>
                <a:defRPr/>
              </a:pPr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249375426"/>
      </p:ext>
    </p:extLst>
  </p:cSld>
  <p:clrMapOvr>
    <a:masterClrMapping/>
  </p:clrMapOvr>
</p:sldLayout>
</file>

<file path=ppt/slideLayouts/slideLayout31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1BE2C2-3352-456B-B789-6368585C763B}" type="datetime1">
              <a:rPr lang="en-GB" altLang="en-US"/>
              <a:pPr>
                <a:defRPr/>
              </a:pPr>
              <a:t>06/11/2016</a:t>
            </a:fld>
            <a:endParaRPr lang="en-GB" alt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4298A-FAC7-4EF8-9B02-8804F2167A1D}" type="slidenum">
              <a:rPr lang="en-GB" altLang="en-US"/>
              <a:pPr>
                <a:defRPr/>
              </a:pPr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601895038"/>
      </p:ext>
    </p:extLst>
  </p:cSld>
  <p:clrMapOvr>
    <a:masterClrMapping/>
  </p:clrMapOvr>
</p:sldLayout>
</file>

<file path=ppt/slideLayouts/slideLayout316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ACCB5D-317F-4BD6-A4FA-E7EF86063C54}" type="datetime1">
              <a:rPr lang="en-GB" altLang="en-US"/>
              <a:pPr>
                <a:defRPr/>
              </a:pPr>
              <a:t>06/11/2016</a:t>
            </a:fld>
            <a:endParaRPr lang="en-GB" alt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270453E-CF45-4ACD-BE94-7D8B36620316}" type="slidenum">
              <a:rPr lang="en-GB" altLang="en-US"/>
              <a:pPr>
                <a:defRPr/>
              </a:pPr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331562077"/>
      </p:ext>
    </p:extLst>
  </p:cSld>
  <p:clrMapOvr>
    <a:masterClrMapping/>
  </p:clrMapOvr>
</p:sldLayout>
</file>

<file path=ppt/slideLayouts/slideLayout316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ADA249C-94C4-4D02-94C8-2B8D31B977F9}" type="datetime1">
              <a:rPr lang="en-GB" altLang="en-US"/>
              <a:pPr>
                <a:defRPr/>
              </a:pPr>
              <a:t>06/11/2016</a:t>
            </a:fld>
            <a:endParaRPr lang="en-GB" alt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4EA2A53-0580-44D1-8A01-711117823D70}" type="slidenum">
              <a:rPr lang="en-GB" altLang="en-US"/>
              <a:pPr>
                <a:defRPr/>
              </a:pPr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514901871"/>
      </p:ext>
    </p:extLst>
  </p:cSld>
  <p:clrMapOvr>
    <a:masterClrMapping/>
  </p:clrMapOvr>
</p:sldLayout>
</file>

<file path=ppt/slideLayouts/slideLayout316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CEBA917-49D2-4D41-9A71-46F7CF184D5F}" type="datetime1">
              <a:rPr lang="en-GB" altLang="en-US"/>
              <a:pPr>
                <a:defRPr/>
              </a:pPr>
              <a:t>06/11/2016</a:t>
            </a:fld>
            <a:endParaRPr lang="en-GB" alt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B75B54E-BBC5-457D-B7E9-6136B132BC04}" type="slidenum">
              <a:rPr lang="en-GB" altLang="en-US"/>
              <a:pPr>
                <a:defRPr/>
              </a:pPr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903720696"/>
      </p:ext>
    </p:extLst>
  </p:cSld>
  <p:clrMapOvr>
    <a:masterClrMapping/>
  </p:clrMapOvr>
</p:sldLayout>
</file>

<file path=ppt/slideLayouts/slideLayout31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9EEB2D-F78E-4836-8725-03A3FD56640A}" type="datetime1">
              <a:rPr lang="en-GB" altLang="en-US"/>
              <a:pPr>
                <a:defRPr/>
              </a:pPr>
              <a:t>06/11/2016</a:t>
            </a:fld>
            <a:endParaRPr lang="en-GB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D8C40AF-6D18-479A-A4CD-97158835FD23}" type="slidenum">
              <a:rPr lang="en-GB" altLang="en-US"/>
              <a:pPr>
                <a:defRPr/>
              </a:pPr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742838019"/>
      </p:ext>
    </p:extLst>
  </p:cSld>
  <p:clrMapOvr>
    <a:masterClrMapping/>
  </p:clrMapOvr>
</p:sldLayout>
</file>

<file path=ppt/slideLayouts/slideLayout31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6225" y="155575"/>
            <a:ext cx="2055813" cy="62404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55575"/>
            <a:ext cx="6016625" cy="62404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D4216A6-C4BB-4A7C-ADBC-E8E40072EF2C}" type="datetime1">
              <a:rPr lang="en-GB" altLang="en-US"/>
              <a:pPr>
                <a:defRPr/>
              </a:pPr>
              <a:t>06/11/2016</a:t>
            </a:fld>
            <a:endParaRPr lang="en-GB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98FF6F1-84DC-4970-AE95-921124CF6DB6}" type="slidenum">
              <a:rPr lang="en-GB" altLang="en-US"/>
              <a:pPr>
                <a:defRPr/>
              </a:pPr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991783495"/>
      </p:ext>
    </p:extLst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4C9419-4844-4735-BC2B-45E6C21F93C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09766353"/>
      </p:ext>
    </p:extLst>
  </p:cSld>
  <p:clrMapOvr>
    <a:masterClrMapping/>
  </p:clrMapOvr>
</p:sldLayout>
</file>

<file path=ppt/slideLayouts/slideLayout31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/>
        <p:txBody>
          <a:bodyPr/>
          <a:lstStyle>
            <a:lvl1pPr>
              <a:defRPr b="0"/>
            </a:lvl1pPr>
          </a:lstStyle>
          <a:p>
            <a:pPr>
              <a:defRPr/>
            </a:pPr>
            <a:fld id="{87CE33FC-939B-4FBE-AFB7-E2ADA02F612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13162783"/>
      </p:ext>
    </p:extLst>
  </p:cSld>
  <p:clrMapOvr>
    <a:masterClrMapping/>
  </p:clrMapOvr>
</p:sldLayout>
</file>

<file path=ppt/slideLayouts/slideLayout31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/>
        <p:txBody>
          <a:bodyPr/>
          <a:lstStyle>
            <a:lvl1pPr>
              <a:defRPr b="0"/>
            </a:lvl1pPr>
          </a:lstStyle>
          <a:p>
            <a:pPr>
              <a:defRPr/>
            </a:pPr>
            <a:fld id="{BD1A4F2B-6F3F-4251-8A95-2C74B824525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3372416"/>
      </p:ext>
    </p:extLst>
  </p:cSld>
  <p:clrMapOvr>
    <a:masterClrMapping/>
  </p:clrMapOvr>
</p:sldLayout>
</file>

<file path=ppt/slideLayouts/slideLayout31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/>
        <p:txBody>
          <a:bodyPr/>
          <a:lstStyle>
            <a:lvl1pPr>
              <a:defRPr b="0"/>
            </a:lvl1pPr>
          </a:lstStyle>
          <a:p>
            <a:pPr>
              <a:defRPr/>
            </a:pPr>
            <a:fld id="{A6443D41-18EE-403B-8BFA-7D262D27EAB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67305976"/>
      </p:ext>
    </p:extLst>
  </p:cSld>
  <p:clrMapOvr>
    <a:masterClrMapping/>
  </p:clrMapOvr>
</p:sldLayout>
</file>

<file path=ppt/slideLayouts/slideLayout31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5425" cy="4495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3438" y="1598613"/>
            <a:ext cx="4037012" cy="4495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/>
        <p:txBody>
          <a:bodyPr/>
          <a:lstStyle>
            <a:lvl1pPr>
              <a:defRPr b="0"/>
            </a:lvl1pPr>
          </a:lstStyle>
          <a:p>
            <a:pPr>
              <a:defRPr/>
            </a:pPr>
            <a:fld id="{7D7E4BE8-EDBD-4152-9558-5C84C131E21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28601607"/>
      </p:ext>
    </p:extLst>
  </p:cSld>
  <p:clrMapOvr>
    <a:masterClrMapping/>
  </p:clrMapOvr>
</p:sldLayout>
</file>

<file path=ppt/slideLayouts/slideLayout31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/>
        <p:txBody>
          <a:bodyPr/>
          <a:lstStyle>
            <a:lvl1pPr>
              <a:defRPr b="0"/>
            </a:lvl1pPr>
          </a:lstStyle>
          <a:p>
            <a:pPr>
              <a:defRPr/>
            </a:pPr>
            <a:fld id="{3E546628-8434-4EE1-9D13-27B638D638C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48701505"/>
      </p:ext>
    </p:extLst>
  </p:cSld>
  <p:clrMapOvr>
    <a:masterClrMapping/>
  </p:clrMapOvr>
</p:sldLayout>
</file>

<file path=ppt/slideLayouts/slideLayout31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/>
        <p:txBody>
          <a:bodyPr/>
          <a:lstStyle>
            <a:lvl1pPr>
              <a:defRPr b="0"/>
            </a:lvl1pPr>
          </a:lstStyle>
          <a:p>
            <a:pPr>
              <a:defRPr/>
            </a:pPr>
            <a:fld id="{F1ED2A55-1C47-4585-AA50-9A82BAD2E94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58530947"/>
      </p:ext>
    </p:extLst>
  </p:cSld>
  <p:clrMapOvr>
    <a:masterClrMapping/>
  </p:clrMapOvr>
</p:sldLayout>
</file>

<file path=ppt/slideLayouts/slideLayout31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/>
        <p:txBody>
          <a:bodyPr/>
          <a:lstStyle>
            <a:lvl1pPr>
              <a:defRPr b="0"/>
            </a:lvl1pPr>
          </a:lstStyle>
          <a:p>
            <a:pPr>
              <a:defRPr/>
            </a:pPr>
            <a:fld id="{7EFEA316-D58D-4751-BDB8-8F8AB9E75DD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63869793"/>
      </p:ext>
    </p:extLst>
  </p:cSld>
  <p:clrMapOvr>
    <a:masterClrMapping/>
  </p:clrMapOvr>
</p:sldLayout>
</file>

<file path=ppt/slideLayouts/slideLayout31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/>
        <p:txBody>
          <a:bodyPr/>
          <a:lstStyle>
            <a:lvl1pPr>
              <a:defRPr b="0"/>
            </a:lvl1pPr>
          </a:lstStyle>
          <a:p>
            <a:pPr>
              <a:defRPr/>
            </a:pPr>
            <a:fld id="{7165DBEE-9507-47B0-A002-BB31FA9EDDD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93767968"/>
      </p:ext>
    </p:extLst>
  </p:cSld>
  <p:clrMapOvr>
    <a:masterClrMapping/>
  </p:clrMapOvr>
</p:sldLayout>
</file>

<file path=ppt/slideLayouts/slideLayout31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/>
        <p:txBody>
          <a:bodyPr/>
          <a:lstStyle>
            <a:lvl1pPr>
              <a:defRPr b="0"/>
            </a:lvl1pPr>
          </a:lstStyle>
          <a:p>
            <a:pPr>
              <a:defRPr/>
            </a:pPr>
            <a:fld id="{57C0DD8E-21D7-41F3-A36D-A8FCC1D6EC5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03326684"/>
      </p:ext>
    </p:extLst>
  </p:cSld>
  <p:clrMapOvr>
    <a:masterClrMapping/>
  </p:clrMapOvr>
</p:sldLayout>
</file>

<file path=ppt/slideLayouts/slideLayout31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/>
        <p:txBody>
          <a:bodyPr/>
          <a:lstStyle>
            <a:lvl1pPr>
              <a:defRPr b="0"/>
            </a:lvl1pPr>
          </a:lstStyle>
          <a:p>
            <a:pPr>
              <a:defRPr/>
            </a:pPr>
            <a:fld id="{8EE43874-84D5-4BDA-B88F-EADED2AF2AB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08133731"/>
      </p:ext>
    </p:extLst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4C3FA40-EB43-46EB-A4BD-5944079F7A4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47609598"/>
      </p:ext>
    </p:extLst>
  </p:cSld>
  <p:clrMapOvr>
    <a:masterClrMapping/>
  </p:clrMapOvr>
</p:sldLayout>
</file>

<file path=ppt/slideLayouts/slideLayout31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4638" y="273050"/>
            <a:ext cx="2055812" cy="58213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6625" cy="58213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/>
        <p:txBody>
          <a:bodyPr/>
          <a:lstStyle>
            <a:lvl1pPr>
              <a:defRPr b="0"/>
            </a:lvl1pPr>
          </a:lstStyle>
          <a:p>
            <a:pPr>
              <a:defRPr/>
            </a:pPr>
            <a:fld id="{7511B292-FA28-4E6E-B3AB-CC424BEBCD1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13095713"/>
      </p:ext>
    </p:extLst>
  </p:cSld>
  <p:clrMapOvr>
    <a:masterClrMapping/>
  </p:clrMapOvr>
</p:sldLayout>
</file>

<file path=ppt/slideLayouts/slideLayout31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AndClipArt">
  <p:cSld name="Title, Text and Clip 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5613" y="273050"/>
            <a:ext cx="8226425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IN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5614" y="1598618"/>
            <a:ext cx="4037012" cy="44973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IN"/>
          </a:p>
        </p:txBody>
      </p:sp>
      <p:sp>
        <p:nvSpPr>
          <p:cNvPr id="4" name="ClipArt Placeholder 3"/>
          <p:cNvSpPr>
            <a:spLocks noGrp="1"/>
          </p:cNvSpPr>
          <p:nvPr>
            <p:ph type="clipArt" sz="half" idx="2"/>
          </p:nvPr>
        </p:nvSpPr>
        <p:spPr>
          <a:xfrm>
            <a:off x="4645025" y="1598618"/>
            <a:ext cx="4037013" cy="4497387"/>
          </a:xfrm>
        </p:spPr>
        <p:txBody>
          <a:bodyPr/>
          <a:lstStyle/>
          <a:p>
            <a:pPr lvl="0"/>
            <a:endParaRPr lang="en-IN" noProof="0" smtClean="0"/>
          </a:p>
        </p:txBody>
      </p:sp>
      <p:sp>
        <p:nvSpPr>
          <p:cNvPr id="5" name="Rectangle 68"/>
          <p:cNvSpPr>
            <a:spLocks noGrp="1" noChangeArrowheads="1"/>
          </p:cNvSpPr>
          <p:nvPr>
            <p:ph type="dt" sz="half" idx="10"/>
          </p:nvPr>
        </p:nvSpPr>
        <p:spPr>
          <a:xfrm>
            <a:off x="455613" y="6242050"/>
            <a:ext cx="2130425" cy="474663"/>
          </a:xfrm>
          <a:prstGeom prst="rect">
            <a:avLst/>
          </a:prstGeom>
        </p:spPr>
        <p:txBody>
          <a:bodyPr/>
          <a:lstStyle>
            <a:lvl1pPr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itchFamily="18" charset="0"/>
              <a:buNone/>
              <a:defRPr b="1">
                <a:ea typeface="DejaVu Sans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9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2050"/>
            <a:ext cx="2895600" cy="474663"/>
          </a:xfrm>
          <a:prstGeom prst="rect">
            <a:avLst/>
          </a:prstGeom>
        </p:spPr>
        <p:txBody>
          <a:bodyPr/>
          <a:lstStyle>
            <a:lvl1pPr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itchFamily="18" charset="0"/>
              <a:buNone/>
              <a:defRPr b="1">
                <a:ea typeface="DejaVu Sans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70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defRPr b="1"/>
            </a:lvl1pPr>
          </a:lstStyle>
          <a:p>
            <a:pPr>
              <a:defRPr/>
            </a:pPr>
            <a:fld id="{6E3CDFAE-E953-42D8-ACAA-BF6704C3AB8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15834473"/>
      </p:ext>
    </p:extLst>
  </p:cSld>
  <p:clrMapOvr>
    <a:masterClrMapping/>
  </p:clrMapOvr>
  <p:transition spd="slow"/>
</p:sldLayout>
</file>

<file path=ppt/slideLayouts/slideLayout31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85507445"/>
      </p:ext>
    </p:extLst>
  </p:cSld>
  <p:clrMapOvr>
    <a:masterClrMapping/>
  </p:clrMapOvr>
</p:sldLayout>
</file>

<file path=ppt/slideLayouts/slideLayout3183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laceHolder 1"/>
          <p:cNvSpPr>
            <a:spLocks noGrp="1"/>
          </p:cNvSpPr>
          <p:nvPr>
            <p:ph type="title"/>
          </p:nvPr>
        </p:nvSpPr>
        <p:spPr>
          <a:xfrm>
            <a:off x="1142910" y="1122480"/>
            <a:ext cx="6857730" cy="2387520"/>
          </a:xfrm>
          <a:prstGeom prst="rect">
            <a:avLst/>
          </a:prstGeom>
        </p:spPr>
        <p:txBody>
          <a:bodyPr lIns="0" tIns="0" rIns="0" bIns="0" anchor="ctr"/>
          <a:lstStyle/>
          <a:p>
            <a:endParaRPr/>
          </a:p>
        </p:txBody>
      </p:sp>
      <p:sp>
        <p:nvSpPr>
          <p:cNvPr id="6" name="PlaceHolder 2"/>
          <p:cNvSpPr>
            <a:spLocks noGrp="1"/>
          </p:cNvSpPr>
          <p:nvPr>
            <p:ph type="subTitle"/>
          </p:nvPr>
        </p:nvSpPr>
        <p:spPr>
          <a:xfrm>
            <a:off x="457110" y="1604520"/>
            <a:ext cx="8229330" cy="3977640"/>
          </a:xfrm>
          <a:prstGeom prst="rect">
            <a:avLst/>
          </a:prstGeom>
        </p:spPr>
        <p:txBody>
          <a:bodyPr anchor="ctr"/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50591437"/>
      </p:ext>
    </p:extLst>
  </p:cSld>
  <p:clrMapOvr>
    <a:masterClrMapping/>
  </p:clrMapOvr>
</p:sldLayout>
</file>

<file path=ppt/slideLayouts/slideLayout31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laceHolder 1"/>
          <p:cNvSpPr>
            <a:spLocks noGrp="1"/>
          </p:cNvSpPr>
          <p:nvPr>
            <p:ph type="title"/>
          </p:nvPr>
        </p:nvSpPr>
        <p:spPr>
          <a:xfrm>
            <a:off x="1142910" y="1122480"/>
            <a:ext cx="6857730" cy="2387520"/>
          </a:xfrm>
          <a:prstGeom prst="rect">
            <a:avLst/>
          </a:prstGeom>
        </p:spPr>
        <p:txBody>
          <a:bodyPr lIns="0" tIns="0" rIns="0" bIns="0" anchor="ctr"/>
          <a:lstStyle/>
          <a:p>
            <a:endParaRPr/>
          </a:p>
        </p:txBody>
      </p:sp>
      <p:sp>
        <p:nvSpPr>
          <p:cNvPr id="8" name="PlaceHolder 2"/>
          <p:cNvSpPr>
            <a:spLocks noGrp="1"/>
          </p:cNvSpPr>
          <p:nvPr>
            <p:ph type="body"/>
          </p:nvPr>
        </p:nvSpPr>
        <p:spPr>
          <a:xfrm>
            <a:off x="457110" y="1604520"/>
            <a:ext cx="8229330" cy="397728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9530935"/>
      </p:ext>
    </p:extLst>
  </p:cSld>
  <p:clrMapOvr>
    <a:masterClrMapping/>
  </p:clrMapOvr>
</p:sldLayout>
</file>

<file path=ppt/slideLayouts/slideLayout318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laceHolder 1"/>
          <p:cNvSpPr>
            <a:spLocks noGrp="1"/>
          </p:cNvSpPr>
          <p:nvPr>
            <p:ph type="title"/>
          </p:nvPr>
        </p:nvSpPr>
        <p:spPr>
          <a:xfrm>
            <a:off x="1142910" y="1122480"/>
            <a:ext cx="6857730" cy="2387520"/>
          </a:xfrm>
          <a:prstGeom prst="rect">
            <a:avLst/>
          </a:prstGeom>
        </p:spPr>
        <p:txBody>
          <a:bodyPr lIns="0" tIns="0" rIns="0" bIns="0" anchor="ctr"/>
          <a:lstStyle/>
          <a:p>
            <a:endParaRPr/>
          </a:p>
        </p:txBody>
      </p:sp>
      <p:sp>
        <p:nvSpPr>
          <p:cNvPr id="10" name="PlaceHolder 2"/>
          <p:cNvSpPr>
            <a:spLocks noGrp="1"/>
          </p:cNvSpPr>
          <p:nvPr>
            <p:ph type="body"/>
          </p:nvPr>
        </p:nvSpPr>
        <p:spPr>
          <a:xfrm>
            <a:off x="457110" y="1604520"/>
            <a:ext cx="4015710" cy="397728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11" name="PlaceHolder 3"/>
          <p:cNvSpPr>
            <a:spLocks noGrp="1"/>
          </p:cNvSpPr>
          <p:nvPr>
            <p:ph type="body"/>
          </p:nvPr>
        </p:nvSpPr>
        <p:spPr>
          <a:xfrm>
            <a:off x="4673970" y="1604520"/>
            <a:ext cx="4015710" cy="397728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65583574"/>
      </p:ext>
    </p:extLst>
  </p:cSld>
  <p:clrMapOvr>
    <a:masterClrMapping/>
  </p:clrMapOvr>
</p:sldLayout>
</file>

<file path=ppt/slideLayouts/slideLayout31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laceHolder 1"/>
          <p:cNvSpPr>
            <a:spLocks noGrp="1"/>
          </p:cNvSpPr>
          <p:nvPr>
            <p:ph type="title"/>
          </p:nvPr>
        </p:nvSpPr>
        <p:spPr>
          <a:xfrm>
            <a:off x="1142910" y="1122480"/>
            <a:ext cx="6857730" cy="2387520"/>
          </a:xfrm>
          <a:prstGeom prst="rect">
            <a:avLst/>
          </a:prstGeom>
        </p:spPr>
        <p:txBody>
          <a:bodyPr lIns="0" tIns="0" rIns="0" bIns="0" anchor="ctr"/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14360067"/>
      </p:ext>
    </p:extLst>
  </p:cSld>
  <p:clrMapOvr>
    <a:masterClrMapping/>
  </p:clrMapOvr>
</p:sldLayout>
</file>

<file path=ppt/slideLayouts/slideLayout3187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laceHolder 1"/>
          <p:cNvSpPr>
            <a:spLocks noGrp="1"/>
          </p:cNvSpPr>
          <p:nvPr>
            <p:ph type="subTitle"/>
          </p:nvPr>
        </p:nvSpPr>
        <p:spPr>
          <a:xfrm>
            <a:off x="1142910" y="1122480"/>
            <a:ext cx="6857730" cy="11067120"/>
          </a:xfrm>
          <a:prstGeom prst="rect">
            <a:avLst/>
          </a:prstGeom>
        </p:spPr>
        <p:txBody>
          <a:bodyPr anchor="ctr"/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82123295"/>
      </p:ext>
    </p:extLst>
  </p:cSld>
  <p:clrMapOvr>
    <a:masterClrMapping/>
  </p:clrMapOvr>
</p:sldLayout>
</file>

<file path=ppt/slideLayouts/slideLayout318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laceHolder 1"/>
          <p:cNvSpPr>
            <a:spLocks noGrp="1"/>
          </p:cNvSpPr>
          <p:nvPr>
            <p:ph type="title"/>
          </p:nvPr>
        </p:nvSpPr>
        <p:spPr>
          <a:xfrm>
            <a:off x="1142910" y="1122480"/>
            <a:ext cx="6857730" cy="2387520"/>
          </a:xfrm>
          <a:prstGeom prst="rect">
            <a:avLst/>
          </a:prstGeom>
        </p:spPr>
        <p:txBody>
          <a:bodyPr lIns="0" tIns="0" rIns="0" bIns="0" anchor="ctr"/>
          <a:lstStyle/>
          <a:p>
            <a:endParaRPr/>
          </a:p>
        </p:txBody>
      </p:sp>
      <p:sp>
        <p:nvSpPr>
          <p:cNvPr id="15" name="PlaceHolder 2"/>
          <p:cNvSpPr>
            <a:spLocks noGrp="1"/>
          </p:cNvSpPr>
          <p:nvPr>
            <p:ph type="body"/>
          </p:nvPr>
        </p:nvSpPr>
        <p:spPr>
          <a:xfrm>
            <a:off x="457110" y="1604520"/>
            <a:ext cx="4015710" cy="189684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16" name="PlaceHolder 3"/>
          <p:cNvSpPr>
            <a:spLocks noGrp="1"/>
          </p:cNvSpPr>
          <p:nvPr>
            <p:ph type="body"/>
          </p:nvPr>
        </p:nvSpPr>
        <p:spPr>
          <a:xfrm>
            <a:off x="457110" y="3682080"/>
            <a:ext cx="4015710" cy="189684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17" name="PlaceHolder 4"/>
          <p:cNvSpPr>
            <a:spLocks noGrp="1"/>
          </p:cNvSpPr>
          <p:nvPr>
            <p:ph type="body"/>
          </p:nvPr>
        </p:nvSpPr>
        <p:spPr>
          <a:xfrm>
            <a:off x="4673970" y="1604520"/>
            <a:ext cx="4015710" cy="397728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717787"/>
      </p:ext>
    </p:extLst>
  </p:cSld>
  <p:clrMapOvr>
    <a:masterClrMapping/>
  </p:clrMapOvr>
</p:sldLayout>
</file>

<file path=ppt/slideLayouts/slideLayout3189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laceHolder 1"/>
          <p:cNvSpPr>
            <a:spLocks noGrp="1"/>
          </p:cNvSpPr>
          <p:nvPr>
            <p:ph type="title"/>
          </p:nvPr>
        </p:nvSpPr>
        <p:spPr>
          <a:xfrm>
            <a:off x="1142910" y="1122480"/>
            <a:ext cx="6857730" cy="2387520"/>
          </a:xfrm>
          <a:prstGeom prst="rect">
            <a:avLst/>
          </a:prstGeom>
        </p:spPr>
        <p:txBody>
          <a:bodyPr lIns="0" tIns="0" rIns="0" bIns="0" anchor="ctr"/>
          <a:lstStyle/>
          <a:p>
            <a:endParaRPr/>
          </a:p>
        </p:txBody>
      </p:sp>
      <p:sp>
        <p:nvSpPr>
          <p:cNvPr id="19" name="PlaceHolder 2"/>
          <p:cNvSpPr>
            <a:spLocks noGrp="1"/>
          </p:cNvSpPr>
          <p:nvPr>
            <p:ph type="body"/>
          </p:nvPr>
        </p:nvSpPr>
        <p:spPr>
          <a:xfrm>
            <a:off x="457110" y="1604520"/>
            <a:ext cx="4015710" cy="397728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20" name="PlaceHolder 3"/>
          <p:cNvSpPr>
            <a:spLocks noGrp="1"/>
          </p:cNvSpPr>
          <p:nvPr>
            <p:ph type="body"/>
          </p:nvPr>
        </p:nvSpPr>
        <p:spPr>
          <a:xfrm>
            <a:off x="4673970" y="1604520"/>
            <a:ext cx="4015710" cy="189684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21" name="PlaceHolder 4"/>
          <p:cNvSpPr>
            <a:spLocks noGrp="1"/>
          </p:cNvSpPr>
          <p:nvPr>
            <p:ph type="body"/>
          </p:nvPr>
        </p:nvSpPr>
        <p:spPr>
          <a:xfrm>
            <a:off x="4673970" y="3682080"/>
            <a:ext cx="4015710" cy="189684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41480836"/>
      </p:ext>
    </p:extLst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94CB947-A037-496E-BCB4-1A59828B873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34211798"/>
      </p:ext>
    </p:extLst>
  </p:cSld>
  <p:clrMapOvr>
    <a:masterClrMapping/>
  </p:clrMapOvr>
</p:sldLayout>
</file>

<file path=ppt/slideLayouts/slideLayout31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laceHolder 1"/>
          <p:cNvSpPr>
            <a:spLocks noGrp="1"/>
          </p:cNvSpPr>
          <p:nvPr>
            <p:ph type="title"/>
          </p:nvPr>
        </p:nvSpPr>
        <p:spPr>
          <a:xfrm>
            <a:off x="1142910" y="1122480"/>
            <a:ext cx="6857730" cy="2387520"/>
          </a:xfrm>
          <a:prstGeom prst="rect">
            <a:avLst/>
          </a:prstGeom>
        </p:spPr>
        <p:txBody>
          <a:bodyPr lIns="0" tIns="0" rIns="0" bIns="0" anchor="ctr"/>
          <a:lstStyle/>
          <a:p>
            <a:endParaRPr/>
          </a:p>
        </p:txBody>
      </p:sp>
      <p:sp>
        <p:nvSpPr>
          <p:cNvPr id="23" name="PlaceHolder 2"/>
          <p:cNvSpPr>
            <a:spLocks noGrp="1"/>
          </p:cNvSpPr>
          <p:nvPr>
            <p:ph type="body"/>
          </p:nvPr>
        </p:nvSpPr>
        <p:spPr>
          <a:xfrm>
            <a:off x="457110" y="1604520"/>
            <a:ext cx="4015710" cy="189684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24" name="PlaceHolder 3"/>
          <p:cNvSpPr>
            <a:spLocks noGrp="1"/>
          </p:cNvSpPr>
          <p:nvPr>
            <p:ph type="body"/>
          </p:nvPr>
        </p:nvSpPr>
        <p:spPr>
          <a:xfrm>
            <a:off x="4673970" y="1604520"/>
            <a:ext cx="4015710" cy="189684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25" name="PlaceHolder 4"/>
          <p:cNvSpPr>
            <a:spLocks noGrp="1"/>
          </p:cNvSpPr>
          <p:nvPr>
            <p:ph type="body"/>
          </p:nvPr>
        </p:nvSpPr>
        <p:spPr>
          <a:xfrm>
            <a:off x="457110" y="3682080"/>
            <a:ext cx="8229330" cy="189684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44869086"/>
      </p:ext>
    </p:extLst>
  </p:cSld>
  <p:clrMapOvr>
    <a:masterClrMapping/>
  </p:clrMapOvr>
</p:sldLayout>
</file>

<file path=ppt/slideLayouts/slideLayout3191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laceHolder 1"/>
          <p:cNvSpPr>
            <a:spLocks noGrp="1"/>
          </p:cNvSpPr>
          <p:nvPr>
            <p:ph type="title"/>
          </p:nvPr>
        </p:nvSpPr>
        <p:spPr>
          <a:xfrm>
            <a:off x="1142910" y="1122480"/>
            <a:ext cx="6857730" cy="2387520"/>
          </a:xfrm>
          <a:prstGeom prst="rect">
            <a:avLst/>
          </a:prstGeom>
        </p:spPr>
        <p:txBody>
          <a:bodyPr lIns="0" tIns="0" rIns="0" bIns="0" anchor="ctr"/>
          <a:lstStyle/>
          <a:p>
            <a:endParaRPr/>
          </a:p>
        </p:txBody>
      </p:sp>
      <p:sp>
        <p:nvSpPr>
          <p:cNvPr id="27" name="PlaceHolder 2"/>
          <p:cNvSpPr>
            <a:spLocks noGrp="1"/>
          </p:cNvSpPr>
          <p:nvPr>
            <p:ph type="body"/>
          </p:nvPr>
        </p:nvSpPr>
        <p:spPr>
          <a:xfrm>
            <a:off x="457110" y="1604520"/>
            <a:ext cx="8229330" cy="189684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28" name="PlaceHolder 3"/>
          <p:cNvSpPr>
            <a:spLocks noGrp="1"/>
          </p:cNvSpPr>
          <p:nvPr>
            <p:ph type="body"/>
          </p:nvPr>
        </p:nvSpPr>
        <p:spPr>
          <a:xfrm>
            <a:off x="457110" y="3682080"/>
            <a:ext cx="8229330" cy="189684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98217921"/>
      </p:ext>
    </p:extLst>
  </p:cSld>
  <p:clrMapOvr>
    <a:masterClrMapping/>
  </p:clrMapOvr>
</p:sldLayout>
</file>

<file path=ppt/slideLayouts/slideLayout3192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PlaceHolder 1"/>
          <p:cNvSpPr>
            <a:spLocks noGrp="1"/>
          </p:cNvSpPr>
          <p:nvPr>
            <p:ph type="title"/>
          </p:nvPr>
        </p:nvSpPr>
        <p:spPr>
          <a:xfrm>
            <a:off x="1142910" y="1122480"/>
            <a:ext cx="6857730" cy="2387520"/>
          </a:xfrm>
          <a:prstGeom prst="rect">
            <a:avLst/>
          </a:prstGeom>
        </p:spPr>
        <p:txBody>
          <a:bodyPr lIns="0" tIns="0" rIns="0" bIns="0" anchor="ctr"/>
          <a:lstStyle/>
          <a:p>
            <a:endParaRPr/>
          </a:p>
        </p:txBody>
      </p:sp>
      <p:sp>
        <p:nvSpPr>
          <p:cNvPr id="30" name="PlaceHolder 2"/>
          <p:cNvSpPr>
            <a:spLocks noGrp="1"/>
          </p:cNvSpPr>
          <p:nvPr>
            <p:ph type="body"/>
          </p:nvPr>
        </p:nvSpPr>
        <p:spPr>
          <a:xfrm>
            <a:off x="457110" y="1604520"/>
            <a:ext cx="4015710" cy="189684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31" name="PlaceHolder 3"/>
          <p:cNvSpPr>
            <a:spLocks noGrp="1"/>
          </p:cNvSpPr>
          <p:nvPr>
            <p:ph type="body"/>
          </p:nvPr>
        </p:nvSpPr>
        <p:spPr>
          <a:xfrm>
            <a:off x="4673970" y="1604520"/>
            <a:ext cx="4015710" cy="189684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32" name="PlaceHolder 4"/>
          <p:cNvSpPr>
            <a:spLocks noGrp="1"/>
          </p:cNvSpPr>
          <p:nvPr>
            <p:ph type="body"/>
          </p:nvPr>
        </p:nvSpPr>
        <p:spPr>
          <a:xfrm>
            <a:off x="4673970" y="3682080"/>
            <a:ext cx="4015710" cy="189684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33" name="PlaceHolder 5"/>
          <p:cNvSpPr>
            <a:spLocks noGrp="1"/>
          </p:cNvSpPr>
          <p:nvPr>
            <p:ph type="body"/>
          </p:nvPr>
        </p:nvSpPr>
        <p:spPr>
          <a:xfrm>
            <a:off x="457110" y="3682080"/>
            <a:ext cx="4015710" cy="189684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60491851"/>
      </p:ext>
    </p:extLst>
  </p:cSld>
  <p:clrMapOvr>
    <a:masterClrMapping/>
  </p:clrMapOvr>
</p:sldLayout>
</file>

<file path=ppt/slideLayouts/slideLayout31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6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01925" y="1604963"/>
            <a:ext cx="3738563" cy="3976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01925" y="1604963"/>
            <a:ext cx="3738563" cy="3976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" name="PlaceHolder 1"/>
          <p:cNvSpPr>
            <a:spLocks noGrp="1"/>
          </p:cNvSpPr>
          <p:nvPr>
            <p:ph type="title"/>
          </p:nvPr>
        </p:nvSpPr>
        <p:spPr>
          <a:xfrm>
            <a:off x="1142910" y="1122480"/>
            <a:ext cx="6857730" cy="2387520"/>
          </a:xfrm>
          <a:prstGeom prst="rect">
            <a:avLst/>
          </a:prstGeom>
        </p:spPr>
        <p:txBody>
          <a:bodyPr lIns="0" tIns="0" rIns="0" bIns="0" anchor="ctr"/>
          <a:lstStyle/>
          <a:p>
            <a:endParaRPr/>
          </a:p>
        </p:txBody>
      </p:sp>
      <p:sp>
        <p:nvSpPr>
          <p:cNvPr id="35" name="PlaceHolder 2"/>
          <p:cNvSpPr>
            <a:spLocks noGrp="1"/>
          </p:cNvSpPr>
          <p:nvPr>
            <p:ph type="body"/>
          </p:nvPr>
        </p:nvSpPr>
        <p:spPr>
          <a:xfrm>
            <a:off x="457110" y="1604520"/>
            <a:ext cx="8229330" cy="397728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36" name="PlaceHolder 3"/>
          <p:cNvSpPr>
            <a:spLocks noGrp="1"/>
          </p:cNvSpPr>
          <p:nvPr>
            <p:ph type="body"/>
          </p:nvPr>
        </p:nvSpPr>
        <p:spPr>
          <a:xfrm>
            <a:off x="457110" y="1604520"/>
            <a:ext cx="8229330" cy="397728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74442730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9DF2470-380F-4161-A3E0-662248D678F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0985702"/>
      </p:ext>
    </p:extLst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A6B10AE-7D37-4B23-9017-77B9E7B4DC6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2069413"/>
      </p:ext>
    </p:extLst>
  </p:cSld>
  <p:clrMapOvr>
    <a:masterClrMapping/>
  </p:clrMapOvr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A2615F5-5349-4A86-85B2-CAC524117E0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82394166"/>
      </p:ext>
    </p:extLst>
  </p:cSld>
  <p:clrMapOvr>
    <a:masterClrMapping/>
  </p:clrMapOvr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560B018-6024-4287-A050-169411382E9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07298038"/>
      </p:ext>
    </p:extLst>
  </p:cSld>
  <p:clrMapOvr>
    <a:masterClrMapping/>
  </p:clrMapOvr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D9131D-455D-480F-A034-0FA9A2B2011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52091438"/>
      </p:ext>
    </p:extLst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429C9D2-7A57-43D3-98BA-FA2335AEF03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58470965"/>
      </p:ext>
    </p:extLst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F3B579E-7F46-43EF-B493-C7A01BE813C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47072215"/>
      </p:ext>
    </p:extLst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C89967-7695-4416-B224-B0B3631A456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62854634"/>
      </p:ext>
    </p:extLst>
  </p:cSld>
  <p:clrMapOvr>
    <a:masterClrMapping/>
  </p:clrMapOvr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A1E6C1-1C8B-411F-B057-8DE97A28818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46604434"/>
      </p:ext>
    </p:extLst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1D9AA57-0291-4C62-8BD7-E4BB721C669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42638179"/>
      </p:ext>
    </p:extLst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47BFC0F-364C-4DB0-899D-C26084C8A6D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9370150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F0BF1F5-99D9-4D6A-8111-9824B4EADFD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6940871"/>
      </p:ext>
    </p:extLst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2437AF1-CE4B-4747-A572-BA30C2C96B9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40917712"/>
      </p:ext>
    </p:extLst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756176-E50A-4CD9-95AF-1E791657DF0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16861924"/>
      </p:ext>
    </p:extLst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BCB6541-5E4B-4074-9CBD-09FBABD2F57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76161829"/>
      </p:ext>
    </p:extLst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CB4C4BB-33A0-48A5-9481-774A1AC81D9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68785177"/>
      </p:ext>
    </p:extLst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C336B0E-C213-49DB-81C4-1B472FF7D89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90600551"/>
      </p:ext>
    </p:extLst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8EAF550-0E91-4A77-980A-0A5AAA04B80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1400740"/>
      </p:ext>
    </p:extLst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B461905-79C9-4B75-83B5-CF64787B35C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73964417"/>
      </p:ext>
    </p:extLst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FEE0CE5-AF77-4C9F-937D-4CF0784EE4F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11216485"/>
      </p:ext>
    </p:extLst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CB0FEA-A2B2-45AB-8A77-2D954B18386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71207814"/>
      </p:ext>
    </p:extLst>
  </p:cSld>
  <p:clrMapOvr>
    <a:masterClrMapping/>
  </p:clrMapOvr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385BCB-E55A-4DF8-B8A0-E873962998E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95083535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8BE0BAE-887B-48DF-AB94-5B51C79F9B2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68700247"/>
      </p:ext>
    </p:extLst>
  </p:cSld>
  <p:clrMapOvr>
    <a:masterClrMapping/>
  </p:clrMapOvr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E60018B-2831-440C-9BF2-B52491D86A8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22240700"/>
      </p:ext>
    </p:extLst>
  </p:cSld>
  <p:clrMapOvr>
    <a:masterClrMapping/>
  </p:clrMapOvr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E3879C8-AAA4-4B5F-83E5-1501EE0BA3B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90216646"/>
      </p:ext>
    </p:extLst>
  </p:cSld>
  <p:clrMapOvr>
    <a:masterClrMapping/>
  </p:clrMapOvr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6785FEC-2E69-443A-B459-B5018E8D955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50362125"/>
      </p:ext>
    </p:extLst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FBDCA2-C601-40B2-A6FA-25D34FE0DFB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19735113"/>
      </p:ext>
    </p:extLst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7370971-E9FF-4F22-9D21-92EF990248C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32476673"/>
      </p:ext>
    </p:extLst>
  </p:cSld>
  <p:clrMapOvr>
    <a:masterClrMapping/>
  </p:clrMapOvr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9CEEA28-2C76-4DD4-9FF9-9372493B41F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89120092"/>
      </p:ext>
    </p:extLst>
  </p:cSld>
  <p:clrMapOvr>
    <a:masterClrMapping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3818414-1A15-48A5-BDF8-5B09CCB28AC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96891902"/>
      </p:ext>
    </p:extLst>
  </p:cSld>
  <p:clrMapOvr>
    <a:masterClrMapping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E31C91F-0496-4F21-9530-121B55247C4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9514243"/>
      </p:ext>
    </p:extLst>
  </p:cSld>
  <p:clrMapOvr>
    <a:masterClrMapping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13CDB4-BDEE-4830-874E-4503A7DE56A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87884870"/>
      </p:ext>
    </p:extLst>
  </p:cSld>
  <p:clrMapOvr>
    <a:masterClrMapping/>
  </p:clrMapOvr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C4CBC22-A5AB-43DB-8BB3-39C89491E88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61529048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A83B59E-F330-4E28-84AD-B628EBF1A6F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21560061"/>
      </p:ext>
    </p:extLst>
  </p:cSld>
  <p:clrMapOvr>
    <a:masterClrMapping/>
  </p:clrMapOvr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7059C7-B066-4310-AAC5-04B2045EC24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5720137"/>
      </p:ext>
    </p:extLst>
  </p:cSld>
  <p:clrMapOvr>
    <a:masterClrMapping/>
  </p:clrMapOvr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740B9D9-7760-478B-9923-704E377E77E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29228859"/>
      </p:ext>
    </p:extLst>
  </p:cSld>
  <p:clrMapOvr>
    <a:masterClrMapping/>
  </p:clrMapOvr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2B2FE4-C3E6-4A3F-A2B1-341B3EE8B56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51728185"/>
      </p:ext>
    </p:extLst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34EC42-9E0D-4C93-B771-B6D306C9CB1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12038714"/>
      </p:ext>
    </p:extLst>
  </p:cSld>
  <p:clrMapOvr>
    <a:masterClrMapping/>
  </p:clrMapOvr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7D94ECF-8B06-43A6-9107-DBC1ABC9115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15323764"/>
      </p:ext>
    </p:extLst>
  </p:cSld>
  <p:clrMapOvr>
    <a:masterClrMapping/>
  </p:clrMapOvr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9D2BA09-9A18-4F0E-A8B4-2EF219AAC89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00373258"/>
      </p:ext>
    </p:extLst>
  </p:cSld>
  <p:clrMapOvr>
    <a:masterClrMapping/>
  </p:clrMapOvr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BC9EBE9-D7E6-4844-A41E-3F495402CB6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31798173"/>
      </p:ext>
    </p:extLst>
  </p:cSld>
  <p:clrMapOvr>
    <a:masterClrMapping/>
  </p:clrMapOvr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236BAA0-CBC4-449C-8367-EFACC6F9776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73804246"/>
      </p:ext>
    </p:extLst>
  </p:cSld>
  <p:clrMapOvr>
    <a:masterClrMapping/>
  </p:clrMapOvr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F91CA3A-3A32-4929-987E-96E79D19EDC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31607220"/>
      </p:ext>
    </p:extLst>
  </p:cSld>
  <p:clrMapOvr>
    <a:masterClrMapping/>
  </p:clrMapOvr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C435B02-B78C-4592-83A5-B0330A9D11C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8618039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432A7D1-905F-44C3-8484-73D2499D47C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97266749"/>
      </p:ext>
    </p:extLst>
  </p:cSld>
  <p:clrMapOvr>
    <a:masterClrMapping/>
  </p:clrMapOvr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BA65C6-8CDE-4FFD-8AD9-B07A3DE5177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95472591"/>
      </p:ext>
    </p:extLst>
  </p:cSld>
  <p:clrMapOvr>
    <a:masterClrMapping/>
  </p:clrMapOvr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2961018-D6EE-4BA2-B782-5E22F4E99DC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7896924"/>
      </p:ext>
    </p:extLst>
  </p:cSld>
  <p:clrMapOvr>
    <a:masterClrMapping/>
  </p:clrMapOvr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D20936-7E63-4D23-B067-15534E72848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08323103"/>
      </p:ext>
    </p:extLst>
  </p:cSld>
  <p:clrMapOvr>
    <a:masterClrMapping/>
  </p:clrMapOvr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3CECE52-0A1B-4266-827A-A6C358FBF48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16772213"/>
      </p:ext>
    </p:extLst>
  </p:cSld>
  <p:clrMapOvr>
    <a:masterClrMapping/>
  </p:clrMapOvr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A9D6B95-3E73-4BDF-82B5-F9497249A54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26909740"/>
      </p:ext>
    </p:extLst>
  </p:cSld>
  <p:clrMapOvr>
    <a:masterClrMapping/>
  </p:clrMapOvr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1260E1E-F2A0-4BD2-9B51-62DC2C44D90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88270903"/>
      </p:ext>
    </p:extLst>
  </p:cSld>
  <p:clrMapOvr>
    <a:masterClrMapping/>
  </p:clrMapOvr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47F6ED0-B406-43C6-9B6A-2B9AD400767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06230545"/>
      </p:ext>
    </p:extLst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BF67C7E-1D6C-475C-A89A-902D7FE079D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66912794"/>
      </p:ext>
    </p:extLst>
  </p:cSld>
  <p:clrMapOvr>
    <a:masterClrMapping/>
  </p:clrMapOvr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C65639E-9AD0-4209-A20D-237A36D4032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85470551"/>
      </p:ext>
    </p:extLst>
  </p:cSld>
  <p:clrMapOvr>
    <a:masterClrMapping/>
  </p:clrMapOvr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1E4794-294D-49D1-8CBC-815F61EB296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44638710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8448098-F2C8-422C-BB83-207441BDBED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75756261"/>
      </p:ext>
    </p:extLst>
  </p:cSld>
  <p:clrMapOvr>
    <a:masterClrMapping/>
  </p:clrMapOvr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E51C5FE-1802-46A6-A0C5-4D631DD17F6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58690768"/>
      </p:ext>
    </p:extLst>
  </p:cSld>
  <p:clrMapOvr>
    <a:masterClrMapping/>
  </p:clrMapOvr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32EE5FC-9884-4F1D-A508-D67FE164055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87214155"/>
      </p:ext>
    </p:extLst>
  </p:cSld>
  <p:clrMapOvr>
    <a:masterClrMapping/>
  </p:clrMapOvr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B4950F6-F731-4046-8142-37533A31214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88381103"/>
      </p:ext>
    </p:extLst>
  </p:cSld>
  <p:clrMapOvr>
    <a:masterClrMapping/>
  </p:clrMapOvr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13BD5A-B1F0-46FA-BA15-1F87F92CB91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3070446"/>
      </p:ext>
    </p:extLst>
  </p:cSld>
  <p:clrMapOvr>
    <a:masterClrMapping/>
  </p:clrMapOvr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41230CF-BE9C-479B-9354-3757BBE1AF0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45459510"/>
      </p:ext>
    </p:extLst>
  </p:cSld>
  <p:clrMapOvr>
    <a:masterClrMapping/>
  </p:clrMapOvr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5E0785-F348-4369-9310-73A0BA47FBF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51318210"/>
      </p:ext>
    </p:extLst>
  </p:cSld>
  <p:clrMapOvr>
    <a:masterClrMapping/>
  </p:clrMapOvr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D7BCCB5-1DFB-4E48-A696-1A05208953B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65203306"/>
      </p:ext>
    </p:extLst>
  </p:cSld>
  <p:clrMapOvr>
    <a:masterClrMapping/>
  </p:clrMapOvr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1090988-A297-4ABE-B8C5-C9F5E9ECE3B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82487078"/>
      </p:ext>
    </p:extLst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0E5D70-8C3C-44F9-8E3E-8044006740C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97301613"/>
      </p:ext>
    </p:extLst>
  </p:cSld>
  <p:clrMapOvr>
    <a:masterClrMapping/>
  </p:clrMapOvr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B1BAB7-B6F4-46EC-9250-4ED29F8D505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6890794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B42510-D03F-4027-AB89-09702270E56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99714800"/>
      </p:ext>
    </p:extLst>
  </p:cSld>
  <p:clrMapOvr>
    <a:masterClrMapping/>
  </p:clrMapOvr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379760D-B245-4704-9956-985520F0494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98738859"/>
      </p:ext>
    </p:extLst>
  </p:cSld>
  <p:clrMapOvr>
    <a:masterClrMapping/>
  </p:clrMapOvr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6C047B3-9982-4D9B-91DB-AE4E26CE12A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05820041"/>
      </p:ext>
    </p:extLst>
  </p:cSld>
  <p:clrMapOvr>
    <a:masterClrMapping/>
  </p:clrMapOvr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AF2049-EA13-4E35-A84E-559406687BF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76234625"/>
      </p:ext>
    </p:extLst>
  </p:cSld>
  <p:clrMapOvr>
    <a:masterClrMapping/>
  </p:clrMapOvr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2A2AAF1-FBC3-49DE-9380-967EBAD171A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90104662"/>
      </p:ext>
    </p:extLst>
  </p:cSld>
  <p:clrMapOvr>
    <a:masterClrMapping/>
  </p:clrMapOvr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5C527C7-CF9A-4DBC-9FF8-E0F5F8AA1EB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68841222"/>
      </p:ext>
    </p:extLst>
  </p:cSld>
  <p:clrMapOvr>
    <a:masterClrMapping/>
  </p:clrMapOvr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8479139-A6A8-43BF-B7D4-AE4CEBE8200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32995530"/>
      </p:ext>
    </p:extLst>
  </p:cSld>
  <p:clrMapOvr>
    <a:masterClrMapping/>
  </p:clrMapOvr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2963F26-4507-40DE-94EA-AD90CCAC53D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05095790"/>
      </p:ext>
    </p:extLst>
  </p:cSld>
  <p:clrMapOvr>
    <a:masterClrMapping/>
  </p:clrMapOvr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E9AA4C7-E7BF-4A00-96A9-C194702B9F5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23483758"/>
      </p:ext>
    </p:extLst>
  </p:cSld>
  <p:clrMapOvr>
    <a:masterClrMapping/>
  </p:clrMapOvr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EA0C33-B9E2-4E38-9B16-09BA1772429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76823287"/>
      </p:ext>
    </p:extLst>
  </p:cSld>
  <p:clrMapOvr>
    <a:masterClrMapping/>
  </p:clrMapOvr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87957F3-3B9A-4A31-9379-01C27573737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40420246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2FA323-2E3E-42F6-8A0D-3405E1A9D63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18242558"/>
      </p:ext>
    </p:extLst>
  </p:cSld>
  <p:clrMapOvr>
    <a:masterClrMapping/>
  </p:clrMapOvr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F57A5A6-AB75-430C-A4F0-D621276F628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23515161"/>
      </p:ext>
    </p:extLst>
  </p:cSld>
  <p:clrMapOvr>
    <a:masterClrMapping/>
  </p:clrMapOvr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7DC682-B369-4864-9D04-6216A8958DB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47579070"/>
      </p:ext>
    </p:extLst>
  </p:cSld>
  <p:clrMapOvr>
    <a:masterClrMapping/>
  </p:clrMapOvr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816FE68-D58E-4C9E-8A9D-EF2E1D9C647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12727612"/>
      </p:ext>
    </p:extLst>
  </p:cSld>
  <p:clrMapOvr>
    <a:masterClrMapping/>
  </p:clrMapOvr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34A7681-DF21-446C-8BA8-29D85B29204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08303569"/>
      </p:ext>
    </p:extLst>
  </p:cSld>
  <p:clrMapOvr>
    <a:masterClrMapping/>
  </p:clrMapOvr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F3B7ABB-B0A5-47B0-8DAE-2D45430D891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90325662"/>
      </p:ext>
    </p:extLst>
  </p:cSld>
  <p:clrMapOvr>
    <a:masterClrMapping/>
  </p:clrMapOvr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5C18140-CB25-4B1F-B442-76B4AF3A4C9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20322053"/>
      </p:ext>
    </p:extLst>
  </p:cSld>
  <p:clrMapOvr>
    <a:masterClrMapping/>
  </p:clrMapOvr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1A55EA-AF13-42BC-8D91-D6195AC4069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11761761"/>
      </p:ext>
    </p:extLst>
  </p:cSld>
  <p:clrMapOvr>
    <a:masterClrMapping/>
  </p:clrMapOvr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71FCEA-89EE-46FC-846B-8194DC6F4A0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81872661"/>
      </p:ext>
    </p:extLst>
  </p:cSld>
  <p:clrMapOvr>
    <a:masterClrMapping/>
  </p:clrMapOvr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B9FA943-5DF7-4364-980D-79E5611994D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76427346"/>
      </p:ext>
    </p:extLst>
  </p:cSld>
  <p:clrMapOvr>
    <a:masterClrMapping/>
  </p:clrMapOvr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FA27B4D-154B-4A95-8450-4DF328FD960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4980054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00097C-6955-45AE-B4A0-263053381D9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86002306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A0EADF2-9FD2-40BF-A076-FB4F8BE0CD4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93627045"/>
      </p:ext>
    </p:extLst>
  </p:cSld>
  <p:clrMapOvr>
    <a:masterClrMapping/>
  </p:clrMapOvr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0DDA9F-1F8A-4B4B-9362-ADA4F3CADE6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47272637"/>
      </p:ext>
    </p:extLst>
  </p:cSld>
  <p:clrMapOvr>
    <a:masterClrMapping/>
  </p:clrMapOvr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31BE0E5-55C1-4BC7-8034-042A7244D64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17299821"/>
      </p:ext>
    </p:extLst>
  </p:cSld>
  <p:clrMapOvr>
    <a:masterClrMapping/>
  </p:clrMapOvr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EF1CED9-E01B-498F-A8CD-227E8CF913B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26126791"/>
      </p:ext>
    </p:extLst>
  </p:cSld>
  <p:clrMapOvr>
    <a:masterClrMapping/>
  </p:clrMapOvr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3278D8A-863E-493A-A2A9-B4488CCA951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19014942"/>
      </p:ext>
    </p:extLst>
  </p:cSld>
  <p:clrMapOvr>
    <a:masterClrMapping/>
  </p:clrMapOvr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2195958-1441-4DEE-B1F0-256BD9846EF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38036725"/>
      </p:ext>
    </p:extLst>
  </p:cSld>
  <p:clrMapOvr>
    <a:masterClrMapping/>
  </p:clrMapOvr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477CB29-DAC7-4640-9AED-56E3D709826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81738368"/>
      </p:ext>
    </p:extLst>
  </p:cSld>
  <p:clrMapOvr>
    <a:masterClrMapping/>
  </p:clrMapOvr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01DAC52-9A75-4CEE-BAA1-3083A3C848D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22732273"/>
      </p:ext>
    </p:extLst>
  </p:cSld>
  <p:clrMapOvr>
    <a:masterClrMapping/>
  </p:clrMapOvr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5274D7D-D66F-44CC-9AF9-A3D559E0D7B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89890445"/>
      </p:ext>
    </p:extLst>
  </p:cSld>
  <p:clrMapOvr>
    <a:masterClrMapping/>
  </p:clrMapOvr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8E16F4-BAFD-4A03-BC81-AA017A596B7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44547685"/>
      </p:ext>
    </p:extLst>
  </p:cSld>
  <p:clrMapOvr>
    <a:masterClrMapping/>
  </p:clrMapOvr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9148027-619E-4290-9A99-72E39C91DA7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00922940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08E58F8-FD89-4B67-99BA-3FDFE5FB297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93520955"/>
      </p:ext>
    </p:extLst>
  </p:cSld>
  <p:clrMapOvr>
    <a:masterClrMapping/>
  </p:clrMapOvr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6EF6018-85B7-46B7-80CE-CB040B84E21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63985852"/>
      </p:ext>
    </p:extLst>
  </p:cSld>
  <p:clrMapOvr>
    <a:masterClrMapping/>
  </p:clrMapOvr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6B2EBB0-2BF1-4BD0-B35F-A735FD57F3F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78797953"/>
      </p:ext>
    </p:extLst>
  </p:cSld>
  <p:clrMapOvr>
    <a:masterClrMapping/>
  </p:clrMapOvr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71BF0BF-F259-4047-AF34-5E5848B208C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76727372"/>
      </p:ext>
    </p:extLst>
  </p:cSld>
  <p:clrMapOvr>
    <a:masterClrMapping/>
  </p:clrMapOvr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D3040AD-E1A0-4E77-B2B7-DFDE7DB0B3C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41336312"/>
      </p:ext>
    </p:extLst>
  </p:cSld>
  <p:clrMapOvr>
    <a:masterClrMapping/>
  </p:clrMapOvr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88E4834-CBF1-4E5F-9DEA-2771775058C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07712697"/>
      </p:ext>
    </p:extLst>
  </p:cSld>
  <p:clrMapOvr>
    <a:masterClrMapping/>
  </p:clrMapOvr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846A8BD-D522-4232-8916-D862D7FD9E0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40944028"/>
      </p:ext>
    </p:extLst>
  </p:cSld>
  <p:clrMapOvr>
    <a:masterClrMapping/>
  </p:clrMapOvr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BC6C4A-68D9-4758-962E-06F6752A143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1290039"/>
      </p:ext>
    </p:extLst>
  </p:cSld>
  <p:clrMapOvr>
    <a:masterClrMapping/>
  </p:clrMapOvr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E260F8A-543C-4C88-8A64-D77FA6C2761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80032333"/>
      </p:ext>
    </p:extLst>
  </p:cSld>
  <p:clrMapOvr>
    <a:masterClrMapping/>
  </p:clrMapOvr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A16A6D7-122A-443D-8B31-52CE43BABC2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36291"/>
      </p:ext>
    </p:extLst>
  </p:cSld>
  <p:clrMapOvr>
    <a:masterClrMapping/>
  </p:clrMapOvr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DAA0396-37F2-40C8-9C72-80689D4CE2E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73318083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F24CA84-3AA0-488F-96ED-8CAADE87781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61446089"/>
      </p:ext>
    </p:extLst>
  </p:cSld>
  <p:clrMapOvr>
    <a:masterClrMapping/>
  </p:clrMapOvr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4220CA-DE3E-4968-BD78-76EDBB2BDF6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64987630"/>
      </p:ext>
    </p:extLst>
  </p:cSld>
  <p:clrMapOvr>
    <a:masterClrMapping/>
  </p:clrMapOvr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C1DBBF-1EB9-4DF6-9F42-15747422B1E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9741167"/>
      </p:ext>
    </p:extLst>
  </p:cSld>
  <p:clrMapOvr>
    <a:masterClrMapping/>
  </p:clrMapOvr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4AEFE0-F27F-466F-A10C-1737C73BC15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05846799"/>
      </p:ext>
    </p:extLst>
  </p:cSld>
  <p:clrMapOvr>
    <a:masterClrMapping/>
  </p:clrMapOvr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072F4CE-B8A3-49F4-BDE6-AE3114996FB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09497423"/>
      </p:ext>
    </p:extLst>
  </p:cSld>
  <p:clrMapOvr>
    <a:masterClrMapping/>
  </p:clrMapOvr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6114A60-C849-4639-9DF3-73974EA5814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71694144"/>
      </p:ext>
    </p:extLst>
  </p:cSld>
  <p:clrMapOvr>
    <a:masterClrMapping/>
  </p:clrMapOvr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46DBC45-DADD-4DB5-AB55-27FA3EEED76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07280415"/>
      </p:ext>
    </p:extLst>
  </p:cSld>
  <p:clrMapOvr>
    <a:masterClrMapping/>
  </p:clrMapOvr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CEE1F72-BC8D-447C-8C24-D67AE560E89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65789008"/>
      </p:ext>
    </p:extLst>
  </p:cSld>
  <p:clrMapOvr>
    <a:masterClrMapping/>
  </p:clrMapOvr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2D2D6-4CD8-4CD6-A9E2-1005CAA5C7B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38791838"/>
      </p:ext>
    </p:extLst>
  </p:cSld>
  <p:clrMapOvr>
    <a:masterClrMapping/>
  </p:clrMapOvr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9EDA204-84D2-4F0B-BB40-0997FAE5F0F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56160160"/>
      </p:ext>
    </p:extLst>
  </p:cSld>
  <p:clrMapOvr>
    <a:masterClrMapping/>
  </p:clrMapOvr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FC0BCF2-9708-4CA4-B6F3-7E9CB43B640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04644625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F4E6897-2353-4E69-9F1B-EA61811FB84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62404032"/>
      </p:ext>
    </p:extLst>
  </p:cSld>
  <p:clrMapOvr>
    <a:masterClrMapping/>
  </p:clrMapOvr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8F2878-A51F-4D31-8B76-C223AF53D51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37173023"/>
      </p:ext>
    </p:extLst>
  </p:cSld>
  <p:clrMapOvr>
    <a:masterClrMapping/>
  </p:clrMapOvr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0D0209C-08F1-4784-B657-E4304A849EB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66195807"/>
      </p:ext>
    </p:extLst>
  </p:cSld>
  <p:clrMapOvr>
    <a:masterClrMapping/>
  </p:clrMapOvr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D77AA0C-826C-494F-A283-2A9FC10AA25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37707919"/>
      </p:ext>
    </p:extLst>
  </p:cSld>
  <p:clrMapOvr>
    <a:masterClrMapping/>
  </p:clrMapOvr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845E8ED-898E-409F-90A7-238F30D52C5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9890025"/>
      </p:ext>
    </p:extLst>
  </p:cSld>
  <p:clrMapOvr>
    <a:masterClrMapping/>
  </p:clrMapOvr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FE93EEF-6202-4500-9557-4DA27B713E9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03323219"/>
      </p:ext>
    </p:extLst>
  </p:cSld>
  <p:clrMapOvr>
    <a:masterClrMapping/>
  </p:clrMapOvr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5114AC-BB4A-472E-B93F-87A9568BBC1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10853088"/>
      </p:ext>
    </p:extLst>
  </p:cSld>
  <p:clrMapOvr>
    <a:masterClrMapping/>
  </p:clrMapOvr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BBCA769-A03E-4BDA-80B5-E22EF0BCC87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97228405"/>
      </p:ext>
    </p:extLst>
  </p:cSld>
  <p:clrMapOvr>
    <a:masterClrMapping/>
  </p:clrMapOvr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3FB44A-8E9D-44B3-AF85-74C4AA3DA1C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64141462"/>
      </p:ext>
    </p:extLst>
  </p:cSld>
  <p:clrMapOvr>
    <a:masterClrMapping/>
  </p:clrMapOvr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EC448E0-6BD1-4E1D-8AC5-FFC8FD796B8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7715805"/>
      </p:ext>
    </p:extLst>
  </p:cSld>
  <p:clrMapOvr>
    <a:masterClrMapping/>
  </p:clrMapOvr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8CB8BA-54D6-4054-BC4D-489F8A00ACF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93845006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F49FDBD-34EA-4A37-BEA9-8BA2469F911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02689864"/>
      </p:ext>
    </p:extLst>
  </p:cSld>
  <p:clrMapOvr>
    <a:masterClrMapping/>
  </p:clrMapOvr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B85708F-38E2-49B4-A32F-9A3B62F0122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66396598"/>
      </p:ext>
    </p:extLst>
  </p:cSld>
  <p:clrMapOvr>
    <a:masterClrMapping/>
  </p:clrMapOvr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A237E79-0650-4E86-BBE7-AC652938756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57482512"/>
      </p:ext>
    </p:extLst>
  </p:cSld>
  <p:clrMapOvr>
    <a:masterClrMapping/>
  </p:clrMapOvr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4CB9FC-A991-416D-93B6-41D340AAE4C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17890720"/>
      </p:ext>
    </p:extLst>
  </p:cSld>
  <p:clrMapOvr>
    <a:masterClrMapping/>
  </p:clrMapOvr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BB9DA69-8466-42BE-9860-F0BEC43F52B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11680492"/>
      </p:ext>
    </p:extLst>
  </p:cSld>
  <p:clrMapOvr>
    <a:masterClrMapping/>
  </p:clrMapOvr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866E48F-80E2-4BE7-BE91-0656589E54D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58347786"/>
      </p:ext>
    </p:extLst>
  </p:cSld>
  <p:clrMapOvr>
    <a:masterClrMapping/>
  </p:clrMapOvr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3084C6-AC5E-4A4A-9CAB-C8B3E85E8EF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842513"/>
      </p:ext>
    </p:extLst>
  </p:cSld>
  <p:clrMapOvr>
    <a:masterClrMapping/>
  </p:clrMapOvr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039D3EC-30F4-44D6-9F1E-040618C9116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06175594"/>
      </p:ext>
    </p:extLst>
  </p:cSld>
  <p:clrMapOvr>
    <a:masterClrMapping/>
  </p:clrMapOvr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9021DA-5AA2-4995-8C4A-D8F1A17AAAF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06057873"/>
      </p:ext>
    </p:extLst>
  </p:cSld>
  <p:clrMapOvr>
    <a:masterClrMapping/>
  </p:clrMapOvr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C13812-6739-4008-9270-CEC2385E529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79553163"/>
      </p:ext>
    </p:extLst>
  </p:cSld>
  <p:clrMapOvr>
    <a:masterClrMapping/>
  </p:clrMapOvr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99F5A3C-2AD2-430D-8443-2C34CF9822A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88139988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88201A7-31ED-4DE9-9EE3-2BE8B50DD78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13027128"/>
      </p:ext>
    </p:extLst>
  </p:cSld>
  <p:clrMapOvr>
    <a:masterClrMapping/>
  </p:clrMapOvr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5504180-61CA-4216-9576-934E44844AC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57332057"/>
      </p:ext>
    </p:extLst>
  </p:cSld>
  <p:clrMapOvr>
    <a:masterClrMapping/>
  </p:clrMapOvr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19EB68-CBAD-44D0-9C73-50C89AE6A93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79275606"/>
      </p:ext>
    </p:extLst>
  </p:cSld>
  <p:clrMapOvr>
    <a:masterClrMapping/>
  </p:clrMapOvr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CDFD9AD-55E1-4A66-B495-F4275C3F169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5979571"/>
      </p:ext>
    </p:extLst>
  </p:cSld>
  <p:clrMapOvr>
    <a:masterClrMapping/>
  </p:clrMapOvr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23150D-6A36-4691-8088-54AC1C6626D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30273716"/>
      </p:ext>
    </p:extLst>
  </p:cSld>
  <p:clrMapOvr>
    <a:masterClrMapping/>
  </p:clrMapOvr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734C04D-8262-4728-8087-4524A107EA4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31642240"/>
      </p:ext>
    </p:extLst>
  </p:cSld>
  <p:clrMapOvr>
    <a:masterClrMapping/>
  </p:clrMapOvr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3C1C3D-C3AB-4D52-A870-80CF563399D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93766383"/>
      </p:ext>
    </p:extLst>
  </p:cSld>
  <p:clrMapOvr>
    <a:masterClrMapping/>
  </p:clrMapOvr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30AB98-4974-4C39-B99C-C9B587E24CE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58948595"/>
      </p:ext>
    </p:extLst>
  </p:cSld>
  <p:clrMapOvr>
    <a:masterClrMapping/>
  </p:clrMapOvr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31249DD-2F5A-4FD3-A61C-5537C275194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99573745"/>
      </p:ext>
    </p:extLst>
  </p:cSld>
  <p:clrMapOvr>
    <a:masterClrMapping/>
  </p:clrMapOvr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EB6F5AF-8774-4662-94C4-2FFBE6E009A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55914370"/>
      </p:ext>
    </p:extLst>
  </p:cSld>
  <p:clrMapOvr>
    <a:masterClrMapping/>
  </p:clrMapOvr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C330CB-C077-464A-8455-CED3E7980CC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5255325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162F5F4-6506-448F-954E-B867F8744A6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64940191"/>
      </p:ext>
    </p:extLst>
  </p:cSld>
  <p:clrMapOvr>
    <a:masterClrMapping/>
  </p:clrMapOvr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6799073-5579-4364-A5D0-7EB7C0F5E2C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25916455"/>
      </p:ext>
    </p:extLst>
  </p:cSld>
  <p:clrMapOvr>
    <a:masterClrMapping/>
  </p:clrMapOvr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3323A79-F72E-405C-8F37-943176A56F9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1587777"/>
      </p:ext>
    </p:extLst>
  </p:cSld>
  <p:clrMapOvr>
    <a:masterClrMapping/>
  </p:clrMapOvr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5870D5-DFF1-4195-BE84-C5E299A87A1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57984334"/>
      </p:ext>
    </p:extLst>
  </p:cSld>
  <p:clrMapOvr>
    <a:masterClrMapping/>
  </p:clrMapOvr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07055D-91F4-441F-95E7-4FF85DBBC64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30691135"/>
      </p:ext>
    </p:extLst>
  </p:cSld>
  <p:clrMapOvr>
    <a:masterClrMapping/>
  </p:clrMapOvr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7A9F92A-1C50-4F82-BA40-CE65A4E8265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43848434"/>
      </p:ext>
    </p:extLst>
  </p:cSld>
  <p:clrMapOvr>
    <a:masterClrMapping/>
  </p:clrMapOvr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E226DD0-8285-4FE2-B6FC-653FD0CE29F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93564658"/>
      </p:ext>
    </p:extLst>
  </p:cSld>
  <p:clrMapOvr>
    <a:masterClrMapping/>
  </p:clrMapOvr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97CFB9D-54E5-4739-8151-9AA0745E044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84950246"/>
      </p:ext>
    </p:extLst>
  </p:cSld>
  <p:clrMapOvr>
    <a:masterClrMapping/>
  </p:clrMapOvr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56CB539-42EA-4ECA-B12D-67F415821F0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98665777"/>
      </p:ext>
    </p:extLst>
  </p:cSld>
  <p:clrMapOvr>
    <a:masterClrMapping/>
  </p:clrMapOvr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B205038-B183-43DE-A004-571BD3BDD19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50317648"/>
      </p:ext>
    </p:extLst>
  </p:cSld>
  <p:clrMapOvr>
    <a:masterClrMapping/>
  </p:clrMapOvr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C18399F-DF4F-4ED8-99C5-16B771933E7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29507418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10F2D7-08E7-4DB5-8A7E-3D5D6C16B75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36667063"/>
      </p:ext>
    </p:extLst>
  </p:cSld>
  <p:clrMapOvr>
    <a:masterClrMapping/>
  </p:clrMapOvr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BB21932-18BE-4934-A284-E981C2311CB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99924728"/>
      </p:ext>
    </p:extLst>
  </p:cSld>
  <p:clrMapOvr>
    <a:masterClrMapping/>
  </p:clrMapOvr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093EEEB-E765-41B2-AE20-741ED00FFB6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46004491"/>
      </p:ext>
    </p:extLst>
  </p:cSld>
  <p:clrMapOvr>
    <a:masterClrMapping/>
  </p:clrMapOvr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696F2F-0BD2-4539-AEB9-6C8BF26C97F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72848163"/>
      </p:ext>
    </p:extLst>
  </p:cSld>
  <p:clrMapOvr>
    <a:masterClrMapping/>
  </p:clrMapOvr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3470CA2-A639-458C-B758-20BC3DB9748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53471181"/>
      </p:ext>
    </p:extLst>
  </p:cSld>
  <p:clrMapOvr>
    <a:masterClrMapping/>
  </p:clrMapOvr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3BF739-3553-4522-82CF-C6B31FACACA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7698464"/>
      </p:ext>
    </p:extLst>
  </p:cSld>
  <p:clrMapOvr>
    <a:masterClrMapping/>
  </p:clrMapOvr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75483F1-C3AC-4968-8AFA-2D615C5E2A8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94837543"/>
      </p:ext>
    </p:extLst>
  </p:cSld>
  <p:clrMapOvr>
    <a:masterClrMapping/>
  </p:clrMapOvr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DF29C8-E487-4CEE-8020-4E27B9553CF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82915306"/>
      </p:ext>
    </p:extLst>
  </p:cSld>
  <p:clrMapOvr>
    <a:masterClrMapping/>
  </p:clrMapOvr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C7634FD-AFE0-44D4-AB56-C35B94D3671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86722028"/>
      </p:ext>
    </p:extLst>
  </p:cSld>
  <p:clrMapOvr>
    <a:masterClrMapping/>
  </p:clrMapOvr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CCF5630-CB7C-41DF-A8E2-D97CB079E9D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81773046"/>
      </p:ext>
    </p:extLst>
  </p:cSld>
  <p:clrMapOvr>
    <a:masterClrMapping/>
  </p:clrMapOvr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00D4C44-0F74-498F-B637-B6F7C1C176B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06371937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C8F517-2063-4038-A593-C7EB7B9DE45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90519393"/>
      </p:ext>
    </p:extLst>
  </p:cSld>
  <p:clrMapOvr>
    <a:masterClrMapping/>
  </p:clrMapOvr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11B0FDC-B730-4911-A3DC-48FB3BD2B6A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66080810"/>
      </p:ext>
    </p:extLst>
  </p:cSld>
  <p:clrMapOvr>
    <a:masterClrMapping/>
  </p:clrMapOvr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561677C-EB50-4DF8-A1AB-3B883F82AAC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30800273"/>
      </p:ext>
    </p:extLst>
  </p:cSld>
  <p:clrMapOvr>
    <a:masterClrMapping/>
  </p:clrMapOvr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CF9E2F3-2AFC-4587-8E98-7F30E9A9CB4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12071628"/>
      </p:ext>
    </p:extLst>
  </p:cSld>
  <p:clrMapOvr>
    <a:masterClrMapping/>
  </p:clrMapOvr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69C712B-40E4-44E6-AB9A-3546C272CF3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86914629"/>
      </p:ext>
    </p:extLst>
  </p:cSld>
  <p:clrMapOvr>
    <a:masterClrMapping/>
  </p:clrMapOvr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F3B4AC3-474C-4E5C-9E0F-999ADDA966A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66736017"/>
      </p:ext>
    </p:extLst>
  </p:cSld>
  <p:clrMapOvr>
    <a:masterClrMapping/>
  </p:clrMapOvr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47F631-C870-4516-B004-2247574A701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16256945"/>
      </p:ext>
    </p:extLst>
  </p:cSld>
  <p:clrMapOvr>
    <a:masterClrMapping/>
  </p:clrMapOvr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B24C27-9AFA-48EF-AF03-AC77A8BB379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87134720"/>
      </p:ext>
    </p:extLst>
  </p:cSld>
  <p:clrMapOvr>
    <a:masterClrMapping/>
  </p:clrMapOvr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F520A90-90B9-4984-9DA7-36D306C0701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84389249"/>
      </p:ext>
    </p:extLst>
  </p:cSld>
  <p:clrMapOvr>
    <a:masterClrMapping/>
  </p:clrMapOvr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4A7B7C3-6CAE-4927-A770-FC57E8E276D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81433493"/>
      </p:ext>
    </p:extLst>
  </p:cSld>
  <p:clrMapOvr>
    <a:masterClrMapping/>
  </p:clrMapOvr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2B96CE-AC22-4ACD-ADD6-496B3CBD670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12588309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F305741-8073-467E-8C94-54A10FCD92A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86199614"/>
      </p:ext>
    </p:extLst>
  </p:cSld>
  <p:clrMapOvr>
    <a:masterClrMapping/>
  </p:clrMapOvr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C30A63-7430-4E8E-A5B3-1E5DE84AC6C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84357732"/>
      </p:ext>
    </p:extLst>
  </p:cSld>
  <p:clrMapOvr>
    <a:masterClrMapping/>
  </p:clrMapOvr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961B48-8C2D-4B57-957D-D2161C01723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7543839"/>
      </p:ext>
    </p:extLst>
  </p:cSld>
  <p:clrMapOvr>
    <a:masterClrMapping/>
  </p:clrMapOvr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8134980-AEB1-4335-9171-BEE60FED3FD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6799713"/>
      </p:ext>
    </p:extLst>
  </p:cSld>
  <p:clrMapOvr>
    <a:masterClrMapping/>
  </p:clrMapOvr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369425-0260-4010-8B43-E1758FD2FF0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10547952"/>
      </p:ext>
    </p:extLst>
  </p:cSld>
  <p:clrMapOvr>
    <a:masterClrMapping/>
  </p:clrMapOvr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0BA2DED-FF2B-4447-AE93-7449BCDA3A3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02795358"/>
      </p:ext>
    </p:extLst>
  </p:cSld>
  <p:clrMapOvr>
    <a:masterClrMapping/>
  </p:clrMapOvr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7285BA3-AEA7-457E-A6EC-AF979398F66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99333796"/>
      </p:ext>
    </p:extLst>
  </p:cSld>
  <p:clrMapOvr>
    <a:masterClrMapping/>
  </p:clrMapOvr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D300A87-02EF-49BD-AE22-4A3C0763E60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7296059"/>
      </p:ext>
    </p:extLst>
  </p:cSld>
  <p:clrMapOvr>
    <a:masterClrMapping/>
  </p:clrMapOvr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7100A7D-9F1A-41DC-97E8-5C38306B2E9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81397639"/>
      </p:ext>
    </p:extLst>
  </p:cSld>
  <p:clrMapOvr>
    <a:masterClrMapping/>
  </p:clrMapOvr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7F10D39-3B49-44D7-ABC9-44265052D63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12715635"/>
      </p:ext>
    </p:extLst>
  </p:cSld>
  <p:clrMapOvr>
    <a:masterClrMapping/>
  </p:clrMapOvr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4AC59A8-CAEA-4305-9286-00BAAD2FE0B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290144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BF44D4-8942-4EC2-B803-A96C3B72576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1533706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F0F5269-E69B-48BE-BB8B-07B7F246F14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03209806"/>
      </p:ext>
    </p:extLst>
  </p:cSld>
  <p:clrMapOvr>
    <a:masterClrMapping/>
  </p:clrMapOvr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94E5F1-82FB-4C27-AF94-3CF1B105E9A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5158302"/>
      </p:ext>
    </p:extLst>
  </p:cSld>
  <p:clrMapOvr>
    <a:masterClrMapping/>
  </p:clrMapOvr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3CD5FE-3071-42C9-A32F-CEA586BFFB0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70610400"/>
      </p:ext>
    </p:extLst>
  </p:cSld>
  <p:clrMapOvr>
    <a:masterClrMapping/>
  </p:clrMapOvr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708BDC4-05F3-4D7D-B343-EECB0D45466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40574145"/>
      </p:ext>
    </p:extLst>
  </p:cSld>
  <p:clrMapOvr>
    <a:masterClrMapping/>
  </p:clrMapOvr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65B7C7-B96E-4C23-8FF2-2311DFA5B9D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63611062"/>
      </p:ext>
    </p:extLst>
  </p:cSld>
  <p:clrMapOvr>
    <a:masterClrMapping/>
  </p:clrMapOvr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DDFCEB6-0794-4689-B63B-BA3C0BE05A2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78240768"/>
      </p:ext>
    </p:extLst>
  </p:cSld>
  <p:clrMapOvr>
    <a:masterClrMapping/>
  </p:clrMapOvr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9C37976-D9B9-481E-A98B-A29CAEF98C3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84905013"/>
      </p:ext>
    </p:extLst>
  </p:cSld>
  <p:clrMapOvr>
    <a:masterClrMapping/>
  </p:clrMapOvr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C5BEC9F-969D-4A69-8283-C49BBA92C4D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77221818"/>
      </p:ext>
    </p:extLst>
  </p:cSld>
  <p:clrMapOvr>
    <a:masterClrMapping/>
  </p:clrMapOvr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5C40EE1-81BD-459B-8F7E-D5722556C56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58233722"/>
      </p:ext>
    </p:extLst>
  </p:cSld>
  <p:clrMapOvr>
    <a:masterClrMapping/>
  </p:clrMapOvr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5E0EB0-D8CE-4A7E-B7DA-49F6F31C7EC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31885054"/>
      </p:ext>
    </p:extLst>
  </p:cSld>
  <p:clrMapOvr>
    <a:masterClrMapping/>
  </p:clrMapOvr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F853014-DADA-402A-87F7-9B7B0E573AD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0594325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671EE4F-0668-4719-B01E-2DC7F730470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24853448"/>
      </p:ext>
    </p:extLst>
  </p:cSld>
  <p:clrMapOvr>
    <a:masterClrMapping/>
  </p:clrMapOvr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CF9D55-9E63-4FED-ADF0-47918B78D0D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03703780"/>
      </p:ext>
    </p:extLst>
  </p:cSld>
  <p:clrMapOvr>
    <a:masterClrMapping/>
  </p:clrMapOvr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72D626C-5D66-4184-8B33-7F612F8ED87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91923567"/>
      </p:ext>
    </p:extLst>
  </p:cSld>
  <p:clrMapOvr>
    <a:masterClrMapping/>
  </p:clrMapOvr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5D441-C244-4340-8278-4C1BB533E19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78897562"/>
      </p:ext>
    </p:extLst>
  </p:cSld>
  <p:clrMapOvr>
    <a:masterClrMapping/>
  </p:clrMapOvr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0F1A2F9-37F6-4487-A695-6614D7792DF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10721864"/>
      </p:ext>
    </p:extLst>
  </p:cSld>
  <p:clrMapOvr>
    <a:masterClrMapping/>
  </p:clrMapOvr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3DB386D-E00E-4C8A-8CD4-F311D44330B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09616063"/>
      </p:ext>
    </p:extLst>
  </p:cSld>
  <p:clrMapOvr>
    <a:masterClrMapping/>
  </p:clrMapOvr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931FA42-C99C-4D08-A2BC-E055E854FDB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47898660"/>
      </p:ext>
    </p:extLst>
  </p:cSld>
  <p:clrMapOvr>
    <a:masterClrMapping/>
  </p:clrMapOvr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3E4B77A-E35C-4C5C-BE6A-B6E15B48E77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12539112"/>
      </p:ext>
    </p:extLst>
  </p:cSld>
  <p:clrMapOvr>
    <a:masterClrMapping/>
  </p:clrMapOvr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B33784-150D-425E-87EF-074AD8B75D9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83876263"/>
      </p:ext>
    </p:extLst>
  </p:cSld>
  <p:clrMapOvr>
    <a:masterClrMapping/>
  </p:clrMapOvr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291A12B-B2FF-4AFF-A9A4-5B9B4CBB939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95136846"/>
      </p:ext>
    </p:extLst>
  </p:cSld>
  <p:clrMapOvr>
    <a:masterClrMapping/>
  </p:clrMapOvr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D9BF2F3-2AE0-40E5-8162-B1E0E63C833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98570229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5C81BE-D78B-4525-B857-00518CE72FA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01389477"/>
      </p:ext>
    </p:extLst>
  </p:cSld>
  <p:clrMapOvr>
    <a:masterClrMapping/>
  </p:clrMapOvr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FD5B340-0FEC-4E5A-AE05-8C854BC67B8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09676228"/>
      </p:ext>
    </p:extLst>
  </p:cSld>
  <p:clrMapOvr>
    <a:masterClrMapping/>
  </p:clrMapOvr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1926EFA-7437-48C1-BBFE-F0FDF4BE12C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27557060"/>
      </p:ext>
    </p:extLst>
  </p:cSld>
  <p:clrMapOvr>
    <a:masterClrMapping/>
  </p:clrMapOvr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ADC29B9-DEF0-40A1-98DD-0E570340A82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45262037"/>
      </p:ext>
    </p:extLst>
  </p:cSld>
  <p:clrMapOvr>
    <a:masterClrMapping/>
  </p:clrMapOvr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4817715-827A-4003-8AB7-E30568844A8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76015516"/>
      </p:ext>
    </p:extLst>
  </p:cSld>
  <p:clrMapOvr>
    <a:masterClrMapping/>
  </p:clrMapOvr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1BEADBD-2E18-46FA-84AA-F60DD97A23B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16452749"/>
      </p:ext>
    </p:extLst>
  </p:cSld>
  <p:clrMapOvr>
    <a:masterClrMapping/>
  </p:clrMapOvr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70F55D3-23B4-4B4E-8442-5D5DB8463E2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89718021"/>
      </p:ext>
    </p:extLst>
  </p:cSld>
  <p:clrMapOvr>
    <a:masterClrMapping/>
  </p:clrMapOvr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AA29E11-A677-4F98-A9FB-774674024AA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0797970"/>
      </p:ext>
    </p:extLst>
  </p:cSld>
  <p:clrMapOvr>
    <a:masterClrMapping/>
  </p:clrMapOvr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D2B9124-5B22-4243-89EB-489B4E948C2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65091003"/>
      </p:ext>
    </p:extLst>
  </p:cSld>
  <p:clrMapOvr>
    <a:masterClrMapping/>
  </p:clrMapOvr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A1172B-8782-46A3-A752-58B3E9F6EEC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2689401"/>
      </p:ext>
    </p:extLst>
  </p:cSld>
  <p:clrMapOvr>
    <a:masterClrMapping/>
  </p:clrMapOvr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644B778-C0EB-4468-A50A-9859B524F28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07277283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E89193B-06BC-4C2B-84CF-2E5AED610F3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26459087"/>
      </p:ext>
    </p:extLst>
  </p:cSld>
  <p:clrMapOvr>
    <a:masterClrMapping/>
  </p:clrMapOvr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D1A920C-F168-4812-B137-28D80D474B7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5767024"/>
      </p:ext>
    </p:extLst>
  </p:cSld>
  <p:clrMapOvr>
    <a:masterClrMapping/>
  </p:clrMapOvr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520FF5-F27F-47B1-A075-ACF842F71E6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715892"/>
      </p:ext>
    </p:extLst>
  </p:cSld>
  <p:clrMapOvr>
    <a:masterClrMapping/>
  </p:clrMapOvr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E5295B0-9B5A-48A3-A44B-4D025348184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5589784"/>
      </p:ext>
    </p:extLst>
  </p:cSld>
  <p:clrMapOvr>
    <a:masterClrMapping/>
  </p:clrMapOvr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0B3E951-0FF9-4F07-BC8A-43AAAFF178B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62920301"/>
      </p:ext>
    </p:extLst>
  </p:cSld>
  <p:clrMapOvr>
    <a:masterClrMapping/>
  </p:clrMapOvr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211E6B-A898-47A4-A028-EE30E31CA73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38130620"/>
      </p:ext>
    </p:extLst>
  </p:cSld>
  <p:clrMapOvr>
    <a:masterClrMapping/>
  </p:clrMapOvr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0557689-78D6-47B8-AEA5-49C03B5F7F8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5190294"/>
      </p:ext>
    </p:extLst>
  </p:cSld>
  <p:clrMapOvr>
    <a:masterClrMapping/>
  </p:clrMapOvr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D6DD102-5593-4D45-82EB-E18AAE7F312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51248813"/>
      </p:ext>
    </p:extLst>
  </p:cSld>
  <p:clrMapOvr>
    <a:masterClrMapping/>
  </p:clrMapOvr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94FAFDD-FA0E-4006-B431-7B8962936C2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89851440"/>
      </p:ext>
    </p:extLst>
  </p:cSld>
  <p:clrMapOvr>
    <a:masterClrMapping/>
  </p:clrMapOvr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798F7AD-2AFF-4DBE-B5A6-B4325D00655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24834213"/>
      </p:ext>
    </p:extLst>
  </p:cSld>
  <p:clrMapOvr>
    <a:masterClrMapping/>
  </p:clrMapOvr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B916BC-E073-4882-B188-ED4684A86B5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7302926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3D618A1-28F5-4A88-8066-3D9E0D51549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19539715"/>
      </p:ext>
    </p:extLst>
  </p:cSld>
  <p:clrMapOvr>
    <a:masterClrMapping/>
  </p:clrMapOvr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C11CB5-6A32-42C2-BA19-17FB88D68AD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07776241"/>
      </p:ext>
    </p:extLst>
  </p:cSld>
  <p:clrMapOvr>
    <a:masterClrMapping/>
  </p:clrMapOvr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30E05CD-BCC3-48A4-8B5D-0D18519A196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36389374"/>
      </p:ext>
    </p:extLst>
  </p:cSld>
  <p:clrMapOvr>
    <a:masterClrMapping/>
  </p:clrMapOvr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54BC3E-807A-44D5-BDF9-5D4514B3761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56651554"/>
      </p:ext>
    </p:extLst>
  </p:cSld>
  <p:clrMapOvr>
    <a:masterClrMapping/>
  </p:clrMapOvr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62671A8-05F8-4AC1-AB37-35020DFADF1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89397184"/>
      </p:ext>
    </p:extLst>
  </p:cSld>
  <p:clrMapOvr>
    <a:masterClrMapping/>
  </p:clrMapOvr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288C99-3061-4D73-B8AF-3338CC96B47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11445719"/>
      </p:ext>
    </p:extLst>
  </p:cSld>
  <p:clrMapOvr>
    <a:masterClrMapping/>
  </p:clrMapOvr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06EF496-1A26-41B2-A64D-E88035C12A5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4626921"/>
      </p:ext>
    </p:extLst>
  </p:cSld>
  <p:clrMapOvr>
    <a:masterClrMapping/>
  </p:clrMapOvr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D3E5F2B-769E-415F-A014-3190D213494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38524366"/>
      </p:ext>
    </p:extLst>
  </p:cSld>
  <p:clrMapOvr>
    <a:masterClrMapping/>
  </p:clrMapOvr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9EA059B-1708-419F-8C5C-701269A08A9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9340570"/>
      </p:ext>
    </p:extLst>
  </p:cSld>
  <p:clrMapOvr>
    <a:masterClrMapping/>
  </p:clrMapOvr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211B351-85F1-4198-9A30-F23BBDFD9A1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23749315"/>
      </p:ext>
    </p:extLst>
  </p:cSld>
  <p:clrMapOvr>
    <a:masterClrMapping/>
  </p:clrMapOvr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DF5B3B4-4CE9-4E47-BF0A-BC04B2877BC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61043113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0787477-F566-4555-9AC5-CD18DC5844F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82381322"/>
      </p:ext>
    </p:extLst>
  </p:cSld>
  <p:clrMapOvr>
    <a:masterClrMapping/>
  </p:clrMapOvr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41B0BE1-2A7E-49E4-ABC8-22ECB14044A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62074036"/>
      </p:ext>
    </p:extLst>
  </p:cSld>
  <p:clrMapOvr>
    <a:masterClrMapping/>
  </p:clrMapOvr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7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E142155-6B41-42A2-AD19-0328DF56E4D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56496587"/>
      </p:ext>
    </p:extLst>
  </p:cSld>
  <p:clrMapOvr>
    <a:masterClrMapping/>
  </p:clrMapOvr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7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F5DFB47-8E34-48A9-ABE6-A5547D26941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17120110"/>
      </p:ext>
    </p:extLst>
  </p:cSld>
  <p:clrMapOvr>
    <a:masterClrMapping/>
  </p:clrMapOvr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7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D92363B-9395-4514-9AD1-3BB5B46FFAB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79316539"/>
      </p:ext>
    </p:extLst>
  </p:cSld>
  <p:clrMapOvr>
    <a:masterClrMapping/>
  </p:clrMapOvr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7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0EC8010-48A5-4101-8E41-BC43D1B5798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52212781"/>
      </p:ext>
    </p:extLst>
  </p:cSld>
  <p:clrMapOvr>
    <a:masterClrMapping/>
  </p:clrMapOvr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7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0DF12CB-F096-436B-BB52-5A7CB9A1271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29558229"/>
      </p:ext>
    </p:extLst>
  </p:cSld>
  <p:clrMapOvr>
    <a:masterClrMapping/>
  </p:clrMapOvr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7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6EB9C5-F59D-4640-8A8C-5C2D1B9A964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3407322"/>
      </p:ext>
    </p:extLst>
  </p:cSld>
  <p:clrMapOvr>
    <a:masterClrMapping/>
  </p:clrMapOvr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94927DE-26E8-4C65-873B-10849D45838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13132083"/>
      </p:ext>
    </p:extLst>
  </p:cSld>
  <p:clrMapOvr>
    <a:masterClrMapping/>
  </p:clrMapOvr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7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4AEC29-ED93-47C6-8F7E-87AEF7CD189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94462981"/>
      </p:ext>
    </p:extLst>
  </p:cSld>
  <p:clrMapOvr>
    <a:masterClrMapping/>
  </p:clrMapOvr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7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1775CF-C564-4894-9134-6DD22CFCC6E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9727439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8C4FF8C-D130-4DA1-BDE5-3434054468F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19372444"/>
      </p:ext>
    </p:extLst>
  </p:cSld>
  <p:clrMapOvr>
    <a:masterClrMapping/>
  </p:clrMapOvr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7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B1AF26B-F3BE-491E-8BB5-09C60C6327C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75544998"/>
      </p:ext>
    </p:extLst>
  </p:cSld>
  <p:clrMapOvr>
    <a:masterClrMapping/>
  </p:clrMapOvr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7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517CA27-C14A-4E99-82DB-936638D3444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26894302"/>
      </p:ext>
    </p:extLst>
  </p:cSld>
  <p:clrMapOvr>
    <a:masterClrMapping/>
  </p:clrMapOvr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EDBF104-A951-4113-B16F-F1A3F7BAC27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71675616"/>
      </p:ext>
    </p:extLst>
  </p:cSld>
  <p:clrMapOvr>
    <a:masterClrMapping/>
  </p:clrMapOvr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687656E-A71A-4ACA-AF14-60295B1D6EC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5924695"/>
      </p:ext>
    </p:extLst>
  </p:cSld>
  <p:clrMapOvr>
    <a:masterClrMapping/>
  </p:clrMapOvr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83ADB2-B2EA-46DD-86C2-6C3E087B098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28064394"/>
      </p:ext>
    </p:extLst>
  </p:cSld>
  <p:clrMapOvr>
    <a:masterClrMapping/>
  </p:clrMapOvr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C8D751-EFAB-4274-81CC-30C4ABA2FCB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0992618"/>
      </p:ext>
    </p:extLst>
  </p:cSld>
  <p:clrMapOvr>
    <a:masterClrMapping/>
  </p:clrMapOvr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6FE7109-447D-43B5-8454-9096FBE95DC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34183386"/>
      </p:ext>
    </p:extLst>
  </p:cSld>
  <p:clrMapOvr>
    <a:masterClrMapping/>
  </p:clrMapOvr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4BBFDD5-54B7-471A-A1E0-F870F4D5501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6360694"/>
      </p:ext>
    </p:extLst>
  </p:cSld>
  <p:clrMapOvr>
    <a:masterClrMapping/>
  </p:clrMapOvr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51F42AB-D6ED-48AA-91A5-DB5AA3C3A71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91209919"/>
      </p:ext>
    </p:extLst>
  </p:cSld>
  <p:clrMapOvr>
    <a:masterClrMapping/>
  </p:clrMapOvr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1C53F8D-FD81-443D-B233-C28BE702876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54449295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22E9586-CC82-41FD-A4B0-17B26F889D9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25048351"/>
      </p:ext>
    </p:extLst>
  </p:cSld>
  <p:clrMapOvr>
    <a:masterClrMapping/>
  </p:clrMapOvr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AD30ADD-0BC5-46CD-A4F7-869CB678CA7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9501664"/>
      </p:ext>
    </p:extLst>
  </p:cSld>
  <p:clrMapOvr>
    <a:masterClrMapping/>
  </p:clrMapOvr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5F29DE-6560-4E05-ACD7-169B89C23EC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52585239"/>
      </p:ext>
    </p:extLst>
  </p:cSld>
  <p:clrMapOvr>
    <a:masterClrMapping/>
  </p:clrMapOvr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0EE4646-02B1-4706-9293-60399D885E6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65671967"/>
      </p:ext>
    </p:extLst>
  </p:cSld>
  <p:clrMapOvr>
    <a:masterClrMapping/>
  </p:clrMapOvr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CC1CDC2-A4FF-45B8-BD6D-BB3E179EF95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25980420"/>
      </p:ext>
    </p:extLst>
  </p:cSld>
  <p:clrMapOvr>
    <a:masterClrMapping/>
  </p:clrMapOvr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1A9B4BD-A0F5-46B9-8950-DA37574FDF8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9655259"/>
      </p:ext>
    </p:extLst>
  </p:cSld>
  <p:clrMapOvr>
    <a:masterClrMapping/>
  </p:clrMapOvr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16719A0-CFF2-4A97-8593-AE9CEFC353E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63661034"/>
      </p:ext>
    </p:extLst>
  </p:cSld>
  <p:clrMapOvr>
    <a:masterClrMapping/>
  </p:clrMapOvr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59786B-D0E4-4AA7-A64B-5B2EF615650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61186807"/>
      </p:ext>
    </p:extLst>
  </p:cSld>
  <p:clrMapOvr>
    <a:masterClrMapping/>
  </p:clrMapOvr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C9E94A7-E6E3-4101-AC2C-E42E92D520C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17861712"/>
      </p:ext>
    </p:extLst>
  </p:cSld>
  <p:clrMapOvr>
    <a:masterClrMapping/>
  </p:clrMapOvr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EDD2BD4-7E71-494E-80A3-91C0D2840E4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14123944"/>
      </p:ext>
    </p:extLst>
  </p:cSld>
  <p:clrMapOvr>
    <a:masterClrMapping/>
  </p:clrMapOvr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9EEDE50-CE59-4C79-851B-4C953DF4FBB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08544114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ECDA4EF-6C68-41B6-BA72-781AEF82FDA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71353746"/>
      </p:ext>
    </p:extLst>
  </p:cSld>
  <p:clrMapOvr>
    <a:masterClrMapping/>
  </p:clrMapOvr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9C34E75-6E06-4E53-89A0-54061CC37B8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56842506"/>
      </p:ext>
    </p:extLst>
  </p:cSld>
  <p:clrMapOvr>
    <a:masterClrMapping/>
  </p:clrMapOvr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905E41-7BDF-4ADC-92FF-ADAABEAB87A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48608642"/>
      </p:ext>
    </p:extLst>
  </p:cSld>
  <p:clrMapOvr>
    <a:masterClrMapping/>
  </p:clrMapOvr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BC57B2B-43E4-464E-8E4C-84B57623108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27464286"/>
      </p:ext>
    </p:extLst>
  </p:cSld>
  <p:clrMapOvr>
    <a:masterClrMapping/>
  </p:clrMapOvr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10B9D5-9AE4-4E92-A24F-7708FA0C3F8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34915196"/>
      </p:ext>
    </p:extLst>
  </p:cSld>
  <p:clrMapOvr>
    <a:masterClrMapping/>
  </p:clrMapOvr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7757B75-C8BB-45FE-BFDE-8381230CF75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43057077"/>
      </p:ext>
    </p:extLst>
  </p:cSld>
  <p:clrMapOvr>
    <a:masterClrMapping/>
  </p:clrMapOvr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46E782A-9239-4D72-8598-6DFC756B6B0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22494730"/>
      </p:ext>
    </p:extLst>
  </p:cSld>
  <p:clrMapOvr>
    <a:masterClrMapping/>
  </p:clrMapOvr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D1BDEB5-100F-4D82-9B5B-80E110E41D4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57563430"/>
      </p:ext>
    </p:extLst>
  </p:cSld>
  <p:clrMapOvr>
    <a:masterClrMapping/>
  </p:clrMapOvr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2A55505-1BDC-4E27-9752-E4C1B0F31CB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15426059"/>
      </p:ext>
    </p:extLst>
  </p:cSld>
  <p:clrMapOvr>
    <a:masterClrMapping/>
  </p:clrMapOvr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0A45826-85B8-40FA-9D4D-BF22AF90C19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41004023"/>
      </p:ext>
    </p:extLst>
  </p:cSld>
  <p:clrMapOvr>
    <a:masterClrMapping/>
  </p:clrMapOvr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CFBFB2C-A382-4022-8FD8-5C7699B07CA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12488058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BDF4F73-D4D9-444F-A288-0133D842DEC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10058311"/>
      </p:ext>
    </p:extLst>
  </p:cSld>
  <p:clrMapOvr>
    <a:masterClrMapping/>
  </p:clrMapOvr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1B8587A-0DD6-4680-AF94-785E7E0AE55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71571537"/>
      </p:ext>
    </p:extLst>
  </p:cSld>
  <p:clrMapOvr>
    <a:masterClrMapping/>
  </p:clrMapOvr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4B5D5E1-4AB3-4798-9017-F15926671C8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89055821"/>
      </p:ext>
    </p:extLst>
  </p:cSld>
  <p:clrMapOvr>
    <a:masterClrMapping/>
  </p:clrMapOvr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894155B-DC9C-4EF7-9718-CF1884D18EA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80766769"/>
      </p:ext>
    </p:extLst>
  </p:cSld>
  <p:clrMapOvr>
    <a:masterClrMapping/>
  </p:clrMapOvr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5444EF-3554-4F89-97DE-409A3C176B7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95390204"/>
      </p:ext>
    </p:extLst>
  </p:cSld>
  <p:clrMapOvr>
    <a:masterClrMapping/>
  </p:clrMapOvr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E1E8CF-27FD-49A9-9968-45CF0A1FD79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39823602"/>
      </p:ext>
    </p:extLst>
  </p:cSld>
  <p:clrMapOvr>
    <a:masterClrMapping/>
  </p:clrMapOvr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0578DDE-A410-40CB-989C-BC29F4AAD26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8784707"/>
      </p:ext>
    </p:extLst>
  </p:cSld>
  <p:clrMapOvr>
    <a:masterClrMapping/>
  </p:clrMapOvr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DD2688-F382-4281-9401-5EE679552A7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76112222"/>
      </p:ext>
    </p:extLst>
  </p:cSld>
  <p:clrMapOvr>
    <a:masterClrMapping/>
  </p:clrMapOvr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E87E867-23D8-476C-936B-AFD49203577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97507598"/>
      </p:ext>
    </p:extLst>
  </p:cSld>
  <p:clrMapOvr>
    <a:masterClrMapping/>
  </p:clrMapOvr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48A2978-D1A3-464C-93CB-1D4D1CE1FD1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57709061"/>
      </p:ext>
    </p:extLst>
  </p:cSld>
  <p:clrMapOvr>
    <a:masterClrMapping/>
  </p:clrMapOvr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8942D9-3E6C-4689-B1D2-FF12E393B27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3262663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5F075E2-3AA0-42FD-AA7F-2CBE0CED370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73039373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15D887B-1F02-4590-A180-96EE52D0B80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32526869"/>
      </p:ext>
    </p:extLst>
  </p:cSld>
  <p:clrMapOvr>
    <a:masterClrMapping/>
  </p:clrMapOvr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70DBC27-5651-4099-9E86-4C825E2ADAB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21564308"/>
      </p:ext>
    </p:extLst>
  </p:cSld>
  <p:clrMapOvr>
    <a:masterClrMapping/>
  </p:clrMapOvr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ECEF64-5D62-4575-923F-85ED79C0565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14585803"/>
      </p:ext>
    </p:extLst>
  </p:cSld>
  <p:clrMapOvr>
    <a:masterClrMapping/>
  </p:clrMapOvr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31157B-9B63-4E66-8755-43F486928AA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47441111"/>
      </p:ext>
    </p:extLst>
  </p:cSld>
  <p:clrMapOvr>
    <a:masterClrMapping/>
  </p:clrMapOvr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F6A179A-7B3E-4D0F-8986-4D947499B0D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7404651"/>
      </p:ext>
    </p:extLst>
  </p:cSld>
  <p:clrMapOvr>
    <a:masterClrMapping/>
  </p:clrMapOvr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C261F76-2F67-4A0F-B2DC-A894F12F04B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33592708"/>
      </p:ext>
    </p:extLst>
  </p:cSld>
  <p:clrMapOvr>
    <a:masterClrMapping/>
  </p:clrMapOvr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C9CE08-5A38-4769-887F-3418FB2CA9B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90193486"/>
      </p:ext>
    </p:extLst>
  </p:cSld>
  <p:clrMapOvr>
    <a:masterClrMapping/>
  </p:clrMapOvr>
</p:sldLayout>
</file>

<file path=ppt/slideLayouts/slideLayout6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EB9EC3D-6B9D-444B-83F9-E247A113288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31721812"/>
      </p:ext>
    </p:extLst>
  </p:cSld>
  <p:clrMapOvr>
    <a:masterClrMapping/>
  </p:clrMapOvr>
</p:sldLayout>
</file>

<file path=ppt/slideLayouts/slideLayout6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3216406-EDF7-4C9D-9EF0-32E81C06988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02175678"/>
      </p:ext>
    </p:extLst>
  </p:cSld>
  <p:clrMapOvr>
    <a:masterClrMapping/>
  </p:clrMapOvr>
</p:sldLayout>
</file>

<file path=ppt/slideLayouts/slideLayout60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D585C5-BBBB-44EC-9021-9CA193849D3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18496859"/>
      </p:ext>
    </p:extLst>
  </p:cSld>
  <p:clrMapOvr>
    <a:masterClrMapping/>
  </p:clrMapOvr>
</p:sldLayout>
</file>

<file path=ppt/slideLayouts/slideLayout60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EE4D4B2-476B-46FE-B415-EB3D60B8409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07323647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37D09F2-93FF-4ED3-96E0-781219AEECF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11786723"/>
      </p:ext>
    </p:extLst>
  </p:cSld>
  <p:clrMapOvr>
    <a:masterClrMapping/>
  </p:clrMapOvr>
</p:sldLayout>
</file>

<file path=ppt/slideLayouts/slideLayout6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D687BD1-AFBD-425F-B40A-F596371C0B8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27234065"/>
      </p:ext>
    </p:extLst>
  </p:cSld>
  <p:clrMapOvr>
    <a:masterClrMapping/>
  </p:clrMapOvr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ACF7538-E69E-4CBE-A384-30417C9F70E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9336844"/>
      </p:ext>
    </p:extLst>
  </p:cSld>
  <p:clrMapOvr>
    <a:masterClrMapping/>
  </p:clrMapOvr>
</p:sldLayout>
</file>

<file path=ppt/slideLayouts/slideLayout6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CF4A5A2-8B8C-4171-99B6-4A7438F9E0F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5605366"/>
      </p:ext>
    </p:extLst>
  </p:cSld>
  <p:clrMapOvr>
    <a:masterClrMapping/>
  </p:clrMapOvr>
</p:sldLayout>
</file>

<file path=ppt/slideLayouts/slideLayout6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2FD464B-5450-43A1-8513-03EF138D3BA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6448009"/>
      </p:ext>
    </p:extLst>
  </p:cSld>
  <p:clrMapOvr>
    <a:masterClrMapping/>
  </p:clrMapOvr>
</p:sldLayout>
</file>

<file path=ppt/slideLayouts/slideLayout6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3A9592E-E5EE-4293-AE23-24570890B61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9823673"/>
      </p:ext>
    </p:extLst>
  </p:cSld>
  <p:clrMapOvr>
    <a:masterClrMapping/>
  </p:clrMapOvr>
</p:sldLayout>
</file>

<file path=ppt/slideLayouts/slideLayout6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7337E6-EEC4-4253-A262-20C1B6419B3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79964244"/>
      </p:ext>
    </p:extLst>
  </p:cSld>
  <p:clrMapOvr>
    <a:masterClrMapping/>
  </p:clrMapOvr>
</p:sldLayout>
</file>

<file path=ppt/slideLayouts/slideLayout6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686C41D-D382-45E1-B2AC-5FAC1A2F8E0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75661736"/>
      </p:ext>
    </p:extLst>
  </p:cSld>
  <p:clrMapOvr>
    <a:masterClrMapping/>
  </p:clrMapOvr>
</p:sldLayout>
</file>

<file path=ppt/slideLayouts/slideLayout6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4BCD2C-E7C6-450C-988E-77B4FC412C6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01529439"/>
      </p:ext>
    </p:extLst>
  </p:cSld>
  <p:clrMapOvr>
    <a:masterClrMapping/>
  </p:clrMapOvr>
</p:sldLayout>
</file>

<file path=ppt/slideLayouts/slideLayout6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DFDD6BB-00D5-444E-BE35-004A0A2AF87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7862369"/>
      </p:ext>
    </p:extLst>
  </p:cSld>
  <p:clrMapOvr>
    <a:masterClrMapping/>
  </p:clrMapOvr>
</p:sldLayout>
</file>

<file path=ppt/slideLayouts/slideLayout61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FA2763D-F1E7-4C66-AA1B-D9649A5E7CB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5184689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0F55A42-8E69-484B-81F8-EE0A6EDB67C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94662132"/>
      </p:ext>
    </p:extLst>
  </p:cSld>
  <p:clrMapOvr>
    <a:masterClrMapping/>
  </p:clrMapOvr>
</p:sldLayout>
</file>

<file path=ppt/slideLayouts/slideLayout62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AE6B1DF-6279-414A-A867-BAA9040E1C2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97635154"/>
      </p:ext>
    </p:extLst>
  </p:cSld>
  <p:clrMapOvr>
    <a:masterClrMapping/>
  </p:clrMapOvr>
</p:sldLayout>
</file>

<file path=ppt/slideLayouts/slideLayout62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788BA5D-7DFB-4D24-B474-854F908106A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61094345"/>
      </p:ext>
    </p:extLst>
  </p:cSld>
  <p:clrMapOvr>
    <a:masterClrMapping/>
  </p:clrMapOvr>
</p:sldLayout>
</file>

<file path=ppt/slideLayouts/slideLayout6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03F5D3E-3860-4609-A1E2-F3ADA40E97A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67565029"/>
      </p:ext>
    </p:extLst>
  </p:cSld>
  <p:clrMapOvr>
    <a:masterClrMapping/>
  </p:clrMapOvr>
</p:sldLayout>
</file>

<file path=ppt/slideLayouts/slideLayout6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1F0E4C8-C1FF-4191-9F0C-8869BF80DB9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19562537"/>
      </p:ext>
    </p:extLst>
  </p:cSld>
  <p:clrMapOvr>
    <a:masterClrMapping/>
  </p:clrMapOvr>
</p:sldLayout>
</file>

<file path=ppt/slideLayouts/slideLayout62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F2EBF0D-3338-4B87-92C2-913A6B7EB1E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49962405"/>
      </p:ext>
    </p:extLst>
  </p:cSld>
  <p:clrMapOvr>
    <a:masterClrMapping/>
  </p:clrMapOvr>
</p:sldLayout>
</file>

<file path=ppt/slideLayouts/slideLayout62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7CE960-6F59-419C-8617-4BFB8161775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77726822"/>
      </p:ext>
    </p:extLst>
  </p:cSld>
  <p:clrMapOvr>
    <a:masterClrMapping/>
  </p:clrMapOvr>
</p:sldLayout>
</file>

<file path=ppt/slideLayouts/slideLayout6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6FE0EC-9BF2-483A-8720-441C91AF3B9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37974469"/>
      </p:ext>
    </p:extLst>
  </p:cSld>
  <p:clrMapOvr>
    <a:masterClrMapping/>
  </p:clrMapOvr>
</p:sldLayout>
</file>

<file path=ppt/slideLayouts/slideLayout6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F15DA47-7E3D-4539-8997-52F00AAC461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76986268"/>
      </p:ext>
    </p:extLst>
  </p:cSld>
  <p:clrMapOvr>
    <a:masterClrMapping/>
  </p:clrMapOvr>
</p:sldLayout>
</file>

<file path=ppt/slideLayouts/slideLayout6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6E5BEBE-77D6-4E44-96B2-011AB7BE88F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20603927"/>
      </p:ext>
    </p:extLst>
  </p:cSld>
  <p:clrMapOvr>
    <a:masterClrMapping/>
  </p:clrMapOvr>
</p:sldLayout>
</file>

<file path=ppt/slideLayouts/slideLayout6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50D2518-958E-4273-9523-B334337ACAE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30048250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61B38B9-5E6A-4C0B-BEBE-4475CA59DD4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9147050"/>
      </p:ext>
    </p:extLst>
  </p:cSld>
  <p:clrMapOvr>
    <a:masterClrMapping/>
  </p:clrMapOvr>
</p:sldLayout>
</file>

<file path=ppt/slideLayouts/slideLayout63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EA1EFC4-164F-4696-B2C7-CCFD9D74493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34817864"/>
      </p:ext>
    </p:extLst>
  </p:cSld>
  <p:clrMapOvr>
    <a:masterClrMapping/>
  </p:clrMapOvr>
</p:sldLayout>
</file>

<file path=ppt/slideLayouts/slideLayout6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DEA2849-B8EC-4773-AC21-C3029517DBE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86196155"/>
      </p:ext>
    </p:extLst>
  </p:cSld>
  <p:clrMapOvr>
    <a:masterClrMapping/>
  </p:clrMapOvr>
</p:sldLayout>
</file>

<file path=ppt/slideLayouts/slideLayout63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367451-FB5D-4A3A-8638-C240FF8CB02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82270821"/>
      </p:ext>
    </p:extLst>
  </p:cSld>
  <p:clrMapOvr>
    <a:masterClrMapping/>
  </p:clrMapOvr>
</p:sldLayout>
</file>

<file path=ppt/slideLayouts/slideLayout6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BA5D57C-0E3E-4B01-9FB2-942CA50D43E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73843940"/>
      </p:ext>
    </p:extLst>
  </p:cSld>
  <p:clrMapOvr>
    <a:masterClrMapping/>
  </p:clrMapOvr>
</p:sldLayout>
</file>

<file path=ppt/slideLayouts/slideLayout6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16774D3-2E28-4486-9866-44D4FD42B1E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13466893"/>
      </p:ext>
    </p:extLst>
  </p:cSld>
  <p:clrMapOvr>
    <a:masterClrMapping/>
  </p:clrMapOvr>
</p:sldLayout>
</file>

<file path=ppt/slideLayouts/slideLayout63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3838707-2738-4BDE-B830-208F3FC87DD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79086547"/>
      </p:ext>
    </p:extLst>
  </p:cSld>
  <p:clrMapOvr>
    <a:masterClrMapping/>
  </p:clrMapOvr>
</p:sldLayout>
</file>

<file path=ppt/slideLayouts/slideLayout63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33444F-E612-425D-B60E-A7E3607F946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39868807"/>
      </p:ext>
    </p:extLst>
  </p:cSld>
  <p:clrMapOvr>
    <a:masterClrMapping/>
  </p:clrMapOvr>
</p:sldLayout>
</file>

<file path=ppt/slideLayouts/slideLayout6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BBB5B3B-9561-4EAB-9A34-1BE704DCE56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09771883"/>
      </p:ext>
    </p:extLst>
  </p:cSld>
  <p:clrMapOvr>
    <a:masterClrMapping/>
  </p:clrMapOvr>
</p:sldLayout>
</file>

<file path=ppt/slideLayouts/slideLayout6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180007C-7380-49EF-A73B-BEC24571F40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82180453"/>
      </p:ext>
    </p:extLst>
  </p:cSld>
  <p:clrMapOvr>
    <a:masterClrMapping/>
  </p:clrMapOvr>
</p:sldLayout>
</file>

<file path=ppt/slideLayouts/slideLayout6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6653EC-8A59-4F08-9FFD-6915B774FAA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6518146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E35FAC-A75C-4420-B26D-DFEFA80BD28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10478988"/>
      </p:ext>
    </p:extLst>
  </p:cSld>
  <p:clrMapOvr>
    <a:masterClrMapping/>
  </p:clrMapOvr>
</p:sldLayout>
</file>

<file path=ppt/slideLayouts/slideLayout6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C6F5E1-1F51-4843-867A-B62CE871BBE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4624179"/>
      </p:ext>
    </p:extLst>
  </p:cSld>
  <p:clrMapOvr>
    <a:masterClrMapping/>
  </p:clrMapOvr>
</p:sldLayout>
</file>

<file path=ppt/slideLayouts/slideLayout64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DE8D7AF-78E1-4A74-9154-2B12D0C061D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95942418"/>
      </p:ext>
    </p:extLst>
  </p:cSld>
  <p:clrMapOvr>
    <a:masterClrMapping/>
  </p:clrMapOvr>
</p:sldLayout>
</file>

<file path=ppt/slideLayouts/slideLayout6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88CA5CD-0A97-437C-B169-9A3FEC2C2E4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08242159"/>
      </p:ext>
    </p:extLst>
  </p:cSld>
  <p:clrMapOvr>
    <a:masterClrMapping/>
  </p:clrMapOvr>
</p:sldLayout>
</file>

<file path=ppt/slideLayouts/slideLayout6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5020C63-9D38-48AE-B8DF-4234EECAA26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09326986"/>
      </p:ext>
    </p:extLst>
  </p:cSld>
  <p:clrMapOvr>
    <a:masterClrMapping/>
  </p:clrMapOvr>
</p:sldLayout>
</file>

<file path=ppt/slideLayouts/slideLayout6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5F4A412-8FFD-4D99-97AC-FC4861DD8E2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23163306"/>
      </p:ext>
    </p:extLst>
  </p:cSld>
  <p:clrMapOvr>
    <a:masterClrMapping/>
  </p:clrMapOvr>
</p:sldLayout>
</file>

<file path=ppt/slideLayouts/slideLayout6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20D7D0C-B40F-4B53-B745-12B3228158E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69237612"/>
      </p:ext>
    </p:extLst>
  </p:cSld>
  <p:clrMapOvr>
    <a:masterClrMapping/>
  </p:clrMapOvr>
</p:sldLayout>
</file>

<file path=ppt/slideLayouts/slideLayout64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4F99859-B9A6-402A-9C84-4E1B33B8B23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7935497"/>
      </p:ext>
    </p:extLst>
  </p:cSld>
  <p:clrMapOvr>
    <a:masterClrMapping/>
  </p:clrMapOvr>
</p:sldLayout>
</file>

<file path=ppt/slideLayouts/slideLayout64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ED0105B-D6F6-49A3-9403-0E1067372AB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91453996"/>
      </p:ext>
    </p:extLst>
  </p:cSld>
  <p:clrMapOvr>
    <a:masterClrMapping/>
  </p:clrMapOvr>
</p:sldLayout>
</file>

<file path=ppt/slideLayouts/slideLayout6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D433E75-2BB4-42B1-844C-048F3B5DF38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45835966"/>
      </p:ext>
    </p:extLst>
  </p:cSld>
  <p:clrMapOvr>
    <a:masterClrMapping/>
  </p:clrMapOvr>
</p:sldLayout>
</file>

<file path=ppt/slideLayouts/slideLayout6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DD2891-71C7-4C33-9ECA-D5C12A71C5D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08502257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12943FB-5C34-4B2E-955E-22D07F0081C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53647896"/>
      </p:ext>
    </p:extLst>
  </p:cSld>
  <p:clrMapOvr>
    <a:masterClrMapping/>
  </p:clrMapOvr>
</p:sldLayout>
</file>

<file path=ppt/slideLayouts/slideLayout6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EE6BF8-1DA8-4852-A66E-892585E5FA6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90374615"/>
      </p:ext>
    </p:extLst>
  </p:cSld>
  <p:clrMapOvr>
    <a:masterClrMapping/>
  </p:clrMapOvr>
</p:sldLayout>
</file>

<file path=ppt/slideLayouts/slideLayout6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A39158-A311-4607-B9AF-2E1F546B0BC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0012961"/>
      </p:ext>
    </p:extLst>
  </p:cSld>
  <p:clrMapOvr>
    <a:masterClrMapping/>
  </p:clrMapOvr>
</p:sldLayout>
</file>

<file path=ppt/slideLayouts/slideLayout65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EC01370-D5F9-41A4-99FD-B7AB4A112C8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86906617"/>
      </p:ext>
    </p:extLst>
  </p:cSld>
  <p:clrMapOvr>
    <a:masterClrMapping/>
  </p:clrMapOvr>
</p:sldLayout>
</file>

<file path=ppt/slideLayouts/slideLayout6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67DBE7-7154-44F0-B6EB-C1C8A228ED8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10727695"/>
      </p:ext>
    </p:extLst>
  </p:cSld>
  <p:clrMapOvr>
    <a:masterClrMapping/>
  </p:clrMapOvr>
</p:sldLayout>
</file>

<file path=ppt/slideLayouts/slideLayout65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AEC51E3-82C5-49E5-B467-6F7759AB552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693553"/>
      </p:ext>
    </p:extLst>
  </p:cSld>
  <p:clrMapOvr>
    <a:masterClrMapping/>
  </p:clrMapOvr>
</p:sldLayout>
</file>

<file path=ppt/slideLayouts/slideLayout6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7B5799-A6C4-4A53-A707-AFF5B96F733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28522048"/>
      </p:ext>
    </p:extLst>
  </p:cSld>
  <p:clrMapOvr>
    <a:masterClrMapping/>
  </p:clrMapOvr>
</p:sldLayout>
</file>

<file path=ppt/slideLayouts/slideLayout65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3B1455F-9168-4A02-9A7B-0AA8A85312C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11563704"/>
      </p:ext>
    </p:extLst>
  </p:cSld>
  <p:clrMapOvr>
    <a:masterClrMapping/>
  </p:clrMapOvr>
</p:sldLayout>
</file>

<file path=ppt/slideLayouts/slideLayout65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25433F-9800-459B-AA7A-1B86D9AAD4D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085474"/>
      </p:ext>
    </p:extLst>
  </p:cSld>
  <p:clrMapOvr>
    <a:masterClrMapping/>
  </p:clrMapOvr>
</p:sldLayout>
</file>

<file path=ppt/slideLayouts/slideLayout65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6217E1-0EEE-4552-8DB1-238F95A4CD7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00528610"/>
      </p:ext>
    </p:extLst>
  </p:cSld>
  <p:clrMapOvr>
    <a:masterClrMapping/>
  </p:clrMapOvr>
</p:sldLayout>
</file>

<file path=ppt/slideLayouts/slideLayout6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228EF0E-879F-4C45-AC4F-CE2156EC2C2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20548733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0794E55-5C8D-490D-96E7-94F1293C610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16116799"/>
      </p:ext>
    </p:extLst>
  </p:cSld>
  <p:clrMapOvr>
    <a:masterClrMapping/>
  </p:clrMapOvr>
</p:sldLayout>
</file>

<file path=ppt/slideLayouts/slideLayout6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FFABEEC-6489-461A-AE95-4665461EE81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54482347"/>
      </p:ext>
    </p:extLst>
  </p:cSld>
  <p:clrMapOvr>
    <a:masterClrMapping/>
  </p:clrMapOvr>
</p:sldLayout>
</file>

<file path=ppt/slideLayouts/slideLayout6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DC75774-AB27-4C98-8041-64A62C039B6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10705605"/>
      </p:ext>
    </p:extLst>
  </p:cSld>
  <p:clrMapOvr>
    <a:masterClrMapping/>
  </p:clrMapOvr>
</p:sldLayout>
</file>

<file path=ppt/slideLayouts/slideLayout6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E3E778F-15F5-4C64-A226-722E2ED0D53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68387015"/>
      </p:ext>
    </p:extLst>
  </p:cSld>
  <p:clrMapOvr>
    <a:masterClrMapping/>
  </p:clrMapOvr>
</p:sldLayout>
</file>

<file path=ppt/slideLayouts/slideLayout66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038A2F6-AE26-4D84-82ED-294F6536AED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93262906"/>
      </p:ext>
    </p:extLst>
  </p:cSld>
  <p:clrMapOvr>
    <a:masterClrMapping/>
  </p:clrMapOvr>
</p:sldLayout>
</file>

<file path=ppt/slideLayouts/slideLayout6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1CCE724-408C-46FE-BCAB-17553A955F8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79478144"/>
      </p:ext>
    </p:extLst>
  </p:cSld>
  <p:clrMapOvr>
    <a:masterClrMapping/>
  </p:clrMapOvr>
</p:sldLayout>
</file>

<file path=ppt/slideLayouts/slideLayout66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F953435-F3FB-470B-9158-D7E0A7BADB4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30170359"/>
      </p:ext>
    </p:extLst>
  </p:cSld>
  <p:clrMapOvr>
    <a:masterClrMapping/>
  </p:clrMapOvr>
</p:sldLayout>
</file>

<file path=ppt/slideLayouts/slideLayout6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DEB0CF0-9348-4EBC-AAA2-593E4314D5A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02100744"/>
      </p:ext>
    </p:extLst>
  </p:cSld>
  <p:clrMapOvr>
    <a:masterClrMapping/>
  </p:clrMapOvr>
</p:sldLayout>
</file>

<file path=ppt/slideLayouts/slideLayout6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639E16A-4142-4890-94A3-CFAA9ECD1EC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28520537"/>
      </p:ext>
    </p:extLst>
  </p:cSld>
  <p:clrMapOvr>
    <a:masterClrMapping/>
  </p:clrMapOvr>
</p:sldLayout>
</file>

<file path=ppt/slideLayouts/slideLayout66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458ACE-0B71-4971-B568-B4F40F9F445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18248281"/>
      </p:ext>
    </p:extLst>
  </p:cSld>
  <p:clrMapOvr>
    <a:masterClrMapping/>
  </p:clrMapOvr>
</p:sldLayout>
</file>

<file path=ppt/slideLayouts/slideLayout66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2211B0-F4BB-4EEE-B9CC-D305266C7DA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31672842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9D7D3E3-3FB0-4339-BD72-DD76D23F4E1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50228221"/>
      </p:ext>
    </p:extLst>
  </p:cSld>
  <p:clrMapOvr>
    <a:masterClrMapping/>
  </p:clrMapOvr>
</p:sldLayout>
</file>

<file path=ppt/slideLayouts/slideLayout6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7BD2B6-40AB-435F-BE47-B93B38E006F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27457554"/>
      </p:ext>
    </p:extLst>
  </p:cSld>
  <p:clrMapOvr>
    <a:masterClrMapping/>
  </p:clrMapOvr>
</p:sldLayout>
</file>

<file path=ppt/slideLayouts/slideLayout6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D2199F0-B1C8-461C-83A9-5CD6A196DBC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57999401"/>
      </p:ext>
    </p:extLst>
  </p:cSld>
  <p:clrMapOvr>
    <a:masterClrMapping/>
  </p:clrMapOvr>
</p:sldLayout>
</file>

<file path=ppt/slideLayouts/slideLayout6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8E925AF-20A5-4ECF-81FA-DDD11BAC26A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89247183"/>
      </p:ext>
    </p:extLst>
  </p:cSld>
  <p:clrMapOvr>
    <a:masterClrMapping/>
  </p:clrMapOvr>
</p:sldLayout>
</file>

<file path=ppt/slideLayouts/slideLayout6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D1C5768-776B-4DFE-A970-45460CBFE47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17723325"/>
      </p:ext>
    </p:extLst>
  </p:cSld>
  <p:clrMapOvr>
    <a:masterClrMapping/>
  </p:clrMapOvr>
</p:sldLayout>
</file>

<file path=ppt/slideLayouts/slideLayout67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6AB945B-D379-4538-9E67-FBC10CC77AB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30728842"/>
      </p:ext>
    </p:extLst>
  </p:cSld>
  <p:clrMapOvr>
    <a:masterClrMapping/>
  </p:clrMapOvr>
</p:sldLayout>
</file>

<file path=ppt/slideLayouts/slideLayout6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7CCDDD1-ABED-4AEE-A67C-4569C175636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70991327"/>
      </p:ext>
    </p:extLst>
  </p:cSld>
  <p:clrMapOvr>
    <a:masterClrMapping/>
  </p:clrMapOvr>
</p:sldLayout>
</file>

<file path=ppt/slideLayouts/slideLayout67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A8D4CBB-5761-44BC-A2A1-683F73714AE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36936855"/>
      </p:ext>
    </p:extLst>
  </p:cSld>
  <p:clrMapOvr>
    <a:masterClrMapping/>
  </p:clrMapOvr>
</p:sldLayout>
</file>

<file path=ppt/slideLayouts/slideLayout6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7259CFE-FBC8-4716-862C-8A26B719A88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23564468"/>
      </p:ext>
    </p:extLst>
  </p:cSld>
  <p:clrMapOvr>
    <a:masterClrMapping/>
  </p:clrMapOvr>
</p:sldLayout>
</file>

<file path=ppt/slideLayouts/slideLayout6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2677AF3-5B70-4F97-9059-530524DE065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52959505"/>
      </p:ext>
    </p:extLst>
  </p:cSld>
  <p:clrMapOvr>
    <a:masterClrMapping/>
  </p:clrMapOvr>
</p:sldLayout>
</file>

<file path=ppt/slideLayouts/slideLayout67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B60AF8C-F160-4F50-80CC-BDC5A11DC16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76040601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D59CEC-9A0A-4829-8888-DC15997523E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12580251"/>
      </p:ext>
    </p:extLst>
  </p:cSld>
  <p:clrMapOvr>
    <a:masterClrMapping/>
  </p:clrMapOvr>
</p:sldLayout>
</file>

<file path=ppt/slideLayouts/slideLayout68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EB4FFE1-AC8E-4F2C-880F-F82E4ADF572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99795329"/>
      </p:ext>
    </p:extLst>
  </p:cSld>
  <p:clrMapOvr>
    <a:masterClrMapping/>
  </p:clrMapOvr>
</p:sldLayout>
</file>

<file path=ppt/slideLayouts/slideLayout6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DDFC9FD-79DC-44BC-AE46-548468814FA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01171649"/>
      </p:ext>
    </p:extLst>
  </p:cSld>
  <p:clrMapOvr>
    <a:masterClrMapping/>
  </p:clrMapOvr>
</p:sldLayout>
</file>

<file path=ppt/slideLayouts/slideLayout6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681E754-2C83-4676-830E-9BC660BC85D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48700081"/>
      </p:ext>
    </p:extLst>
  </p:cSld>
  <p:clrMapOvr>
    <a:masterClrMapping/>
  </p:clrMapOvr>
</p:sldLayout>
</file>

<file path=ppt/slideLayouts/slideLayout6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9F9DEDD-6459-4688-A514-CF7D95C0C89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35291111"/>
      </p:ext>
    </p:extLst>
  </p:cSld>
  <p:clrMapOvr>
    <a:masterClrMapping/>
  </p:clrMapOvr>
</p:sldLayout>
</file>

<file path=ppt/slideLayouts/slideLayout6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2D1B79E-71E6-42B9-8D89-0086DF05B3A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84429320"/>
      </p:ext>
    </p:extLst>
  </p:cSld>
  <p:clrMapOvr>
    <a:masterClrMapping/>
  </p:clrMapOvr>
</p:sldLayout>
</file>

<file path=ppt/slideLayouts/slideLayout68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2B3EC6D-F863-40C5-BE9F-ABE38835441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85868510"/>
      </p:ext>
    </p:extLst>
  </p:cSld>
  <p:clrMapOvr>
    <a:masterClrMapping/>
  </p:clrMapOvr>
</p:sldLayout>
</file>

<file path=ppt/slideLayouts/slideLayout6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F262CBF-BDEA-4FAF-B070-34A33562134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54358400"/>
      </p:ext>
    </p:extLst>
  </p:cSld>
  <p:clrMapOvr>
    <a:masterClrMapping/>
  </p:clrMapOvr>
</p:sldLayout>
</file>

<file path=ppt/slideLayouts/slideLayout68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53ACCDF-4F19-4C5B-97F9-8CE368E721B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30437048"/>
      </p:ext>
    </p:extLst>
  </p:cSld>
  <p:clrMapOvr>
    <a:masterClrMapping/>
  </p:clrMapOvr>
</p:sldLayout>
</file>

<file path=ppt/slideLayouts/slideLayout6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5647DB-9902-4C4C-B9F9-26616923D67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6925502"/>
      </p:ext>
    </p:extLst>
  </p:cSld>
  <p:clrMapOvr>
    <a:masterClrMapping/>
  </p:clrMapOvr>
</p:sldLayout>
</file>

<file path=ppt/slideLayouts/slideLayout68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1FB58C2-E309-4605-99FF-D29444A5362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05580227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920D242-2669-4533-8586-7DBC647E3F3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78030417"/>
      </p:ext>
    </p:extLst>
  </p:cSld>
  <p:clrMapOvr>
    <a:masterClrMapping/>
  </p:clrMapOvr>
</p:sldLayout>
</file>

<file path=ppt/slideLayouts/slideLayout69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8C2EE6F-528D-4C5C-BC10-5884CDF3CF0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35509765"/>
      </p:ext>
    </p:extLst>
  </p:cSld>
  <p:clrMapOvr>
    <a:masterClrMapping/>
  </p:clrMapOvr>
</p:sldLayout>
</file>

<file path=ppt/slideLayouts/slideLayout69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B1F8C9-A25A-4CBF-B96A-2702BB324F1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68153013"/>
      </p:ext>
    </p:extLst>
  </p:cSld>
  <p:clrMapOvr>
    <a:masterClrMapping/>
  </p:clrMapOvr>
</p:sldLayout>
</file>

<file path=ppt/slideLayouts/slideLayout6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2CA8F6F-DF95-489D-815D-513BDA1E174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31222157"/>
      </p:ext>
    </p:extLst>
  </p:cSld>
  <p:clrMapOvr>
    <a:masterClrMapping/>
  </p:clrMapOvr>
</p:sldLayout>
</file>

<file path=ppt/slideLayouts/slideLayout6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938A66-AB74-47C2-A3E3-B3FFAAEBDEC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43218928"/>
      </p:ext>
    </p:extLst>
  </p:cSld>
  <p:clrMapOvr>
    <a:masterClrMapping/>
  </p:clrMapOvr>
</p:sldLayout>
</file>

<file path=ppt/slideLayouts/slideLayout6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F99CA93-BC57-4FC6-A097-F79915EC0D0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06410299"/>
      </p:ext>
    </p:extLst>
  </p:cSld>
  <p:clrMapOvr>
    <a:masterClrMapping/>
  </p:clrMapOvr>
</p:sldLayout>
</file>

<file path=ppt/slideLayouts/slideLayout6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592F660-288F-473A-BDF1-04F7C75C779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35774850"/>
      </p:ext>
    </p:extLst>
  </p:cSld>
  <p:clrMapOvr>
    <a:masterClrMapping/>
  </p:clrMapOvr>
</p:sldLayout>
</file>

<file path=ppt/slideLayouts/slideLayout69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03AFB94-3602-46C7-BB01-A2B18A41C94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14467555"/>
      </p:ext>
    </p:extLst>
  </p:cSld>
  <p:clrMapOvr>
    <a:masterClrMapping/>
  </p:clrMapOvr>
</p:sldLayout>
</file>

<file path=ppt/slideLayouts/slideLayout6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D115005-749B-4C29-B0EA-C53AF41FE23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54273756"/>
      </p:ext>
    </p:extLst>
  </p:cSld>
  <p:clrMapOvr>
    <a:masterClrMapping/>
  </p:clrMapOvr>
</p:sldLayout>
</file>

<file path=ppt/slideLayouts/slideLayout69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25EE5B-645B-42BE-85B5-876909EDBD7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81853812"/>
      </p:ext>
    </p:extLst>
  </p:cSld>
  <p:clrMapOvr>
    <a:masterClrMapping/>
  </p:clrMapOvr>
</p:sldLayout>
</file>

<file path=ppt/slideLayouts/slideLayout6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0AF0B6-FC31-4F6B-AC07-05C7548A771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3554574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BC8A78B-3D39-4C9C-A526-9225CBFE6E2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53863077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F5EA21-D7FE-4912-B38A-8B6B66829F0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37818552"/>
      </p:ext>
    </p:extLst>
  </p:cSld>
  <p:clrMapOvr>
    <a:masterClrMapping/>
  </p:clrMapOvr>
</p:sldLayout>
</file>

<file path=ppt/slideLayouts/slideLayout70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328CA8-3B57-4AD2-B656-CE6B311A263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76870637"/>
      </p:ext>
    </p:extLst>
  </p:cSld>
  <p:clrMapOvr>
    <a:masterClrMapping/>
  </p:clrMapOvr>
</p:sldLayout>
</file>

<file path=ppt/slideLayouts/slideLayout70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D6B881A-595B-47A2-BC2B-1C155BB24C9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24222450"/>
      </p:ext>
    </p:extLst>
  </p:cSld>
  <p:clrMapOvr>
    <a:masterClrMapping/>
  </p:clrMapOvr>
</p:sldLayout>
</file>

<file path=ppt/slideLayouts/slideLayout70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9A374B9-A657-46EB-BA18-B96CA2C2A7A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89232907"/>
      </p:ext>
    </p:extLst>
  </p:cSld>
  <p:clrMapOvr>
    <a:masterClrMapping/>
  </p:clrMapOvr>
</p:sldLayout>
</file>

<file path=ppt/slideLayouts/slideLayout7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A4B3764-E371-4858-8001-C6FA393BB79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91583975"/>
      </p:ext>
    </p:extLst>
  </p:cSld>
  <p:clrMapOvr>
    <a:masterClrMapping/>
  </p:clrMapOvr>
</p:sldLayout>
</file>

<file path=ppt/slideLayouts/slideLayout7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1AB0C2-EF00-4F7A-9095-8E857BE5F5B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61772776"/>
      </p:ext>
    </p:extLst>
  </p:cSld>
  <p:clrMapOvr>
    <a:masterClrMapping/>
  </p:clrMapOvr>
</p:sldLayout>
</file>

<file path=ppt/slideLayouts/slideLayout7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FE0F1D4-21E0-491C-9C26-EA634C3D2A9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65011674"/>
      </p:ext>
    </p:extLst>
  </p:cSld>
  <p:clrMapOvr>
    <a:masterClrMapping/>
  </p:clrMapOvr>
</p:sldLayout>
</file>

<file path=ppt/slideLayouts/slideLayout7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B5F3CB0-879C-4A4B-8818-A17C2548D9C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11542323"/>
      </p:ext>
    </p:extLst>
  </p:cSld>
  <p:clrMapOvr>
    <a:masterClrMapping/>
  </p:clrMapOvr>
</p:sldLayout>
</file>

<file path=ppt/slideLayouts/slideLayout70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E58774B-8110-45CA-9B6D-1A855D903E1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43809451"/>
      </p:ext>
    </p:extLst>
  </p:cSld>
  <p:clrMapOvr>
    <a:masterClrMapping/>
  </p:clrMapOvr>
</p:sldLayout>
</file>

<file path=ppt/slideLayouts/slideLayout70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5565919-DBB1-4699-AC73-FF9E82DAB61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7132652"/>
      </p:ext>
    </p:extLst>
  </p:cSld>
  <p:clrMapOvr>
    <a:masterClrMapping/>
  </p:clrMapOvr>
</p:sldLayout>
</file>

<file path=ppt/slideLayouts/slideLayout70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6CD3B90-55B2-4306-B0E3-74C6CAAED4E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75823751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B539FB1-847C-4612-BD9C-4C7B978F060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34193572"/>
      </p:ext>
    </p:extLst>
  </p:cSld>
  <p:clrMapOvr>
    <a:masterClrMapping/>
  </p:clrMapOvr>
</p:sldLayout>
</file>

<file path=ppt/slideLayouts/slideLayout7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02B9BA-A63E-4FBB-B7CD-629B7FE97B5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27554581"/>
      </p:ext>
    </p:extLst>
  </p:cSld>
  <p:clrMapOvr>
    <a:masterClrMapping/>
  </p:clrMapOvr>
</p:sldLayout>
</file>

<file path=ppt/slideLayouts/slideLayout7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AB534CA-0E83-4592-8F3C-3FC21C91FF5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75634653"/>
      </p:ext>
    </p:extLst>
  </p:cSld>
  <p:clrMapOvr>
    <a:masterClrMapping/>
  </p:clrMapOvr>
</p:sldLayout>
</file>

<file path=ppt/slideLayouts/slideLayout7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D94425F-B60D-4A4D-897A-D78E6C36AA9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33502648"/>
      </p:ext>
    </p:extLst>
  </p:cSld>
  <p:clrMapOvr>
    <a:masterClrMapping/>
  </p:clrMapOvr>
</p:sldLayout>
</file>

<file path=ppt/slideLayouts/slideLayout7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7E5E01-C65F-4D2F-A12B-1844B6B6E21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18956951"/>
      </p:ext>
    </p:extLst>
  </p:cSld>
  <p:clrMapOvr>
    <a:masterClrMapping/>
  </p:clrMapOvr>
</p:sldLayout>
</file>

<file path=ppt/slideLayouts/slideLayout7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49A404-A80B-4658-831B-1A1F521A653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55967533"/>
      </p:ext>
    </p:extLst>
  </p:cSld>
  <p:clrMapOvr>
    <a:masterClrMapping/>
  </p:clrMapOvr>
</p:sldLayout>
</file>

<file path=ppt/slideLayouts/slideLayout7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5E6358-A39E-4676-A810-572BDD07143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94265413"/>
      </p:ext>
    </p:extLst>
  </p:cSld>
  <p:clrMapOvr>
    <a:masterClrMapping/>
  </p:clrMapOvr>
</p:sldLayout>
</file>

<file path=ppt/slideLayouts/slideLayout7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4B1610F-711B-4C3C-B919-926412E5877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45311292"/>
      </p:ext>
    </p:extLst>
  </p:cSld>
  <p:clrMapOvr>
    <a:masterClrMapping/>
  </p:clrMapOvr>
</p:sldLayout>
</file>

<file path=ppt/slideLayouts/slideLayout7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E04636A-76E0-4E41-AFE3-5DC3F741290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2470083"/>
      </p:ext>
    </p:extLst>
  </p:cSld>
  <p:clrMapOvr>
    <a:masterClrMapping/>
  </p:clrMapOvr>
</p:sldLayout>
</file>

<file path=ppt/slideLayouts/slideLayout71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E228E9-0141-49E7-B617-FFCC14AB1B8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67495555"/>
      </p:ext>
    </p:extLst>
  </p:cSld>
  <p:clrMapOvr>
    <a:masterClrMapping/>
  </p:clrMapOvr>
</p:sldLayout>
</file>

<file path=ppt/slideLayouts/slideLayout7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AE01E-CA10-4E3A-BE41-2CFD787CABC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68519470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533B189-9AA7-42F3-8B89-A722D5C2743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29216072"/>
      </p:ext>
    </p:extLst>
  </p:cSld>
  <p:clrMapOvr>
    <a:masterClrMapping/>
  </p:clrMapOvr>
</p:sldLayout>
</file>

<file path=ppt/slideLayouts/slideLayout7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0539841-4ABA-4FA0-ABFD-BBC3F64FF73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28638102"/>
      </p:ext>
    </p:extLst>
  </p:cSld>
  <p:clrMapOvr>
    <a:masterClrMapping/>
  </p:clrMapOvr>
</p:sldLayout>
</file>

<file path=ppt/slideLayouts/slideLayout7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E445B8-EDE2-4517-AA39-3134B2665AE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88937502"/>
      </p:ext>
    </p:extLst>
  </p:cSld>
  <p:clrMapOvr>
    <a:masterClrMapping/>
  </p:clrMapOvr>
</p:sldLayout>
</file>

<file path=ppt/slideLayouts/slideLayout7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04ACC4-1AD4-4225-A978-E523A9A1D74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55577037"/>
      </p:ext>
    </p:extLst>
  </p:cSld>
  <p:clrMapOvr>
    <a:masterClrMapping/>
  </p:clrMapOvr>
</p:sldLayout>
</file>

<file path=ppt/slideLayouts/slideLayout7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B4FF0E6-10EF-4B56-B4D9-A0A6B9AF55E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57357440"/>
      </p:ext>
    </p:extLst>
  </p:cSld>
  <p:clrMapOvr>
    <a:masterClrMapping/>
  </p:clrMapOvr>
</p:sldLayout>
</file>

<file path=ppt/slideLayouts/slideLayout72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DA5F514-7B1E-47A5-B5C8-6D00C159AD6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77356003"/>
      </p:ext>
    </p:extLst>
  </p:cSld>
  <p:clrMapOvr>
    <a:masterClrMapping/>
  </p:clrMapOvr>
</p:sldLayout>
</file>

<file path=ppt/slideLayouts/slideLayout7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F030D00-8BBD-42BE-8549-541FCCD53D0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52465013"/>
      </p:ext>
    </p:extLst>
  </p:cSld>
  <p:clrMapOvr>
    <a:masterClrMapping/>
  </p:clrMapOvr>
</p:sldLayout>
</file>

<file path=ppt/slideLayouts/slideLayout7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32E7D8C-75E2-4265-87C9-3E580944117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616779"/>
      </p:ext>
    </p:extLst>
  </p:cSld>
  <p:clrMapOvr>
    <a:masterClrMapping/>
  </p:clrMapOvr>
</p:sldLayout>
</file>

<file path=ppt/slideLayouts/slideLayout7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60044DB-F249-45CC-878D-995EA298C4C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6314546"/>
      </p:ext>
    </p:extLst>
  </p:cSld>
  <p:clrMapOvr>
    <a:masterClrMapping/>
  </p:clrMapOvr>
</p:sldLayout>
</file>

<file path=ppt/slideLayouts/slideLayout7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1DFEF3C-0681-48B9-9ED8-CF655FC1E74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94203011"/>
      </p:ext>
    </p:extLst>
  </p:cSld>
  <p:clrMapOvr>
    <a:masterClrMapping/>
  </p:clrMapOvr>
</p:sldLayout>
</file>

<file path=ppt/slideLayouts/slideLayout72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B7EFCB7-553E-4E09-ACC9-175ED8A6711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98128353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F181DC8-FD6B-411F-BA4C-1B3F8B9B7BA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92835040"/>
      </p:ext>
    </p:extLst>
  </p:cSld>
  <p:clrMapOvr>
    <a:masterClrMapping/>
  </p:clrMapOvr>
</p:sldLayout>
</file>

<file path=ppt/slideLayouts/slideLayout7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75ECC1-74F9-4471-B4E6-427D521B88D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13002668"/>
      </p:ext>
    </p:extLst>
  </p:cSld>
  <p:clrMapOvr>
    <a:masterClrMapping/>
  </p:clrMapOvr>
</p:sldLayout>
</file>

<file path=ppt/slideLayouts/slideLayout73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F162CC7-E2DB-417F-8E5C-345E86A0417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78114693"/>
      </p:ext>
    </p:extLst>
  </p:cSld>
  <p:clrMapOvr>
    <a:masterClrMapping/>
  </p:clrMapOvr>
</p:sldLayout>
</file>

<file path=ppt/slideLayouts/slideLayout7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6EE6F03-F880-4456-A24B-99EEB5BED07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37877270"/>
      </p:ext>
    </p:extLst>
  </p:cSld>
  <p:clrMapOvr>
    <a:masterClrMapping/>
  </p:clrMapOvr>
</p:sldLayout>
</file>

<file path=ppt/slideLayouts/slideLayout7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1C552FB-2E8A-4E20-BC4F-378D1466E98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3253035"/>
      </p:ext>
    </p:extLst>
  </p:cSld>
  <p:clrMapOvr>
    <a:masterClrMapping/>
  </p:clrMapOvr>
</p:sldLayout>
</file>

<file path=ppt/slideLayouts/slideLayout73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03CDAFF-9C8C-472D-915B-17AD20E5E51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94695669"/>
      </p:ext>
    </p:extLst>
  </p:cSld>
  <p:clrMapOvr>
    <a:masterClrMapping/>
  </p:clrMapOvr>
</p:sldLayout>
</file>

<file path=ppt/slideLayouts/slideLayout73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8CF089-28AB-421E-B854-CB6EBAB4CF0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45264579"/>
      </p:ext>
    </p:extLst>
  </p:cSld>
  <p:clrMapOvr>
    <a:masterClrMapping/>
  </p:clrMapOvr>
</p:sldLayout>
</file>

<file path=ppt/slideLayouts/slideLayout7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F6C7436-B686-4B82-AC97-A9BBCCADE6F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07275239"/>
      </p:ext>
    </p:extLst>
  </p:cSld>
  <p:clrMapOvr>
    <a:masterClrMapping/>
  </p:clrMapOvr>
</p:sldLayout>
</file>

<file path=ppt/slideLayouts/slideLayout7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A5DE19B-E94D-4C9B-A292-D5D7D23FF12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94388181"/>
      </p:ext>
    </p:extLst>
  </p:cSld>
  <p:clrMapOvr>
    <a:masterClrMapping/>
  </p:clrMapOvr>
</p:sldLayout>
</file>

<file path=ppt/slideLayouts/slideLayout7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789A40-5228-4C81-B926-1DF1AAC64AE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90719085"/>
      </p:ext>
    </p:extLst>
  </p:cSld>
  <p:clrMapOvr>
    <a:masterClrMapping/>
  </p:clrMapOvr>
</p:sldLayout>
</file>

<file path=ppt/slideLayouts/slideLayout7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2480A76-39F0-421F-94EF-22D09044AF4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75072179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791D140-58FC-47DE-85B2-04573745EFF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35249101"/>
      </p:ext>
    </p:extLst>
  </p:cSld>
  <p:clrMapOvr>
    <a:masterClrMapping/>
  </p:clrMapOvr>
</p:sldLayout>
</file>

<file path=ppt/slideLayouts/slideLayout74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E13E207-A1BA-4520-8365-304E0E7CBD6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35535676"/>
      </p:ext>
    </p:extLst>
  </p:cSld>
  <p:clrMapOvr>
    <a:masterClrMapping/>
  </p:clrMapOvr>
</p:sldLayout>
</file>

<file path=ppt/slideLayouts/slideLayout7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8DFFAB3-DE88-431E-96B4-47A727038A4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34826490"/>
      </p:ext>
    </p:extLst>
  </p:cSld>
  <p:clrMapOvr>
    <a:masterClrMapping/>
  </p:clrMapOvr>
</p:sldLayout>
</file>

<file path=ppt/slideLayouts/slideLayout7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34AA069-FB35-4A0F-B20B-2D845256B01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00861083"/>
      </p:ext>
    </p:extLst>
  </p:cSld>
  <p:clrMapOvr>
    <a:masterClrMapping/>
  </p:clrMapOvr>
</p:sldLayout>
</file>

<file path=ppt/slideLayouts/slideLayout7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47168F8-3038-42BC-9CFF-1136E07DF7F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88165943"/>
      </p:ext>
    </p:extLst>
  </p:cSld>
  <p:clrMapOvr>
    <a:masterClrMapping/>
  </p:clrMapOvr>
</p:sldLayout>
</file>

<file path=ppt/slideLayouts/slideLayout7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A5974EA-5D85-4349-97EA-2EFBCBAAAAE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2881224"/>
      </p:ext>
    </p:extLst>
  </p:cSld>
  <p:clrMapOvr>
    <a:masterClrMapping/>
  </p:clrMapOvr>
</p:sldLayout>
</file>

<file path=ppt/slideLayouts/slideLayout74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40487A-A541-49E0-8A04-7CA3941F163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59594031"/>
      </p:ext>
    </p:extLst>
  </p:cSld>
  <p:clrMapOvr>
    <a:masterClrMapping/>
  </p:clrMapOvr>
</p:sldLayout>
</file>

<file path=ppt/slideLayouts/slideLayout74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8DE257E-A6D4-4602-8B25-DA5D54CB969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71004983"/>
      </p:ext>
    </p:extLst>
  </p:cSld>
  <p:clrMapOvr>
    <a:masterClrMapping/>
  </p:clrMapOvr>
</p:sldLayout>
</file>

<file path=ppt/slideLayouts/slideLayout7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898EEF-C9BF-4F8C-A713-46EF5BEED6D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81215485"/>
      </p:ext>
    </p:extLst>
  </p:cSld>
  <p:clrMapOvr>
    <a:masterClrMapping/>
  </p:clrMapOvr>
</p:sldLayout>
</file>

<file path=ppt/slideLayouts/slideLayout7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5F7E2-016F-45A4-A0B7-EE3BCC45C4A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34663596"/>
      </p:ext>
    </p:extLst>
  </p:cSld>
  <p:clrMapOvr>
    <a:masterClrMapping/>
  </p:clrMapOvr>
</p:sldLayout>
</file>

<file path=ppt/slideLayouts/slideLayout7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0A2DA27-4AF2-4EB8-9C6F-9A77C0C4617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29069019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720B2F3-22A5-426E-9804-200C77AF399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01948320"/>
      </p:ext>
    </p:extLst>
  </p:cSld>
  <p:clrMapOvr>
    <a:masterClrMapping/>
  </p:clrMapOvr>
</p:sldLayout>
</file>

<file path=ppt/slideLayouts/slideLayout7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650F49B-E437-413C-95B4-886FDEBB256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17721714"/>
      </p:ext>
    </p:extLst>
  </p:cSld>
  <p:clrMapOvr>
    <a:masterClrMapping/>
  </p:clrMapOvr>
</p:sldLayout>
</file>

<file path=ppt/slideLayouts/slideLayout75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EA14959-D654-4419-8E29-1EB36504CC4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93726162"/>
      </p:ext>
    </p:extLst>
  </p:cSld>
  <p:clrMapOvr>
    <a:masterClrMapping/>
  </p:clrMapOvr>
</p:sldLayout>
</file>

<file path=ppt/slideLayouts/slideLayout75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7542657-CFDE-4983-B643-DD96983B87D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3857555"/>
      </p:ext>
    </p:extLst>
  </p:cSld>
  <p:clrMapOvr>
    <a:masterClrMapping/>
  </p:clrMapOvr>
</p:sldLayout>
</file>

<file path=ppt/slideLayouts/slideLayout75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29EE74E-9921-4FC7-9BD3-8F4B8A67589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0026920"/>
      </p:ext>
    </p:extLst>
  </p:cSld>
  <p:clrMapOvr>
    <a:masterClrMapping/>
  </p:clrMapOvr>
</p:sldLayout>
</file>

<file path=ppt/slideLayouts/slideLayout7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70C5679-3ED7-42B2-8E68-1F61E12FB44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45788010"/>
      </p:ext>
    </p:extLst>
  </p:cSld>
  <p:clrMapOvr>
    <a:masterClrMapping/>
  </p:clrMapOvr>
</p:sldLayout>
</file>

<file path=ppt/slideLayouts/slideLayout7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63A66F-73A3-4649-8D3D-F619F5FCF24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45984311"/>
      </p:ext>
    </p:extLst>
  </p:cSld>
  <p:clrMapOvr>
    <a:masterClrMapping/>
  </p:clrMapOvr>
</p:sldLayout>
</file>

<file path=ppt/slideLayouts/slideLayout75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26F6BC9-8FE1-46D1-9029-2082949C0EF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13193052"/>
      </p:ext>
    </p:extLst>
  </p:cSld>
  <p:clrMapOvr>
    <a:masterClrMapping/>
  </p:clrMapOvr>
</p:sldLayout>
</file>

<file path=ppt/slideLayouts/slideLayout75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8B1D57-0A97-482B-A0D3-C583C7417C2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88433631"/>
      </p:ext>
    </p:extLst>
  </p:cSld>
  <p:clrMapOvr>
    <a:masterClrMapping/>
  </p:clrMapOvr>
</p:sldLayout>
</file>

<file path=ppt/slideLayouts/slideLayout7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C79A32A-2D25-4022-AB0F-7AA1F3B00BE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11954"/>
      </p:ext>
    </p:extLst>
  </p:cSld>
  <p:clrMapOvr>
    <a:masterClrMapping/>
  </p:clrMapOvr>
</p:sldLayout>
</file>

<file path=ppt/slideLayouts/slideLayout7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B3C312-A244-410E-8E61-C014FF74496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4122338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06C2269-95F4-480B-B5B2-167AC97F884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0763658"/>
      </p:ext>
    </p:extLst>
  </p:cSld>
  <p:clrMapOvr>
    <a:masterClrMapping/>
  </p:clrMapOvr>
</p:sldLayout>
</file>

<file path=ppt/slideLayouts/slideLayout7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555EFEE-5FF5-448F-9F75-83D761B2DB7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29725237"/>
      </p:ext>
    </p:extLst>
  </p:cSld>
  <p:clrMapOvr>
    <a:masterClrMapping/>
  </p:clrMapOvr>
</p:sldLayout>
</file>

<file path=ppt/slideLayouts/slideLayout7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AB0BFC-CAEC-4D9E-8088-1B06703A36F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66145738"/>
      </p:ext>
    </p:extLst>
  </p:cSld>
  <p:clrMapOvr>
    <a:masterClrMapping/>
  </p:clrMapOvr>
</p:sldLayout>
</file>

<file path=ppt/slideLayouts/slideLayout76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338948F-8132-4001-BCCC-32237B3F881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60610624"/>
      </p:ext>
    </p:extLst>
  </p:cSld>
  <p:clrMapOvr>
    <a:masterClrMapping/>
  </p:clrMapOvr>
</p:sldLayout>
</file>

<file path=ppt/slideLayouts/slideLayout7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E8F35E-2881-45F9-8CE0-5780B73005A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84372748"/>
      </p:ext>
    </p:extLst>
  </p:cSld>
  <p:clrMapOvr>
    <a:masterClrMapping/>
  </p:clrMapOvr>
</p:sldLayout>
</file>

<file path=ppt/slideLayouts/slideLayout76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13F818-0974-432E-936C-D1A57DE50AB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13261983"/>
      </p:ext>
    </p:extLst>
  </p:cSld>
  <p:clrMapOvr>
    <a:masterClrMapping/>
  </p:clrMapOvr>
</p:sldLayout>
</file>

<file path=ppt/slideLayouts/slideLayout7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1BA782-F361-4465-99BC-FAAB746F5E0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29375634"/>
      </p:ext>
    </p:extLst>
  </p:cSld>
  <p:clrMapOvr>
    <a:masterClrMapping/>
  </p:clrMapOvr>
</p:sldLayout>
</file>

<file path=ppt/slideLayouts/slideLayout7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FCC6074-0CB4-47DC-A80B-80F256C1639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83991673"/>
      </p:ext>
    </p:extLst>
  </p:cSld>
  <p:clrMapOvr>
    <a:masterClrMapping/>
  </p:clrMapOvr>
</p:sldLayout>
</file>

<file path=ppt/slideLayouts/slideLayout76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FCF6384-D0C3-4834-9472-153D70F8578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96367054"/>
      </p:ext>
    </p:extLst>
  </p:cSld>
  <p:clrMapOvr>
    <a:masterClrMapping/>
  </p:clrMapOvr>
</p:sldLayout>
</file>

<file path=ppt/slideLayouts/slideLayout76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AE2A4D-D675-419D-91BB-953E4E9AA74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22949011"/>
      </p:ext>
    </p:extLst>
  </p:cSld>
  <p:clrMapOvr>
    <a:masterClrMapping/>
  </p:clrMapOvr>
</p:sldLayout>
</file>

<file path=ppt/slideLayouts/slideLayout7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757C27-842F-4198-99E3-AB223AFB703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56646437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A34A5FA-A8A0-480B-A24F-D825C99AC25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95748097"/>
      </p:ext>
    </p:extLst>
  </p:cSld>
  <p:clrMapOvr>
    <a:masterClrMapping/>
  </p:clrMapOvr>
</p:sldLayout>
</file>

<file path=ppt/slideLayouts/slideLayout7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C49FF90-7269-4D8E-B9F3-B4F530CD6EE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5379945"/>
      </p:ext>
    </p:extLst>
  </p:cSld>
  <p:clrMapOvr>
    <a:masterClrMapping/>
  </p:clrMapOvr>
</p:sldLayout>
</file>

<file path=ppt/slideLayouts/slideLayout7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2810D11-A270-48E8-8458-46CFB3B36D8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5160747"/>
      </p:ext>
    </p:extLst>
  </p:cSld>
  <p:clrMapOvr>
    <a:masterClrMapping/>
  </p:clrMapOvr>
</p:sldLayout>
</file>

<file path=ppt/slideLayouts/slideLayout7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EB5E60-79D2-4114-8EE6-D4F0F8F40DF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00999646"/>
      </p:ext>
    </p:extLst>
  </p:cSld>
  <p:clrMapOvr>
    <a:masterClrMapping/>
  </p:clrMapOvr>
</p:sldLayout>
</file>

<file path=ppt/slideLayouts/slideLayout77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0C795C5-EB21-4896-96B2-E4DE2F10904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38490078"/>
      </p:ext>
    </p:extLst>
  </p:cSld>
  <p:clrMapOvr>
    <a:masterClrMapping/>
  </p:clrMapOvr>
</p:sldLayout>
</file>

<file path=ppt/slideLayouts/slideLayout77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64C5286-9F92-49CD-8BD3-3D3A4AE69C0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81917700"/>
      </p:ext>
    </p:extLst>
  </p:cSld>
  <p:clrMapOvr>
    <a:masterClrMapping/>
  </p:clrMapOvr>
</p:sldLayout>
</file>

<file path=ppt/slideLayouts/slideLayout77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91193BE-C470-4CD4-93E3-C0F0D59B56E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27043556"/>
      </p:ext>
    </p:extLst>
  </p:cSld>
  <p:clrMapOvr>
    <a:masterClrMapping/>
  </p:clrMapOvr>
</p:sldLayout>
</file>

<file path=ppt/slideLayouts/slideLayout7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A41116B-796C-4544-912B-2074E3C51AB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13007663"/>
      </p:ext>
    </p:extLst>
  </p:cSld>
  <p:clrMapOvr>
    <a:masterClrMapping/>
  </p:clrMapOvr>
</p:sldLayout>
</file>

<file path=ppt/slideLayouts/slideLayout77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4F63CDF-BDD8-42EC-892B-E9F0257A9E3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03189724"/>
      </p:ext>
    </p:extLst>
  </p:cSld>
  <p:clrMapOvr>
    <a:masterClrMapping/>
  </p:clrMapOvr>
</p:sldLayout>
</file>

<file path=ppt/slideLayouts/slideLayout77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04E6EB5-46B3-4D14-B6BA-A3E70FF12C3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31777565"/>
      </p:ext>
    </p:extLst>
  </p:cSld>
  <p:clrMapOvr>
    <a:masterClrMapping/>
  </p:clrMapOvr>
</p:sldLayout>
</file>

<file path=ppt/slideLayouts/slideLayout77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EE09852-A7BE-4F6A-A64C-77B06B0E3EE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29420484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4605371-BAC2-49E6-8499-0913059DC52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46885587"/>
      </p:ext>
    </p:extLst>
  </p:cSld>
  <p:clrMapOvr>
    <a:masterClrMapping/>
  </p:clrMapOvr>
</p:sldLayout>
</file>

<file path=ppt/slideLayouts/slideLayout7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934C36-49CD-4CF4-AE42-598D573C8E5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83545139"/>
      </p:ext>
    </p:extLst>
  </p:cSld>
  <p:clrMapOvr>
    <a:masterClrMapping/>
  </p:clrMapOvr>
</p:sldLayout>
</file>

<file path=ppt/slideLayouts/slideLayout7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06E5B8-6303-45C6-AC1A-8A31029A770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34407650"/>
      </p:ext>
    </p:extLst>
  </p:cSld>
  <p:clrMapOvr>
    <a:masterClrMapping/>
  </p:clrMapOvr>
</p:sldLayout>
</file>

<file path=ppt/slideLayouts/slideLayout7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A6AF20C-D40F-4705-BF0E-64C5B3F3878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39454383"/>
      </p:ext>
    </p:extLst>
  </p:cSld>
  <p:clrMapOvr>
    <a:masterClrMapping/>
  </p:clrMapOvr>
</p:sldLayout>
</file>

<file path=ppt/slideLayouts/slideLayout78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989D22-8715-4CE4-ACB2-A22B5802DF6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49029641"/>
      </p:ext>
    </p:extLst>
  </p:cSld>
  <p:clrMapOvr>
    <a:masterClrMapping/>
  </p:clrMapOvr>
</p:sldLayout>
</file>

<file path=ppt/slideLayouts/slideLayout78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86E7303-D669-42B3-876D-9A077A3F2DE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80339061"/>
      </p:ext>
    </p:extLst>
  </p:cSld>
  <p:clrMapOvr>
    <a:masterClrMapping/>
  </p:clrMapOvr>
</p:sldLayout>
</file>

<file path=ppt/slideLayouts/slideLayout78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F96031D-3643-4F90-B150-84AD2663FB9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34379893"/>
      </p:ext>
    </p:extLst>
  </p:cSld>
  <p:clrMapOvr>
    <a:masterClrMapping/>
  </p:clrMapOvr>
</p:sldLayout>
</file>

<file path=ppt/slideLayouts/slideLayout78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239B466-9A40-4EED-B01E-F9315191CE6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63154186"/>
      </p:ext>
    </p:extLst>
  </p:cSld>
  <p:clrMapOvr>
    <a:masterClrMapping/>
  </p:clrMapOvr>
</p:sldLayout>
</file>

<file path=ppt/slideLayouts/slideLayout7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7C7D31-7C08-429B-B573-4EB425F4D4A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49535194"/>
      </p:ext>
    </p:extLst>
  </p:cSld>
  <p:clrMapOvr>
    <a:masterClrMapping/>
  </p:clrMapOvr>
</p:sldLayout>
</file>

<file path=ppt/slideLayouts/slideLayout78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A685712-51A4-4722-B54F-F76B86E3D72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36102676"/>
      </p:ext>
    </p:extLst>
  </p:cSld>
  <p:clrMapOvr>
    <a:masterClrMapping/>
  </p:clrMapOvr>
</p:sldLayout>
</file>

<file path=ppt/slideLayouts/slideLayout78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749BAD8-6B02-46DE-A7BA-2AFEFBC036D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59378142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A66AD2-CD24-4607-B1AC-8E8D1EA507A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71825275"/>
      </p:ext>
    </p:extLst>
  </p:cSld>
  <p:clrMapOvr>
    <a:masterClrMapping/>
  </p:clrMapOvr>
</p:sldLayout>
</file>

<file path=ppt/slideLayouts/slideLayout79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08BE388-6CCE-44F3-B143-214642049F8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78337037"/>
      </p:ext>
    </p:extLst>
  </p:cSld>
  <p:clrMapOvr>
    <a:masterClrMapping/>
  </p:clrMapOvr>
</p:sldLayout>
</file>

<file path=ppt/slideLayouts/slideLayout7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1967AF-1969-4127-9F9B-CEBA6EE3598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72027052"/>
      </p:ext>
    </p:extLst>
  </p:cSld>
  <p:clrMapOvr>
    <a:masterClrMapping/>
  </p:clrMapOvr>
</p:sldLayout>
</file>

<file path=ppt/slideLayouts/slideLayout7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875AAB5-1468-4664-B3D5-D38C1EFBFB8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16373448"/>
      </p:ext>
    </p:extLst>
  </p:cSld>
  <p:clrMapOvr>
    <a:masterClrMapping/>
  </p:clrMapOvr>
</p:sldLayout>
</file>

<file path=ppt/slideLayouts/slideLayout7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420DDB9-AA8B-4EFE-9018-790A0EE03F9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10050441"/>
      </p:ext>
    </p:extLst>
  </p:cSld>
  <p:clrMapOvr>
    <a:masterClrMapping/>
  </p:clrMapOvr>
</p:sldLayout>
</file>

<file path=ppt/slideLayouts/slideLayout79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F59727F-7216-4420-B57C-6989D3E1B26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61438264"/>
      </p:ext>
    </p:extLst>
  </p:cSld>
  <p:clrMapOvr>
    <a:masterClrMapping/>
  </p:clrMapOvr>
</p:sldLayout>
</file>

<file path=ppt/slideLayouts/slideLayout79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5DEBCD8-F379-4053-9120-3DFBD5E3767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59562050"/>
      </p:ext>
    </p:extLst>
  </p:cSld>
  <p:clrMapOvr>
    <a:masterClrMapping/>
  </p:clrMapOvr>
</p:sldLayout>
</file>

<file path=ppt/slideLayouts/slideLayout79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08EC8F0-3DA6-4CD6-A84E-2D01F0F048A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33906883"/>
      </p:ext>
    </p:extLst>
  </p:cSld>
  <p:clrMapOvr>
    <a:masterClrMapping/>
  </p:clrMapOvr>
</p:sldLayout>
</file>

<file path=ppt/slideLayouts/slideLayout79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BBD44C8-16EE-4378-9E62-22795576337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28780040"/>
      </p:ext>
    </p:extLst>
  </p:cSld>
  <p:clrMapOvr>
    <a:masterClrMapping/>
  </p:clrMapOvr>
</p:sldLayout>
</file>

<file path=ppt/slideLayouts/slideLayout7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50EA9E6-CC2D-415B-8D46-1326E614D7E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16698835"/>
      </p:ext>
    </p:extLst>
  </p:cSld>
  <p:clrMapOvr>
    <a:masterClrMapping/>
  </p:clrMapOvr>
</p:sldLayout>
</file>

<file path=ppt/slideLayouts/slideLayout79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8AB905A-989B-43AB-B155-9120AB17C54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5704821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6080B5D-3218-4171-BC27-34383EEBCCF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31025978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534C98-BFA7-4129-85B6-E1906D66F49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65298967"/>
      </p:ext>
    </p:extLst>
  </p:cSld>
  <p:clrMapOvr>
    <a:masterClrMapping/>
  </p:clrMapOvr>
</p:sldLayout>
</file>

<file path=ppt/slideLayouts/slideLayout80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AA15CB1-A180-40FF-A942-AE858BBE3A3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94237571"/>
      </p:ext>
    </p:extLst>
  </p:cSld>
  <p:clrMapOvr>
    <a:masterClrMapping/>
  </p:clrMapOvr>
</p:sldLayout>
</file>

<file path=ppt/slideLayouts/slideLayout80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77F9407-1327-474A-B6E1-58CBF8C32D5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26984843"/>
      </p:ext>
    </p:extLst>
  </p:cSld>
  <p:clrMapOvr>
    <a:masterClrMapping/>
  </p:clrMapOvr>
</p:sldLayout>
</file>

<file path=ppt/slideLayouts/slideLayout8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1918A90-B118-43D0-BD38-0B1A95ECE48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0936634"/>
      </p:ext>
    </p:extLst>
  </p:cSld>
  <p:clrMapOvr>
    <a:masterClrMapping/>
  </p:clrMapOvr>
</p:sldLayout>
</file>

<file path=ppt/slideLayouts/slideLayout8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DE84903-58E2-4C89-B741-343A657E385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23682368"/>
      </p:ext>
    </p:extLst>
  </p:cSld>
  <p:clrMapOvr>
    <a:masterClrMapping/>
  </p:clrMapOvr>
</p:sldLayout>
</file>

<file path=ppt/slideLayouts/slideLayout8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6187D2E-C708-4ADD-B4A8-D8F244EBA88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02427052"/>
      </p:ext>
    </p:extLst>
  </p:cSld>
  <p:clrMapOvr>
    <a:masterClrMapping/>
  </p:clrMapOvr>
</p:sldLayout>
</file>

<file path=ppt/slideLayouts/slideLayout8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626095-1E1C-43A4-A185-3D2C6D91563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91245425"/>
      </p:ext>
    </p:extLst>
  </p:cSld>
  <p:clrMapOvr>
    <a:masterClrMapping/>
  </p:clrMapOvr>
</p:sldLayout>
</file>

<file path=ppt/slideLayouts/slideLayout80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7898A9-5245-4BB8-A33D-EF8A5F58404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09601058"/>
      </p:ext>
    </p:extLst>
  </p:cSld>
  <p:clrMapOvr>
    <a:masterClrMapping/>
  </p:clrMapOvr>
</p:sldLayout>
</file>

<file path=ppt/slideLayouts/slideLayout80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457FC32-868B-489C-9CDB-FFF753F5A89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83659622"/>
      </p:ext>
    </p:extLst>
  </p:cSld>
  <p:clrMapOvr>
    <a:masterClrMapping/>
  </p:clrMapOvr>
</p:sldLayout>
</file>

<file path=ppt/slideLayouts/slideLayout80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6A04AC-1E90-450C-A8F0-4CE3877CE44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24572517"/>
      </p:ext>
    </p:extLst>
  </p:cSld>
  <p:clrMapOvr>
    <a:masterClrMapping/>
  </p:clrMapOvr>
</p:sldLayout>
</file>

<file path=ppt/slideLayouts/slideLayout8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E5D923C-B7B6-4573-B8AA-30AFA642FFB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32275259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CB19ED6-5F6D-4D91-A462-6DEFDC51744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7216071"/>
      </p:ext>
    </p:extLst>
  </p:cSld>
  <p:clrMapOvr>
    <a:masterClrMapping/>
  </p:clrMapOvr>
</p:sldLayout>
</file>

<file path=ppt/slideLayouts/slideLayout8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7D6EC0-58B4-4C32-93BD-0BB837550B1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64313308"/>
      </p:ext>
    </p:extLst>
  </p:cSld>
  <p:clrMapOvr>
    <a:masterClrMapping/>
  </p:clrMapOvr>
</p:sldLayout>
</file>

<file path=ppt/slideLayouts/slideLayout81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F12183B-D890-47F7-8698-F26CD6733C3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24823834"/>
      </p:ext>
    </p:extLst>
  </p:cSld>
  <p:clrMapOvr>
    <a:masterClrMapping/>
  </p:clrMapOvr>
</p:sldLayout>
</file>

<file path=ppt/slideLayouts/slideLayout81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082F4E4-1850-4141-AECD-4BDE35F7F13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8266730"/>
      </p:ext>
    </p:extLst>
  </p:cSld>
  <p:clrMapOvr>
    <a:masterClrMapping/>
  </p:clrMapOvr>
</p:sldLayout>
</file>

<file path=ppt/slideLayouts/slideLayout8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507C040-2FDC-43CC-9D34-A944756ECD7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24647396"/>
      </p:ext>
    </p:extLst>
  </p:cSld>
  <p:clrMapOvr>
    <a:masterClrMapping/>
  </p:clrMapOvr>
</p:sldLayout>
</file>

<file path=ppt/slideLayouts/slideLayout8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F20A3D6-0BAC-4E1C-AE22-A113F4C44BC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34243300"/>
      </p:ext>
    </p:extLst>
  </p:cSld>
  <p:clrMapOvr>
    <a:masterClrMapping/>
  </p:clrMapOvr>
</p:sldLayout>
</file>

<file path=ppt/slideLayouts/slideLayout8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1875E50-C58E-49E1-B120-DF59A7B18CF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982486"/>
      </p:ext>
    </p:extLst>
  </p:cSld>
  <p:clrMapOvr>
    <a:masterClrMapping/>
  </p:clrMapOvr>
</p:sldLayout>
</file>

<file path=ppt/slideLayouts/slideLayout8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4CF2575-46E5-46B8-8BD1-8D8CA1E2F71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77349938"/>
      </p:ext>
    </p:extLst>
  </p:cSld>
  <p:clrMapOvr>
    <a:masterClrMapping/>
  </p:clrMapOvr>
</p:sldLayout>
</file>

<file path=ppt/slideLayouts/slideLayout8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EBEEC37-E040-462B-BB35-D4D14BB89CD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07798197"/>
      </p:ext>
    </p:extLst>
  </p:cSld>
  <p:clrMapOvr>
    <a:masterClrMapping/>
  </p:clrMapOvr>
</p:sldLayout>
</file>

<file path=ppt/slideLayouts/slideLayout8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B3BB60C-3C40-4B93-B759-5DC31BA9E45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02934278"/>
      </p:ext>
    </p:extLst>
  </p:cSld>
  <p:clrMapOvr>
    <a:masterClrMapping/>
  </p:clrMapOvr>
</p:sldLayout>
</file>

<file path=ppt/slideLayouts/slideLayout8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68492D-C2C9-4E95-A232-86EDD2E029C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51033376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20493C9-C57E-49C0-8EFB-9D5EA4771B7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37681585"/>
      </p:ext>
    </p:extLst>
  </p:cSld>
  <p:clrMapOvr>
    <a:masterClrMapping/>
  </p:clrMapOvr>
</p:sldLayout>
</file>

<file path=ppt/slideLayouts/slideLayout8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4910CBF-9F26-4CDC-878A-4771AA2EF1D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53240422"/>
      </p:ext>
    </p:extLst>
  </p:cSld>
  <p:clrMapOvr>
    <a:masterClrMapping/>
  </p:clrMapOvr>
</p:sldLayout>
</file>

<file path=ppt/slideLayouts/slideLayout8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C68759B-EBED-4470-A9C5-E032745E368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65302547"/>
      </p:ext>
    </p:extLst>
  </p:cSld>
  <p:clrMapOvr>
    <a:masterClrMapping/>
  </p:clrMapOvr>
</p:sldLayout>
</file>

<file path=ppt/slideLayouts/slideLayout8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CC91B6B-0C28-475B-8D7B-CB1D23FCD4B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4630426"/>
      </p:ext>
    </p:extLst>
  </p:cSld>
  <p:clrMapOvr>
    <a:masterClrMapping/>
  </p:clrMapOvr>
</p:sldLayout>
</file>

<file path=ppt/slideLayouts/slideLayout8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8BB83E8-F95B-4FCB-8B25-074B658490C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88769297"/>
      </p:ext>
    </p:extLst>
  </p:cSld>
  <p:clrMapOvr>
    <a:masterClrMapping/>
  </p:clrMapOvr>
</p:sldLayout>
</file>

<file path=ppt/slideLayouts/slideLayout8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84F2C77-E695-4061-96AF-B258D7C2C31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2126643"/>
      </p:ext>
    </p:extLst>
  </p:cSld>
  <p:clrMapOvr>
    <a:masterClrMapping/>
  </p:clrMapOvr>
</p:sldLayout>
</file>

<file path=ppt/slideLayouts/slideLayout8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563A74-CCD3-4281-88DE-2DA9AF912FD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77754813"/>
      </p:ext>
    </p:extLst>
  </p:cSld>
  <p:clrMapOvr>
    <a:masterClrMapping/>
  </p:clrMapOvr>
</p:sldLayout>
</file>

<file path=ppt/slideLayouts/slideLayout8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BCAD83A-C267-4F3A-A8FE-0096E4E147F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10317635"/>
      </p:ext>
    </p:extLst>
  </p:cSld>
  <p:clrMapOvr>
    <a:masterClrMapping/>
  </p:clrMapOvr>
</p:sldLayout>
</file>

<file path=ppt/slideLayouts/slideLayout8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21487-C915-46C0-805D-228E1AD26C5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81679848"/>
      </p:ext>
    </p:extLst>
  </p:cSld>
  <p:clrMapOvr>
    <a:masterClrMapping/>
  </p:clrMapOvr>
</p:sldLayout>
</file>

<file path=ppt/slideLayouts/slideLayout8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0C83DD8-DC82-4250-B5D9-15A39003E1A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56204572"/>
      </p:ext>
    </p:extLst>
  </p:cSld>
  <p:clrMapOvr>
    <a:masterClrMapping/>
  </p:clrMapOvr>
</p:sldLayout>
</file>

<file path=ppt/slideLayouts/slideLayout8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FB71F1A-8394-456A-9075-27CDB593E6B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25991035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8E276-B39B-4D74-B981-E9EE9739304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02929894"/>
      </p:ext>
    </p:extLst>
  </p:cSld>
  <p:clrMapOvr>
    <a:masterClrMapping/>
  </p:clrMapOvr>
</p:sldLayout>
</file>

<file path=ppt/slideLayouts/slideLayout8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35B9C24-EEBB-4D50-B8D2-117D52FB116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51552556"/>
      </p:ext>
    </p:extLst>
  </p:cSld>
  <p:clrMapOvr>
    <a:masterClrMapping/>
  </p:clrMapOvr>
</p:sldLayout>
</file>

<file path=ppt/slideLayouts/slideLayout8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F7E4C35-7A4B-4C50-AB9C-2A4EE82A1F1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4233727"/>
      </p:ext>
    </p:extLst>
  </p:cSld>
  <p:clrMapOvr>
    <a:masterClrMapping/>
  </p:clrMapOvr>
</p:sldLayout>
</file>

<file path=ppt/slideLayouts/slideLayout8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B68150-912C-439A-9D7E-53F1BB683B7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50103647"/>
      </p:ext>
    </p:extLst>
  </p:cSld>
  <p:clrMapOvr>
    <a:masterClrMapping/>
  </p:clrMapOvr>
</p:sldLayout>
</file>

<file path=ppt/slideLayouts/slideLayout8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834A2C1-03A1-4A00-A11D-D2C4618E7A3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81838589"/>
      </p:ext>
    </p:extLst>
  </p:cSld>
  <p:clrMapOvr>
    <a:masterClrMapping/>
  </p:clrMapOvr>
</p:sldLayout>
</file>

<file path=ppt/slideLayouts/slideLayout8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A0B3BF-F353-4BBF-ABED-5ADAE7C9C10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32185081"/>
      </p:ext>
    </p:extLst>
  </p:cSld>
  <p:clrMapOvr>
    <a:masterClrMapping/>
  </p:clrMapOvr>
</p:sldLayout>
</file>

<file path=ppt/slideLayouts/slideLayout8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81BE5ED-8B94-40C5-85AA-BD0485AC133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91909410"/>
      </p:ext>
    </p:extLst>
  </p:cSld>
  <p:clrMapOvr>
    <a:masterClrMapping/>
  </p:clrMapOvr>
</p:sldLayout>
</file>

<file path=ppt/slideLayouts/slideLayout8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B17BC23-FF1C-452F-83FA-4CD6DB893A0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25457549"/>
      </p:ext>
    </p:extLst>
  </p:cSld>
  <p:clrMapOvr>
    <a:masterClrMapping/>
  </p:clrMapOvr>
</p:sldLayout>
</file>

<file path=ppt/slideLayouts/slideLayout8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E7AB3CB-3DB1-4D4D-BECA-6F754960BF6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7890153"/>
      </p:ext>
    </p:extLst>
  </p:cSld>
  <p:clrMapOvr>
    <a:masterClrMapping/>
  </p:clrMapOvr>
</p:sldLayout>
</file>

<file path=ppt/slideLayouts/slideLayout8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BEE23A-5CAD-4792-9369-6D48D1079E3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3563802"/>
      </p:ext>
    </p:extLst>
  </p:cSld>
  <p:clrMapOvr>
    <a:masterClrMapping/>
  </p:clrMapOvr>
</p:sldLayout>
</file>

<file path=ppt/slideLayouts/slideLayout8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1BB3EA5-7014-40FA-A844-858C9D471C0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25557853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054E18-576B-4803-A6C2-557A0281D00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94529352"/>
      </p:ext>
    </p:extLst>
  </p:cSld>
  <p:clrMapOvr>
    <a:masterClrMapping/>
  </p:clrMapOvr>
</p:sldLayout>
</file>

<file path=ppt/slideLayouts/slideLayout8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1A44FFB-B5CB-473A-8B8E-656E1944B31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88537925"/>
      </p:ext>
    </p:extLst>
  </p:cSld>
  <p:clrMapOvr>
    <a:masterClrMapping/>
  </p:clrMapOvr>
</p:sldLayout>
</file>

<file path=ppt/slideLayouts/slideLayout8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4BA14DB-C22E-45C7-900A-655333C2BB9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87760297"/>
      </p:ext>
    </p:extLst>
  </p:cSld>
  <p:clrMapOvr>
    <a:masterClrMapping/>
  </p:clrMapOvr>
</p:sldLayout>
</file>

<file path=ppt/slideLayouts/slideLayout8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FEF8758-4A4C-4AA0-9639-547B12388D0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50172880"/>
      </p:ext>
    </p:extLst>
  </p:cSld>
  <p:clrMapOvr>
    <a:masterClrMapping/>
  </p:clrMapOvr>
</p:sldLayout>
</file>

<file path=ppt/slideLayouts/slideLayout8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0694B53-6CCF-4A0D-9D2C-F89520074BE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90997861"/>
      </p:ext>
    </p:extLst>
  </p:cSld>
  <p:clrMapOvr>
    <a:masterClrMapping/>
  </p:clrMapOvr>
</p:sldLayout>
</file>

<file path=ppt/slideLayouts/slideLayout8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DAA71E-C38E-4061-BE30-5B28EDAB85A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47968575"/>
      </p:ext>
    </p:extLst>
  </p:cSld>
  <p:clrMapOvr>
    <a:masterClrMapping/>
  </p:clrMapOvr>
</p:sldLayout>
</file>

<file path=ppt/slideLayouts/slideLayout8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555DC20-5D28-43A8-AFFE-6BD04D0D82F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99915970"/>
      </p:ext>
    </p:extLst>
  </p:cSld>
  <p:clrMapOvr>
    <a:masterClrMapping/>
  </p:clrMapOvr>
</p:sldLayout>
</file>

<file path=ppt/slideLayouts/slideLayout8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B44AEC-7A3F-44E6-80F9-6CA69A489D4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44324003"/>
      </p:ext>
    </p:extLst>
  </p:cSld>
  <p:clrMapOvr>
    <a:masterClrMapping/>
  </p:clrMapOvr>
</p:sldLayout>
</file>

<file path=ppt/slideLayouts/slideLayout8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A2C11C4-00F6-4223-B809-580DE37D3BB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94095946"/>
      </p:ext>
    </p:extLst>
  </p:cSld>
  <p:clrMapOvr>
    <a:masterClrMapping/>
  </p:clrMapOvr>
</p:sldLayout>
</file>

<file path=ppt/slideLayouts/slideLayout8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91E6279-B5BB-459C-BBF8-EED6D15DEBA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26065500"/>
      </p:ext>
    </p:extLst>
  </p:cSld>
  <p:clrMapOvr>
    <a:masterClrMapping/>
  </p:clrMapOvr>
</p:sldLayout>
</file>

<file path=ppt/slideLayouts/slideLayout8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35F16BF-093C-414B-BDCE-837E3C8817F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6755631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1A77DB-82DE-4E79-8FD7-A56DCE91F23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29903952"/>
      </p:ext>
    </p:extLst>
  </p:cSld>
  <p:clrMapOvr>
    <a:masterClrMapping/>
  </p:clrMapOvr>
</p:sldLayout>
</file>

<file path=ppt/slideLayouts/slideLayout85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97CBCE3-760B-4A99-9CD9-DAAC2087955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9108500"/>
      </p:ext>
    </p:extLst>
  </p:cSld>
  <p:clrMapOvr>
    <a:masterClrMapping/>
  </p:clrMapOvr>
</p:sldLayout>
</file>

<file path=ppt/slideLayouts/slideLayout8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235ACF2-A214-4CB8-AC1F-4B79D4C9013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46913554"/>
      </p:ext>
    </p:extLst>
  </p:cSld>
  <p:clrMapOvr>
    <a:masterClrMapping/>
  </p:clrMapOvr>
</p:sldLayout>
</file>

<file path=ppt/slideLayouts/slideLayout8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FBD1D9F-AC60-4F07-A1AE-9B04BE055C7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42885279"/>
      </p:ext>
    </p:extLst>
  </p:cSld>
  <p:clrMapOvr>
    <a:masterClrMapping/>
  </p:clrMapOvr>
</p:sldLayout>
</file>

<file path=ppt/slideLayouts/slideLayout8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606D9D0-6EC6-45A0-8B7B-B1D0FD7E499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34953448"/>
      </p:ext>
    </p:extLst>
  </p:cSld>
  <p:clrMapOvr>
    <a:masterClrMapping/>
  </p:clrMapOvr>
</p:sldLayout>
</file>

<file path=ppt/slideLayouts/slideLayout8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BE56671-FFC4-49BE-839C-A8AB911D97F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6697081"/>
      </p:ext>
    </p:extLst>
  </p:cSld>
  <p:clrMapOvr>
    <a:masterClrMapping/>
  </p:clrMapOvr>
</p:sldLayout>
</file>

<file path=ppt/slideLayouts/slideLayout85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09C6891-D915-47A6-950A-45B469A3A4C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24160893"/>
      </p:ext>
    </p:extLst>
  </p:cSld>
  <p:clrMapOvr>
    <a:masterClrMapping/>
  </p:clrMapOvr>
</p:sldLayout>
</file>

<file path=ppt/slideLayouts/slideLayout85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980F4C1-6043-4438-A5B5-2A88F978363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32015878"/>
      </p:ext>
    </p:extLst>
  </p:cSld>
  <p:clrMapOvr>
    <a:masterClrMapping/>
  </p:clrMapOvr>
</p:sldLayout>
</file>

<file path=ppt/slideLayouts/slideLayout8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D628BF-F364-40A8-BA0F-1F76AC195AC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9941670"/>
      </p:ext>
    </p:extLst>
  </p:cSld>
  <p:clrMapOvr>
    <a:masterClrMapping/>
  </p:clrMapOvr>
</p:sldLayout>
</file>

<file path=ppt/slideLayouts/slideLayout8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8A1879F-8B77-4CE5-87DB-5D4D380BCBF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39887060"/>
      </p:ext>
    </p:extLst>
  </p:cSld>
  <p:clrMapOvr>
    <a:masterClrMapping/>
  </p:clrMapOvr>
</p:sldLayout>
</file>

<file path=ppt/slideLayouts/slideLayout8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508A4D-8E02-4CB3-B835-7221473C09C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20764938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4BCAF40-6C8F-4A7A-B833-664EBEC3B20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94095493"/>
      </p:ext>
    </p:extLst>
  </p:cSld>
  <p:clrMapOvr>
    <a:masterClrMapping/>
  </p:clrMapOvr>
</p:sldLayout>
</file>

<file path=ppt/slideLayouts/slideLayout8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7B8C9A-F9FF-4BA9-B3B7-B78E5D28357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07335142"/>
      </p:ext>
    </p:extLst>
  </p:cSld>
  <p:clrMapOvr>
    <a:masterClrMapping/>
  </p:clrMapOvr>
</p:sldLayout>
</file>

<file path=ppt/slideLayouts/slideLayout86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0DFE02B-7A07-4166-93A0-61ECE74A063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08277193"/>
      </p:ext>
    </p:extLst>
  </p:cSld>
  <p:clrMapOvr>
    <a:masterClrMapping/>
  </p:clrMapOvr>
</p:sldLayout>
</file>

<file path=ppt/slideLayouts/slideLayout8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718CB7-2CA6-423D-89E8-D203014E1C8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18607469"/>
      </p:ext>
    </p:extLst>
  </p:cSld>
  <p:clrMapOvr>
    <a:masterClrMapping/>
  </p:clrMapOvr>
</p:sldLayout>
</file>

<file path=ppt/slideLayouts/slideLayout86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F97231-19CA-4565-BC03-2B544C68881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5128212"/>
      </p:ext>
    </p:extLst>
  </p:cSld>
  <p:clrMapOvr>
    <a:masterClrMapping/>
  </p:clrMapOvr>
</p:sldLayout>
</file>

<file path=ppt/slideLayouts/slideLayout8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06D035-E205-4AAA-B9A0-060364573CE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85979649"/>
      </p:ext>
    </p:extLst>
  </p:cSld>
  <p:clrMapOvr>
    <a:masterClrMapping/>
  </p:clrMapOvr>
</p:sldLayout>
</file>

<file path=ppt/slideLayouts/slideLayout86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A643CD-2716-41AD-B3B9-EF161396FB0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56015703"/>
      </p:ext>
    </p:extLst>
  </p:cSld>
  <p:clrMapOvr>
    <a:masterClrMapping/>
  </p:clrMapOvr>
</p:sldLayout>
</file>

<file path=ppt/slideLayouts/slideLayout86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85E8F4F-AFAF-4852-A37C-0548FE06FBC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71432465"/>
      </p:ext>
    </p:extLst>
  </p:cSld>
  <p:clrMapOvr>
    <a:masterClrMapping/>
  </p:clrMapOvr>
</p:sldLayout>
</file>

<file path=ppt/slideLayouts/slideLayout86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50470E5-20BB-46E7-8E97-38C3C90EEB9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21239179"/>
      </p:ext>
    </p:extLst>
  </p:cSld>
  <p:clrMapOvr>
    <a:masterClrMapping/>
  </p:clrMapOvr>
</p:sldLayout>
</file>

<file path=ppt/slideLayouts/slideLayout8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605EDF-DD9D-4D90-84B4-4D912387BD3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57770228"/>
      </p:ext>
    </p:extLst>
  </p:cSld>
  <p:clrMapOvr>
    <a:masterClrMapping/>
  </p:clrMapOvr>
</p:sldLayout>
</file>

<file path=ppt/slideLayouts/slideLayout8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7D54C2-09C3-4DEC-8EF8-1E4671D72C4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39823910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54822B7-7CF2-4B9D-B8B9-78F57FB816A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36484228"/>
      </p:ext>
    </p:extLst>
  </p:cSld>
  <p:clrMapOvr>
    <a:masterClrMapping/>
  </p:clrMapOvr>
</p:sldLayout>
</file>

<file path=ppt/slideLayouts/slideLayout8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525ADB-EAC2-4E58-B660-C16F725CF07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02150614"/>
      </p:ext>
    </p:extLst>
  </p:cSld>
  <p:clrMapOvr>
    <a:masterClrMapping/>
  </p:clrMapOvr>
</p:sldLayout>
</file>

<file path=ppt/slideLayouts/slideLayout8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46DDB7-FB3A-4346-829F-1078C6713A9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90481130"/>
      </p:ext>
    </p:extLst>
  </p:cSld>
  <p:clrMapOvr>
    <a:masterClrMapping/>
  </p:clrMapOvr>
</p:sldLayout>
</file>

<file path=ppt/slideLayouts/slideLayout87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242491-FAC0-45D3-BC59-750408D4BE0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29928126"/>
      </p:ext>
    </p:extLst>
  </p:cSld>
  <p:clrMapOvr>
    <a:masterClrMapping/>
  </p:clrMapOvr>
</p:sldLayout>
</file>

<file path=ppt/slideLayouts/slideLayout8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EC91EAD-EB2E-49B3-B811-D07BA4E8482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85820558"/>
      </p:ext>
    </p:extLst>
  </p:cSld>
  <p:clrMapOvr>
    <a:masterClrMapping/>
  </p:clrMapOvr>
</p:sldLayout>
</file>

<file path=ppt/slideLayouts/slideLayout87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7A6CF28-9BF7-417A-9AD8-ACDF18D4A22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41530610"/>
      </p:ext>
    </p:extLst>
  </p:cSld>
  <p:clrMapOvr>
    <a:masterClrMapping/>
  </p:clrMapOvr>
</p:sldLayout>
</file>

<file path=ppt/slideLayouts/slideLayout8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597462-32DE-481F-916C-A291AC76438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47910635"/>
      </p:ext>
    </p:extLst>
  </p:cSld>
  <p:clrMapOvr>
    <a:masterClrMapping/>
  </p:clrMapOvr>
</p:sldLayout>
</file>

<file path=ppt/slideLayouts/slideLayout87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B8C69D0-0EFF-4186-B7A4-AF2B10FDAB5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41516801"/>
      </p:ext>
    </p:extLst>
  </p:cSld>
  <p:clrMapOvr>
    <a:masterClrMapping/>
  </p:clrMapOvr>
</p:sldLayout>
</file>

<file path=ppt/slideLayouts/slideLayout87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34CBE37-45EA-4B6B-8E4F-B17C8B035F2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50591791"/>
      </p:ext>
    </p:extLst>
  </p:cSld>
  <p:clrMapOvr>
    <a:masterClrMapping/>
  </p:clrMapOvr>
</p:sldLayout>
</file>

<file path=ppt/slideLayouts/slideLayout87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93BB507-5D46-48C4-97C8-D5CC33D8AA0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59456834"/>
      </p:ext>
    </p:extLst>
  </p:cSld>
  <p:clrMapOvr>
    <a:masterClrMapping/>
  </p:clrMapOvr>
</p:sldLayout>
</file>

<file path=ppt/slideLayouts/slideLayout8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7BE5CE4-ADA8-4586-B047-6FD158851E4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66613347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79B773-FBE7-443C-B9DC-7C3CA4B1AF6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02332481"/>
      </p:ext>
    </p:extLst>
  </p:cSld>
  <p:clrMapOvr>
    <a:masterClrMapping/>
  </p:clrMapOvr>
</p:sldLayout>
</file>

<file path=ppt/slideLayouts/slideLayout8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B30D63D-287E-4CE6-8EF8-9C3E3EF5E89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50214035"/>
      </p:ext>
    </p:extLst>
  </p:cSld>
  <p:clrMapOvr>
    <a:masterClrMapping/>
  </p:clrMapOvr>
</p:sldLayout>
</file>

<file path=ppt/slideLayouts/slideLayout8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CA6C54C-ED68-4219-87D6-AE946EF8623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20869042"/>
      </p:ext>
    </p:extLst>
  </p:cSld>
  <p:clrMapOvr>
    <a:masterClrMapping/>
  </p:clrMapOvr>
</p:sldLayout>
</file>

<file path=ppt/slideLayouts/slideLayout8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C680916-BE88-4431-9A01-4D630D4734E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51848864"/>
      </p:ext>
    </p:extLst>
  </p:cSld>
  <p:clrMapOvr>
    <a:masterClrMapping/>
  </p:clrMapOvr>
</p:sldLayout>
</file>

<file path=ppt/slideLayouts/slideLayout88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3E5ED6-6E2A-496F-A1C2-D7D4DCC4817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51402865"/>
      </p:ext>
    </p:extLst>
  </p:cSld>
  <p:clrMapOvr>
    <a:masterClrMapping/>
  </p:clrMapOvr>
</p:sldLayout>
</file>

<file path=ppt/slideLayouts/slideLayout88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3025D9-2AD1-43A2-BA18-648CD22A14A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86679046"/>
      </p:ext>
    </p:extLst>
  </p:cSld>
  <p:clrMapOvr>
    <a:masterClrMapping/>
  </p:clrMapOvr>
</p:sldLayout>
</file>

<file path=ppt/slideLayouts/slideLayout88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19FD864-D2CC-48F2-805E-CF8421D9ED3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5775869"/>
      </p:ext>
    </p:extLst>
  </p:cSld>
  <p:clrMapOvr>
    <a:masterClrMapping/>
  </p:clrMapOvr>
</p:sldLayout>
</file>

<file path=ppt/slideLayouts/slideLayout8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A596EDB-3B7D-45FD-9373-F145612A70C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85013322"/>
      </p:ext>
    </p:extLst>
  </p:cSld>
  <p:clrMapOvr>
    <a:masterClrMapping/>
  </p:clrMapOvr>
</p:sldLayout>
</file>

<file path=ppt/slideLayouts/slideLayout88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A71BFB1-4A67-44A0-9FEC-85DBF79CDF2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98631435"/>
      </p:ext>
    </p:extLst>
  </p:cSld>
  <p:clrMapOvr>
    <a:masterClrMapping/>
  </p:clrMapOvr>
</p:sldLayout>
</file>

<file path=ppt/slideLayouts/slideLayout88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E0E8E4-EBF8-4A4B-971E-C4395DAFA97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98828365"/>
      </p:ext>
    </p:extLst>
  </p:cSld>
  <p:clrMapOvr>
    <a:masterClrMapping/>
  </p:clrMapOvr>
</p:sldLayout>
</file>

<file path=ppt/slideLayouts/slideLayout88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51DE66-027F-46D4-95EB-24F3A87A22F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27157605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9FEE93A-C249-4BF0-98B8-5D426313479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935263"/>
      </p:ext>
    </p:extLst>
  </p:cSld>
  <p:clrMapOvr>
    <a:masterClrMapping/>
  </p:clrMapOvr>
</p:sldLayout>
</file>

<file path=ppt/slideLayouts/slideLayout8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91A6A84-3FC4-49E0-B0A8-D66929582E0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18972677"/>
      </p:ext>
    </p:extLst>
  </p:cSld>
  <p:clrMapOvr>
    <a:masterClrMapping/>
  </p:clrMapOvr>
</p:sldLayout>
</file>

<file path=ppt/slideLayouts/slideLayout8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BD1344-76E4-40DC-8EC8-688B6766796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56770198"/>
      </p:ext>
    </p:extLst>
  </p:cSld>
  <p:clrMapOvr>
    <a:masterClrMapping/>
  </p:clrMapOvr>
</p:sldLayout>
</file>

<file path=ppt/slideLayouts/slideLayout8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F1974C-55A3-4885-9545-5968FC48D44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20817408"/>
      </p:ext>
    </p:extLst>
  </p:cSld>
  <p:clrMapOvr>
    <a:masterClrMapping/>
  </p:clrMapOvr>
</p:sldLayout>
</file>

<file path=ppt/slideLayouts/slideLayout8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E4ABDED-A0BA-4F7C-B729-AAF7EAEA9B0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9950269"/>
      </p:ext>
    </p:extLst>
  </p:cSld>
  <p:clrMapOvr>
    <a:masterClrMapping/>
  </p:clrMapOvr>
</p:sldLayout>
</file>

<file path=ppt/slideLayouts/slideLayout89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DA09EBC-ECDE-4209-947F-119A9858311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6000101"/>
      </p:ext>
    </p:extLst>
  </p:cSld>
  <p:clrMapOvr>
    <a:masterClrMapping/>
  </p:clrMapOvr>
</p:sldLayout>
</file>

<file path=ppt/slideLayouts/slideLayout8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C0F4560-4B6E-4517-B9A9-84EE01988F2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29982867"/>
      </p:ext>
    </p:extLst>
  </p:cSld>
  <p:clrMapOvr>
    <a:masterClrMapping/>
  </p:clrMapOvr>
</p:sldLayout>
</file>

<file path=ppt/slideLayouts/slideLayout89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60EE96-3A70-4A38-AAA7-A51B8A78B57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24230285"/>
      </p:ext>
    </p:extLst>
  </p:cSld>
  <p:clrMapOvr>
    <a:masterClrMapping/>
  </p:clrMapOvr>
</p:sldLayout>
</file>

<file path=ppt/slideLayouts/slideLayout8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509AA29-76C5-455A-AF3A-C126864756D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01698767"/>
      </p:ext>
    </p:extLst>
  </p:cSld>
  <p:clrMapOvr>
    <a:masterClrMapping/>
  </p:clrMapOvr>
</p:sldLayout>
</file>

<file path=ppt/slideLayouts/slideLayout89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C640295-4604-4CC5-B653-05CD885EA48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13768403"/>
      </p:ext>
    </p:extLst>
  </p:cSld>
  <p:clrMapOvr>
    <a:masterClrMapping/>
  </p:clrMapOvr>
</p:sldLayout>
</file>

<file path=ppt/slideLayouts/slideLayout89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462317D-65F9-424B-8BD1-331BF8EF94C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916214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70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B19B024-0E0D-4CCA-958F-7D661428BE0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96795394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230C15-E086-4A5B-AAA3-EFFE7399B3C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86535678"/>
      </p:ext>
    </p:extLst>
  </p:cSld>
  <p:clrMapOvr>
    <a:masterClrMapping/>
  </p:clrMapOvr>
</p:sldLayout>
</file>

<file path=ppt/slideLayouts/slideLayout90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71013BA-115C-4AB5-B7DA-A7128435D96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82037040"/>
      </p:ext>
    </p:extLst>
  </p:cSld>
  <p:clrMapOvr>
    <a:masterClrMapping/>
  </p:clrMapOvr>
</p:sldLayout>
</file>

<file path=ppt/slideLayouts/slideLayout9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C13B027-1397-4C2B-8796-1660B2C0036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07773316"/>
      </p:ext>
    </p:extLst>
  </p:cSld>
  <p:clrMapOvr>
    <a:masterClrMapping/>
  </p:clrMapOvr>
</p:sldLayout>
</file>

<file path=ppt/slideLayouts/slideLayout9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BB32489-1C6A-44C7-BA73-58F89504627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785536"/>
      </p:ext>
    </p:extLst>
  </p:cSld>
  <p:clrMapOvr>
    <a:masterClrMapping/>
  </p:clrMapOvr>
</p:sldLayout>
</file>

<file path=ppt/slideLayouts/slideLayout9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176480-C8B0-4463-8996-02D3FAD1A89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52504755"/>
      </p:ext>
    </p:extLst>
  </p:cSld>
  <p:clrMapOvr>
    <a:masterClrMapping/>
  </p:clrMapOvr>
</p:sldLayout>
</file>

<file path=ppt/slideLayouts/slideLayout9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D3094F8-F2AC-41DA-8A68-DC56778C3BE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45749245"/>
      </p:ext>
    </p:extLst>
  </p:cSld>
  <p:clrMapOvr>
    <a:masterClrMapping/>
  </p:clrMapOvr>
</p:sldLayout>
</file>

<file path=ppt/slideLayouts/slideLayout90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8CCE86C-8CC9-4D6A-A3AE-893AB5743A8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13303011"/>
      </p:ext>
    </p:extLst>
  </p:cSld>
  <p:clrMapOvr>
    <a:masterClrMapping/>
  </p:clrMapOvr>
</p:sldLayout>
</file>

<file path=ppt/slideLayouts/slideLayout90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6861377-EBAF-4611-98B6-63D0EE202D7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86768913"/>
      </p:ext>
    </p:extLst>
  </p:cSld>
  <p:clrMapOvr>
    <a:masterClrMapping/>
  </p:clrMapOvr>
</p:sldLayout>
</file>

<file path=ppt/slideLayouts/slideLayout90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D7E2A3-4216-46F1-9983-7D5D04E170B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80919872"/>
      </p:ext>
    </p:extLst>
  </p:cSld>
  <p:clrMapOvr>
    <a:masterClrMapping/>
  </p:clrMapOvr>
</p:sldLayout>
</file>

<file path=ppt/slideLayouts/slideLayout9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30208AF-522E-45EA-871A-85C6924F99E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2910758"/>
      </p:ext>
    </p:extLst>
  </p:cSld>
  <p:clrMapOvr>
    <a:masterClrMapping/>
  </p:clrMapOvr>
</p:sldLayout>
</file>

<file path=ppt/slideLayouts/slideLayout90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EA81FF-62D3-4AE3-B481-B8ECB2B11E0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91944749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B26D3AF-5B24-4776-B942-1B9D3873EFE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87985578"/>
      </p:ext>
    </p:extLst>
  </p:cSld>
  <p:clrMapOvr>
    <a:masterClrMapping/>
  </p:clrMapOvr>
</p:sldLayout>
</file>

<file path=ppt/slideLayouts/slideLayout9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8F9C25-AC98-4AC9-9DBC-1BBFBB45905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94482873"/>
      </p:ext>
    </p:extLst>
  </p:cSld>
  <p:clrMapOvr>
    <a:masterClrMapping/>
  </p:clrMapOvr>
</p:sldLayout>
</file>

<file path=ppt/slideLayouts/slideLayout9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30EBF2C-A00A-409F-A239-2E1F6380AC4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29439194"/>
      </p:ext>
    </p:extLst>
  </p:cSld>
  <p:clrMapOvr>
    <a:masterClrMapping/>
  </p:clrMapOvr>
</p:sldLayout>
</file>

<file path=ppt/slideLayouts/slideLayout9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4C6D3EC-866B-425B-A0B4-1F8298500C7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99609375"/>
      </p:ext>
    </p:extLst>
  </p:cSld>
  <p:clrMapOvr>
    <a:masterClrMapping/>
  </p:clrMapOvr>
</p:sldLayout>
</file>

<file path=ppt/slideLayouts/slideLayout9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7227916-4A83-4183-AFB0-32CA70176B6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66105964"/>
      </p:ext>
    </p:extLst>
  </p:cSld>
  <p:clrMapOvr>
    <a:masterClrMapping/>
  </p:clrMapOvr>
</p:sldLayout>
</file>

<file path=ppt/slideLayouts/slideLayout9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33B4F20-00FC-49A9-870E-52FE53D31F3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27304098"/>
      </p:ext>
    </p:extLst>
  </p:cSld>
  <p:clrMapOvr>
    <a:masterClrMapping/>
  </p:clrMapOvr>
</p:sldLayout>
</file>

<file path=ppt/slideLayouts/slideLayout9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51779C9-39BD-4595-977F-B1B4CC6F656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99305105"/>
      </p:ext>
    </p:extLst>
  </p:cSld>
  <p:clrMapOvr>
    <a:masterClrMapping/>
  </p:clrMapOvr>
</p:sldLayout>
</file>

<file path=ppt/slideLayouts/slideLayout9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AFE9020-8F39-4AF1-960D-23AC36BB6E7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99906028"/>
      </p:ext>
    </p:extLst>
  </p:cSld>
  <p:clrMapOvr>
    <a:masterClrMapping/>
  </p:clrMapOvr>
</p:sldLayout>
</file>

<file path=ppt/slideLayouts/slideLayout9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8E0DDC2-AAA4-499E-901A-0D8ABF64BB2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80275981"/>
      </p:ext>
    </p:extLst>
  </p:cSld>
  <p:clrMapOvr>
    <a:masterClrMapping/>
  </p:clrMapOvr>
</p:sldLayout>
</file>

<file path=ppt/slideLayouts/slideLayout9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221CFCD-0CE8-4FAF-A248-EF650E28CDF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33092277"/>
      </p:ext>
    </p:extLst>
  </p:cSld>
  <p:clrMapOvr>
    <a:masterClrMapping/>
  </p:clrMapOvr>
</p:sldLayout>
</file>

<file path=ppt/slideLayouts/slideLayout9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4885F-72A7-4827-BB00-402D9927AD5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26377983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5671507-E4CB-470F-B8E7-CD1CFA15E0A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30425084"/>
      </p:ext>
    </p:extLst>
  </p:cSld>
  <p:clrMapOvr>
    <a:masterClrMapping/>
  </p:clrMapOvr>
</p:sldLayout>
</file>

<file path=ppt/slideLayouts/slideLayout9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410EDF8-FB75-46D8-94D6-33EF1AB592C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58923088"/>
      </p:ext>
    </p:extLst>
  </p:cSld>
  <p:clrMapOvr>
    <a:masterClrMapping/>
  </p:clrMapOvr>
</p:sldLayout>
</file>

<file path=ppt/slideLayouts/slideLayout9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27802C-7D58-4F23-8155-4419B43687D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71676327"/>
      </p:ext>
    </p:extLst>
  </p:cSld>
  <p:clrMapOvr>
    <a:masterClrMapping/>
  </p:clrMapOvr>
</p:sldLayout>
</file>

<file path=ppt/slideLayouts/slideLayout9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A5A5665-17D2-4B20-A5F6-60087F4C8CE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98480633"/>
      </p:ext>
    </p:extLst>
  </p:cSld>
  <p:clrMapOvr>
    <a:masterClrMapping/>
  </p:clrMapOvr>
</p:sldLayout>
</file>

<file path=ppt/slideLayouts/slideLayout9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F10957D-3E28-42C2-B6A7-655B25C4219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95872457"/>
      </p:ext>
    </p:extLst>
  </p:cSld>
  <p:clrMapOvr>
    <a:masterClrMapping/>
  </p:clrMapOvr>
</p:sldLayout>
</file>

<file path=ppt/slideLayouts/slideLayout9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CB8993D-8875-4F07-90E4-4A0D1119E15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86196930"/>
      </p:ext>
    </p:extLst>
  </p:cSld>
  <p:clrMapOvr>
    <a:masterClrMapping/>
  </p:clrMapOvr>
</p:sldLayout>
</file>

<file path=ppt/slideLayouts/slideLayout9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1080F33-08A8-4880-9EC6-82E42401E4F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43265017"/>
      </p:ext>
    </p:extLst>
  </p:cSld>
  <p:clrMapOvr>
    <a:masterClrMapping/>
  </p:clrMapOvr>
</p:sldLayout>
</file>

<file path=ppt/slideLayouts/slideLayout9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52D7474-A88B-4D1A-9D69-77ECE0E147D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94313407"/>
      </p:ext>
    </p:extLst>
  </p:cSld>
  <p:clrMapOvr>
    <a:masterClrMapping/>
  </p:clrMapOvr>
</p:sldLayout>
</file>

<file path=ppt/slideLayouts/slideLayout9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8C68E6B-E7E0-447D-8B4B-2FAF1EFC949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07832445"/>
      </p:ext>
    </p:extLst>
  </p:cSld>
  <p:clrMapOvr>
    <a:masterClrMapping/>
  </p:clrMapOvr>
</p:sldLayout>
</file>

<file path=ppt/slideLayouts/slideLayout9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28BD981-A48F-4C2E-9409-B671BE0D30C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89669317"/>
      </p:ext>
    </p:extLst>
  </p:cSld>
  <p:clrMapOvr>
    <a:masterClrMapping/>
  </p:clrMapOvr>
</p:sldLayout>
</file>

<file path=ppt/slideLayouts/slideLayout9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C938C75-A914-484B-AE1E-584D47954CA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32540608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EA412D-8804-4505-8751-DF46696F166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92419995"/>
      </p:ext>
    </p:extLst>
  </p:cSld>
  <p:clrMapOvr>
    <a:masterClrMapping/>
  </p:clrMapOvr>
</p:sldLayout>
</file>

<file path=ppt/slideLayouts/slideLayout9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51C1A58-9B43-410B-B6C9-7F58D16D56B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20966078"/>
      </p:ext>
    </p:extLst>
  </p:cSld>
  <p:clrMapOvr>
    <a:masterClrMapping/>
  </p:clrMapOvr>
</p:sldLayout>
</file>

<file path=ppt/slideLayouts/slideLayout9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25F30BF-345A-4E5C-B2AE-6EB630AF515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05872128"/>
      </p:ext>
    </p:extLst>
  </p:cSld>
  <p:clrMapOvr>
    <a:masterClrMapping/>
  </p:clrMapOvr>
</p:sldLayout>
</file>

<file path=ppt/slideLayouts/slideLayout9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35D371D-3FE8-47FA-B8AA-1DBFFCF6A54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54273581"/>
      </p:ext>
    </p:extLst>
  </p:cSld>
  <p:clrMapOvr>
    <a:masterClrMapping/>
  </p:clrMapOvr>
</p:sldLayout>
</file>

<file path=ppt/slideLayouts/slideLayout9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502A5E2-96D6-474F-A97B-66DFA9FF736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22636527"/>
      </p:ext>
    </p:extLst>
  </p:cSld>
  <p:clrMapOvr>
    <a:masterClrMapping/>
  </p:clrMapOvr>
</p:sldLayout>
</file>

<file path=ppt/slideLayouts/slideLayout9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696FAE-CBFD-49A7-B5E8-75827C2ADF8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08782973"/>
      </p:ext>
    </p:extLst>
  </p:cSld>
  <p:clrMapOvr>
    <a:masterClrMapping/>
  </p:clrMapOvr>
</p:sldLayout>
</file>

<file path=ppt/slideLayouts/slideLayout9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C8CB5B-AC74-4D57-82B3-F3195C9E5F5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07522768"/>
      </p:ext>
    </p:extLst>
  </p:cSld>
  <p:clrMapOvr>
    <a:masterClrMapping/>
  </p:clrMapOvr>
</p:sldLayout>
</file>

<file path=ppt/slideLayouts/slideLayout9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581C98C-FD56-49D4-B8DA-E9AE03F9AE8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72633196"/>
      </p:ext>
    </p:extLst>
  </p:cSld>
  <p:clrMapOvr>
    <a:masterClrMapping/>
  </p:clrMapOvr>
</p:sldLayout>
</file>

<file path=ppt/slideLayouts/slideLayout9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D80EE9-B8A0-4ABE-80E3-9428408127C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34853858"/>
      </p:ext>
    </p:extLst>
  </p:cSld>
  <p:clrMapOvr>
    <a:masterClrMapping/>
  </p:clrMapOvr>
</p:sldLayout>
</file>

<file path=ppt/slideLayouts/slideLayout9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4616D01-048D-4757-8C2F-9C2F6575DB7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37351889"/>
      </p:ext>
    </p:extLst>
  </p:cSld>
  <p:clrMapOvr>
    <a:masterClrMapping/>
  </p:clrMapOvr>
</p:sldLayout>
</file>

<file path=ppt/slideLayouts/slideLayout9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EAA774-A6B6-4606-A638-FA11433E973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79120989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645202C-AE79-4E95-B45A-A0D972CC443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58786308"/>
      </p:ext>
    </p:extLst>
  </p:cSld>
  <p:clrMapOvr>
    <a:masterClrMapping/>
  </p:clrMapOvr>
</p:sldLayout>
</file>

<file path=ppt/slideLayouts/slideLayout9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CFFF01C-1B48-4060-8EFA-BFD1E2885E5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89867507"/>
      </p:ext>
    </p:extLst>
  </p:cSld>
  <p:clrMapOvr>
    <a:masterClrMapping/>
  </p:clrMapOvr>
</p:sldLayout>
</file>

<file path=ppt/slideLayouts/slideLayout9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66A2B0D-CB6D-4E24-A924-03722F438BC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26899832"/>
      </p:ext>
    </p:extLst>
  </p:cSld>
  <p:clrMapOvr>
    <a:masterClrMapping/>
  </p:clrMapOvr>
</p:sldLayout>
</file>

<file path=ppt/slideLayouts/slideLayout9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977941-EB99-4432-97B5-914A7129DB9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09708243"/>
      </p:ext>
    </p:extLst>
  </p:cSld>
  <p:clrMapOvr>
    <a:masterClrMapping/>
  </p:clrMapOvr>
</p:sldLayout>
</file>

<file path=ppt/slideLayouts/slideLayout9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29BD97-82D8-4429-A5A0-AA96F6ABD1D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12078256"/>
      </p:ext>
    </p:extLst>
  </p:cSld>
  <p:clrMapOvr>
    <a:masterClrMapping/>
  </p:clrMapOvr>
</p:sldLayout>
</file>

<file path=ppt/slideLayouts/slideLayout9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5E5CBA-B143-4E5D-9CAE-19021FEB92E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21510998"/>
      </p:ext>
    </p:extLst>
  </p:cSld>
  <p:clrMapOvr>
    <a:masterClrMapping/>
  </p:clrMapOvr>
</p:sldLayout>
</file>

<file path=ppt/slideLayouts/slideLayout9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0D1DE5-5330-4896-805F-0A398BA148F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17515838"/>
      </p:ext>
    </p:extLst>
  </p:cSld>
  <p:clrMapOvr>
    <a:masterClrMapping/>
  </p:clrMapOvr>
</p:sldLayout>
</file>

<file path=ppt/slideLayouts/slideLayout9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80FE56-CB18-4CA2-AE8B-B53B26EB909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27230265"/>
      </p:ext>
    </p:extLst>
  </p:cSld>
  <p:clrMapOvr>
    <a:masterClrMapping/>
  </p:clrMapOvr>
</p:sldLayout>
</file>

<file path=ppt/slideLayouts/slideLayout9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E3080D8-C434-49E4-ABA7-2B9CF3EB7BF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29527951"/>
      </p:ext>
    </p:extLst>
  </p:cSld>
  <p:clrMapOvr>
    <a:masterClrMapping/>
  </p:clrMapOvr>
</p:sldLayout>
</file>

<file path=ppt/slideLayouts/slideLayout9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DE946F4-E0EC-490E-B5D3-2F4E2081459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97758161"/>
      </p:ext>
    </p:extLst>
  </p:cSld>
  <p:clrMapOvr>
    <a:masterClrMapping/>
  </p:clrMapOvr>
</p:sldLayout>
</file>

<file path=ppt/slideLayouts/slideLayout94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E419F91-9597-45C2-BAB9-37884488210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60990183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8D1FC91-C218-4BC7-B5AE-0F0BAA4CFB9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89731422"/>
      </p:ext>
    </p:extLst>
  </p:cSld>
  <p:clrMapOvr>
    <a:masterClrMapping/>
  </p:clrMapOvr>
</p:sldLayout>
</file>

<file path=ppt/slideLayouts/slideLayout9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43E854-8723-4923-B38A-C46F50468B4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19988331"/>
      </p:ext>
    </p:extLst>
  </p:cSld>
  <p:clrMapOvr>
    <a:masterClrMapping/>
  </p:clrMapOvr>
</p:sldLayout>
</file>

<file path=ppt/slideLayouts/slideLayout9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6B6ECB-27F3-46EB-A9F5-E8D3CD581B2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36946059"/>
      </p:ext>
    </p:extLst>
  </p:cSld>
  <p:clrMapOvr>
    <a:masterClrMapping/>
  </p:clrMapOvr>
</p:sldLayout>
</file>

<file path=ppt/slideLayouts/slideLayout9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5F5BC26-868B-469D-A3F3-0D116987AE8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40254703"/>
      </p:ext>
    </p:extLst>
  </p:cSld>
  <p:clrMapOvr>
    <a:masterClrMapping/>
  </p:clrMapOvr>
</p:sldLayout>
</file>

<file path=ppt/slideLayouts/slideLayout9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B524E7A-4F43-4613-BCBE-02E9DAEC0CA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89110258"/>
      </p:ext>
    </p:extLst>
  </p:cSld>
  <p:clrMapOvr>
    <a:masterClrMapping/>
  </p:clrMapOvr>
</p:sldLayout>
</file>

<file path=ppt/slideLayouts/slideLayout95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E32D7F0-5316-4471-B6F8-ABB8D1579E9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3110894"/>
      </p:ext>
    </p:extLst>
  </p:cSld>
  <p:clrMapOvr>
    <a:masterClrMapping/>
  </p:clrMapOvr>
</p:sldLayout>
</file>

<file path=ppt/slideLayouts/slideLayout95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003490F-A6C7-4832-96D0-11B9604B8FA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77342369"/>
      </p:ext>
    </p:extLst>
  </p:cSld>
  <p:clrMapOvr>
    <a:masterClrMapping/>
  </p:clrMapOvr>
</p:sldLayout>
</file>

<file path=ppt/slideLayouts/slideLayout9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105A302-66E1-407C-BB57-83E382F32C2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48461362"/>
      </p:ext>
    </p:extLst>
  </p:cSld>
  <p:clrMapOvr>
    <a:masterClrMapping/>
  </p:clrMapOvr>
</p:sldLayout>
</file>

<file path=ppt/slideLayouts/slideLayout9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8F6CF3-0F2C-4F9B-B3FD-007DD76175D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69474237"/>
      </p:ext>
    </p:extLst>
  </p:cSld>
  <p:clrMapOvr>
    <a:masterClrMapping/>
  </p:clrMapOvr>
</p:sldLayout>
</file>

<file path=ppt/slideLayouts/slideLayout9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F5742F9-6C8E-40C1-A90D-E6F3C6302A6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82978517"/>
      </p:ext>
    </p:extLst>
  </p:cSld>
  <p:clrMapOvr>
    <a:masterClrMapping/>
  </p:clrMapOvr>
</p:sldLayout>
</file>

<file path=ppt/slideLayouts/slideLayout9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03772E-8E5C-436D-AB60-2E718A10BC7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87933561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30B0BD0-90A6-417F-815A-944935D3AB2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04421337"/>
      </p:ext>
    </p:extLst>
  </p:cSld>
  <p:clrMapOvr>
    <a:masterClrMapping/>
  </p:clrMapOvr>
</p:sldLayout>
</file>

<file path=ppt/slideLayouts/slideLayout96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185385-9095-4BF3-9CBA-0D2732FAC27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18222634"/>
      </p:ext>
    </p:extLst>
  </p:cSld>
  <p:clrMapOvr>
    <a:masterClrMapping/>
  </p:clrMapOvr>
</p:sldLayout>
</file>

<file path=ppt/slideLayouts/slideLayout9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DCB1BF-364E-45E3-B758-AB089CF79CF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8089193"/>
      </p:ext>
    </p:extLst>
  </p:cSld>
  <p:clrMapOvr>
    <a:masterClrMapping/>
  </p:clrMapOvr>
</p:sldLayout>
</file>

<file path=ppt/slideLayouts/slideLayout96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5882048-712B-43EE-BA6C-C1ACC52B68A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04206555"/>
      </p:ext>
    </p:extLst>
  </p:cSld>
  <p:clrMapOvr>
    <a:masterClrMapping/>
  </p:clrMapOvr>
</p:sldLayout>
</file>

<file path=ppt/slideLayouts/slideLayout9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7657C1B-83AA-4803-A888-BA9460843FA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39572896"/>
      </p:ext>
    </p:extLst>
  </p:cSld>
  <p:clrMapOvr>
    <a:masterClrMapping/>
  </p:clrMapOvr>
</p:sldLayout>
</file>

<file path=ppt/slideLayouts/slideLayout9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24D386A-A5CE-496C-9447-99BAF7014AD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78018521"/>
      </p:ext>
    </p:extLst>
  </p:cSld>
  <p:clrMapOvr>
    <a:masterClrMapping/>
  </p:clrMapOvr>
</p:sldLayout>
</file>

<file path=ppt/slideLayouts/slideLayout96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0888C86-F85D-47CE-B837-A7E9AB02835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96736165"/>
      </p:ext>
    </p:extLst>
  </p:cSld>
  <p:clrMapOvr>
    <a:masterClrMapping/>
  </p:clrMapOvr>
</p:sldLayout>
</file>

<file path=ppt/slideLayouts/slideLayout96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8D46C00-254D-4F43-9BEF-6A3F021DB3B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61458238"/>
      </p:ext>
    </p:extLst>
  </p:cSld>
  <p:clrMapOvr>
    <a:masterClrMapping/>
  </p:clrMapOvr>
</p:sldLayout>
</file>

<file path=ppt/slideLayouts/slideLayout9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B9A59D-12A4-4912-B783-F78ABE2FEE7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5370998"/>
      </p:ext>
    </p:extLst>
  </p:cSld>
  <p:clrMapOvr>
    <a:masterClrMapping/>
  </p:clrMapOvr>
</p:sldLayout>
</file>

<file path=ppt/slideLayouts/slideLayout9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9AA0F3A-CA44-4542-9595-DD9E567F64E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5609139"/>
      </p:ext>
    </p:extLst>
  </p:cSld>
  <p:clrMapOvr>
    <a:masterClrMapping/>
  </p:clrMapOvr>
</p:sldLayout>
</file>

<file path=ppt/slideLayouts/slideLayout9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5253401-32B0-4A98-9429-7791E96DF4E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55025022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B169EF2-452A-4756-BF2F-C7D8FBB5543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44325793"/>
      </p:ext>
    </p:extLst>
  </p:cSld>
  <p:clrMapOvr>
    <a:masterClrMapping/>
  </p:clrMapOvr>
</p:sldLayout>
</file>

<file path=ppt/slideLayouts/slideLayout9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3BE694F-2F12-4E2C-B46A-65797976B2F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27508708"/>
      </p:ext>
    </p:extLst>
  </p:cSld>
  <p:clrMapOvr>
    <a:masterClrMapping/>
  </p:clrMapOvr>
</p:sldLayout>
</file>

<file path=ppt/slideLayouts/slideLayout97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0A16DCC-8153-40F7-BD9A-101B21B3066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16945755"/>
      </p:ext>
    </p:extLst>
  </p:cSld>
  <p:clrMapOvr>
    <a:masterClrMapping/>
  </p:clrMapOvr>
</p:sldLayout>
</file>

<file path=ppt/slideLayouts/slideLayout97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766421-5272-41E1-B5E5-77CE7FDE134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63962156"/>
      </p:ext>
    </p:extLst>
  </p:cSld>
  <p:clrMapOvr>
    <a:masterClrMapping/>
  </p:clrMapOvr>
</p:sldLayout>
</file>

<file path=ppt/slideLayouts/slideLayout97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EE16DA0-0658-4665-88FD-0887B79DC66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18900773"/>
      </p:ext>
    </p:extLst>
  </p:cSld>
  <p:clrMapOvr>
    <a:masterClrMapping/>
  </p:clrMapOvr>
</p:sldLayout>
</file>

<file path=ppt/slideLayouts/slideLayout9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4F50CC8-0F36-42A6-A7CA-F024A87FD47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31546190"/>
      </p:ext>
    </p:extLst>
  </p:cSld>
  <p:clrMapOvr>
    <a:masterClrMapping/>
  </p:clrMapOvr>
</p:sldLayout>
</file>

<file path=ppt/slideLayouts/slideLayout9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EEA267B-769E-4EEF-BF31-0C29F765CF3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59751713"/>
      </p:ext>
    </p:extLst>
  </p:cSld>
  <p:clrMapOvr>
    <a:masterClrMapping/>
  </p:clrMapOvr>
</p:sldLayout>
</file>

<file path=ppt/slideLayouts/slideLayout97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071A112-EE76-4669-A5D3-AF71768338F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49512595"/>
      </p:ext>
    </p:extLst>
  </p:cSld>
  <p:clrMapOvr>
    <a:masterClrMapping/>
  </p:clrMapOvr>
</p:sldLayout>
</file>

<file path=ppt/slideLayouts/slideLayout97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471767-9688-4032-AEA9-289B859BB55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75209801"/>
      </p:ext>
    </p:extLst>
  </p:cSld>
  <p:clrMapOvr>
    <a:masterClrMapping/>
  </p:clrMapOvr>
</p:sldLayout>
</file>

<file path=ppt/slideLayouts/slideLayout9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52DCFF9-0260-4E5C-8047-46E52D01ED5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71850862"/>
      </p:ext>
    </p:extLst>
  </p:cSld>
  <p:clrMapOvr>
    <a:masterClrMapping/>
  </p:clrMapOvr>
</p:sldLayout>
</file>

<file path=ppt/slideLayouts/slideLayout9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D4E4AB6-9E2D-4CEA-8EBC-3B1B092F105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54703540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4B9AB6E-A413-41EF-841B-AE1BCBA5F0A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57086210"/>
      </p:ext>
    </p:extLst>
  </p:cSld>
  <p:clrMapOvr>
    <a:masterClrMapping/>
  </p:clrMapOvr>
</p:sldLayout>
</file>

<file path=ppt/slideLayouts/slideLayout9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0942468-02B0-4437-8B84-3374206B452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73343370"/>
      </p:ext>
    </p:extLst>
  </p:cSld>
  <p:clrMapOvr>
    <a:masterClrMapping/>
  </p:clrMapOvr>
</p:sldLayout>
</file>

<file path=ppt/slideLayouts/slideLayout9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AE9E137-CB70-44B3-A2A8-131714BD68F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86800071"/>
      </p:ext>
    </p:extLst>
  </p:cSld>
  <p:clrMapOvr>
    <a:masterClrMapping/>
  </p:clrMapOvr>
</p:sldLayout>
</file>

<file path=ppt/slideLayouts/slideLayout98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1C8AA2D-DB4A-435D-A121-21DB787ED93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73887410"/>
      </p:ext>
    </p:extLst>
  </p:cSld>
  <p:clrMapOvr>
    <a:masterClrMapping/>
  </p:clrMapOvr>
</p:sldLayout>
</file>

<file path=ppt/slideLayouts/slideLayout98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C42A340-41A3-4E5B-ABB5-586CD804772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4908104"/>
      </p:ext>
    </p:extLst>
  </p:cSld>
  <p:clrMapOvr>
    <a:masterClrMapping/>
  </p:clrMapOvr>
</p:sldLayout>
</file>

<file path=ppt/slideLayouts/slideLayout98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54368B-FCA3-44D5-807B-9A8E8339017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25680995"/>
      </p:ext>
    </p:extLst>
  </p:cSld>
  <p:clrMapOvr>
    <a:masterClrMapping/>
  </p:clrMapOvr>
</p:sldLayout>
</file>

<file path=ppt/slideLayouts/slideLayout9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ED01AB5-FA80-40D3-AC89-BCE693D389F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50870179"/>
      </p:ext>
    </p:extLst>
  </p:cSld>
  <p:clrMapOvr>
    <a:masterClrMapping/>
  </p:clrMapOvr>
</p:sldLayout>
</file>

<file path=ppt/slideLayouts/slideLayout98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0BA54A5-7B94-4973-99CD-A870A74CDE2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21946577"/>
      </p:ext>
    </p:extLst>
  </p:cSld>
  <p:clrMapOvr>
    <a:masterClrMapping/>
  </p:clrMapOvr>
</p:sldLayout>
</file>

<file path=ppt/slideLayouts/slideLayout98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0D3E3B-2721-445B-80CC-0407DD15599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10942075"/>
      </p:ext>
    </p:extLst>
  </p:cSld>
  <p:clrMapOvr>
    <a:masterClrMapping/>
  </p:clrMapOvr>
</p:sldLayout>
</file>

<file path=ppt/slideLayouts/slideLayout98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C86B3D-2AF6-47E7-8311-F1557AAA2D1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93583153"/>
      </p:ext>
    </p:extLst>
  </p:cSld>
  <p:clrMapOvr>
    <a:masterClrMapping/>
  </p:clrMapOvr>
</p:sldLayout>
</file>

<file path=ppt/slideLayouts/slideLayout9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C6EF3C9-9A08-41BC-B230-6FBB89FCE94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41354948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C5E41E3-94AF-4378-B9AE-BCA5706F453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22812458"/>
      </p:ext>
    </p:extLst>
  </p:cSld>
  <p:clrMapOvr>
    <a:masterClrMapping/>
  </p:clrMapOvr>
</p:sldLayout>
</file>

<file path=ppt/slideLayouts/slideLayout9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6700" y="273050"/>
            <a:ext cx="2052638" cy="58102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08687" cy="58102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D64C2C-7DA9-41DB-8DC8-B345A73CE6C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20643847"/>
      </p:ext>
    </p:extLst>
  </p:cSld>
  <p:clrMapOvr>
    <a:masterClrMapping/>
  </p:clrMapOvr>
</p:sldLayout>
</file>

<file path=ppt/slideLayouts/slideLayout9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AF33-5796-4683-A3EC-CACA84F8EB5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21789959"/>
      </p:ext>
    </p:extLst>
  </p:cSld>
  <p:clrMapOvr>
    <a:masterClrMapping/>
  </p:clrMapOvr>
</p:sldLayout>
</file>

<file path=ppt/slideLayouts/slideLayout9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55DD60-7182-4519-9107-DD184B76869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52935278"/>
      </p:ext>
    </p:extLst>
  </p:cSld>
  <p:clrMapOvr>
    <a:masterClrMapping/>
  </p:clrMapOvr>
</p:sldLayout>
</file>

<file path=ppt/slideLayouts/slideLayout99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E38A92-DFF2-4E0C-8FE3-E587D50EFA2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04990716"/>
      </p:ext>
    </p:extLst>
  </p:cSld>
  <p:clrMapOvr>
    <a:masterClrMapping/>
  </p:clrMapOvr>
</p:sldLayout>
</file>

<file path=ppt/slideLayouts/slideLayout99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0662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8675" y="1598613"/>
            <a:ext cx="4030663" cy="44846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7E1D7A4-8F64-454A-BF38-F4A19B419F9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29932444"/>
      </p:ext>
    </p:extLst>
  </p:cSld>
  <p:clrMapOvr>
    <a:masterClrMapping/>
  </p:clrMapOvr>
</p:sldLayout>
</file>

<file path=ppt/slideLayouts/slideLayout99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2601AC-091D-4DC4-A85B-B9EC52786F7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78523601"/>
      </p:ext>
    </p:extLst>
  </p:cSld>
  <p:clrMapOvr>
    <a:masterClrMapping/>
  </p:clrMapOvr>
</p:sldLayout>
</file>

<file path=ppt/slideLayouts/slideLayout9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DA5A333-EC03-429A-B0B6-92592010AD9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75673653"/>
      </p:ext>
    </p:extLst>
  </p:cSld>
  <p:clrMapOvr>
    <a:masterClrMapping/>
  </p:clrMapOvr>
</p:sldLayout>
</file>

<file path=ppt/slideLayouts/slideLayout99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CF7385B-3F19-40D4-B171-741C3952A4A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16941269"/>
      </p:ext>
    </p:extLst>
  </p:cSld>
  <p:clrMapOvr>
    <a:masterClrMapping/>
  </p:clrMapOvr>
</p:sldLayout>
</file>

<file path=ppt/slideLayouts/slideLayout99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A81F27-C541-4821-986E-A6304B5F078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93398445"/>
      </p:ext>
    </p:extLst>
  </p:cSld>
  <p:clrMapOvr>
    <a:masterClrMapping/>
  </p:clrMapOvr>
</p:sldLayout>
</file>

<file path=ppt/slideLayouts/slideLayout99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2BA39B1-EB21-4185-BD38-7C3D85DB1F7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27418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7.xml"/><Relationship Id="rId3" Type="http://schemas.openxmlformats.org/officeDocument/2006/relationships/slideLayout" Target="../slideLayouts/slideLayout102.xml"/><Relationship Id="rId7" Type="http://schemas.openxmlformats.org/officeDocument/2006/relationships/slideLayout" Target="../slideLayouts/slideLayout106.xml"/><Relationship Id="rId12" Type="http://schemas.openxmlformats.org/officeDocument/2006/relationships/theme" Target="../theme/theme10.xml"/><Relationship Id="rId2" Type="http://schemas.openxmlformats.org/officeDocument/2006/relationships/slideLayout" Target="../slideLayouts/slideLayout101.xml"/><Relationship Id="rId1" Type="http://schemas.openxmlformats.org/officeDocument/2006/relationships/slideLayout" Target="../slideLayouts/slideLayout100.xml"/><Relationship Id="rId6" Type="http://schemas.openxmlformats.org/officeDocument/2006/relationships/slideLayout" Target="../slideLayouts/slideLayout105.xml"/><Relationship Id="rId11" Type="http://schemas.openxmlformats.org/officeDocument/2006/relationships/slideLayout" Target="../slideLayouts/slideLayout110.xml"/><Relationship Id="rId5" Type="http://schemas.openxmlformats.org/officeDocument/2006/relationships/slideLayout" Target="../slideLayouts/slideLayout104.xml"/><Relationship Id="rId10" Type="http://schemas.openxmlformats.org/officeDocument/2006/relationships/slideLayout" Target="../slideLayouts/slideLayout109.xml"/><Relationship Id="rId4" Type="http://schemas.openxmlformats.org/officeDocument/2006/relationships/slideLayout" Target="../slideLayouts/slideLayout103.xml"/><Relationship Id="rId9" Type="http://schemas.openxmlformats.org/officeDocument/2006/relationships/slideLayout" Target="../slideLayouts/slideLayout108.xml"/></Relationships>
</file>

<file path=ppt/slideMasters/_rels/slideMaster10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97.xml"/><Relationship Id="rId3" Type="http://schemas.openxmlformats.org/officeDocument/2006/relationships/slideLayout" Target="../slideLayouts/slideLayout1092.xml"/><Relationship Id="rId7" Type="http://schemas.openxmlformats.org/officeDocument/2006/relationships/slideLayout" Target="../slideLayouts/slideLayout1096.xml"/><Relationship Id="rId12" Type="http://schemas.openxmlformats.org/officeDocument/2006/relationships/theme" Target="../theme/theme100.xml"/><Relationship Id="rId2" Type="http://schemas.openxmlformats.org/officeDocument/2006/relationships/slideLayout" Target="../slideLayouts/slideLayout1091.xml"/><Relationship Id="rId1" Type="http://schemas.openxmlformats.org/officeDocument/2006/relationships/slideLayout" Target="../slideLayouts/slideLayout1090.xml"/><Relationship Id="rId6" Type="http://schemas.openxmlformats.org/officeDocument/2006/relationships/slideLayout" Target="../slideLayouts/slideLayout1095.xml"/><Relationship Id="rId11" Type="http://schemas.openxmlformats.org/officeDocument/2006/relationships/slideLayout" Target="../slideLayouts/slideLayout1100.xml"/><Relationship Id="rId5" Type="http://schemas.openxmlformats.org/officeDocument/2006/relationships/slideLayout" Target="../slideLayouts/slideLayout1094.xml"/><Relationship Id="rId10" Type="http://schemas.openxmlformats.org/officeDocument/2006/relationships/slideLayout" Target="../slideLayouts/slideLayout1099.xml"/><Relationship Id="rId4" Type="http://schemas.openxmlformats.org/officeDocument/2006/relationships/slideLayout" Target="../slideLayouts/slideLayout1093.xml"/><Relationship Id="rId9" Type="http://schemas.openxmlformats.org/officeDocument/2006/relationships/slideLayout" Target="../slideLayouts/slideLayout1098.xml"/></Relationships>
</file>

<file path=ppt/slideMasters/_rels/slideMaster10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08.xml"/><Relationship Id="rId3" Type="http://schemas.openxmlformats.org/officeDocument/2006/relationships/slideLayout" Target="../slideLayouts/slideLayout1103.xml"/><Relationship Id="rId7" Type="http://schemas.openxmlformats.org/officeDocument/2006/relationships/slideLayout" Target="../slideLayouts/slideLayout1107.xml"/><Relationship Id="rId12" Type="http://schemas.openxmlformats.org/officeDocument/2006/relationships/theme" Target="../theme/theme101.xml"/><Relationship Id="rId2" Type="http://schemas.openxmlformats.org/officeDocument/2006/relationships/slideLayout" Target="../slideLayouts/slideLayout1102.xml"/><Relationship Id="rId1" Type="http://schemas.openxmlformats.org/officeDocument/2006/relationships/slideLayout" Target="../slideLayouts/slideLayout1101.xml"/><Relationship Id="rId6" Type="http://schemas.openxmlformats.org/officeDocument/2006/relationships/slideLayout" Target="../slideLayouts/slideLayout1106.xml"/><Relationship Id="rId11" Type="http://schemas.openxmlformats.org/officeDocument/2006/relationships/slideLayout" Target="../slideLayouts/slideLayout1111.xml"/><Relationship Id="rId5" Type="http://schemas.openxmlformats.org/officeDocument/2006/relationships/slideLayout" Target="../slideLayouts/slideLayout1105.xml"/><Relationship Id="rId10" Type="http://schemas.openxmlformats.org/officeDocument/2006/relationships/slideLayout" Target="../slideLayouts/slideLayout1110.xml"/><Relationship Id="rId4" Type="http://schemas.openxmlformats.org/officeDocument/2006/relationships/slideLayout" Target="../slideLayouts/slideLayout1104.xml"/><Relationship Id="rId9" Type="http://schemas.openxmlformats.org/officeDocument/2006/relationships/slideLayout" Target="../slideLayouts/slideLayout1109.xml"/></Relationships>
</file>

<file path=ppt/slideMasters/_rels/slideMaster10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19.xml"/><Relationship Id="rId3" Type="http://schemas.openxmlformats.org/officeDocument/2006/relationships/slideLayout" Target="../slideLayouts/slideLayout1114.xml"/><Relationship Id="rId7" Type="http://schemas.openxmlformats.org/officeDocument/2006/relationships/slideLayout" Target="../slideLayouts/slideLayout1118.xml"/><Relationship Id="rId12" Type="http://schemas.openxmlformats.org/officeDocument/2006/relationships/theme" Target="../theme/theme102.xml"/><Relationship Id="rId2" Type="http://schemas.openxmlformats.org/officeDocument/2006/relationships/slideLayout" Target="../slideLayouts/slideLayout1113.xml"/><Relationship Id="rId1" Type="http://schemas.openxmlformats.org/officeDocument/2006/relationships/slideLayout" Target="../slideLayouts/slideLayout1112.xml"/><Relationship Id="rId6" Type="http://schemas.openxmlformats.org/officeDocument/2006/relationships/slideLayout" Target="../slideLayouts/slideLayout1117.xml"/><Relationship Id="rId11" Type="http://schemas.openxmlformats.org/officeDocument/2006/relationships/slideLayout" Target="../slideLayouts/slideLayout1122.xml"/><Relationship Id="rId5" Type="http://schemas.openxmlformats.org/officeDocument/2006/relationships/slideLayout" Target="../slideLayouts/slideLayout1116.xml"/><Relationship Id="rId10" Type="http://schemas.openxmlformats.org/officeDocument/2006/relationships/slideLayout" Target="../slideLayouts/slideLayout1121.xml"/><Relationship Id="rId4" Type="http://schemas.openxmlformats.org/officeDocument/2006/relationships/slideLayout" Target="../slideLayouts/slideLayout1115.xml"/><Relationship Id="rId9" Type="http://schemas.openxmlformats.org/officeDocument/2006/relationships/slideLayout" Target="../slideLayouts/slideLayout1120.xml"/></Relationships>
</file>

<file path=ppt/slideMasters/_rels/slideMaster10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30.xml"/><Relationship Id="rId3" Type="http://schemas.openxmlformats.org/officeDocument/2006/relationships/slideLayout" Target="../slideLayouts/slideLayout1125.xml"/><Relationship Id="rId7" Type="http://schemas.openxmlformats.org/officeDocument/2006/relationships/slideLayout" Target="../slideLayouts/slideLayout1129.xml"/><Relationship Id="rId12" Type="http://schemas.openxmlformats.org/officeDocument/2006/relationships/theme" Target="../theme/theme103.xml"/><Relationship Id="rId2" Type="http://schemas.openxmlformats.org/officeDocument/2006/relationships/slideLayout" Target="../slideLayouts/slideLayout1124.xml"/><Relationship Id="rId1" Type="http://schemas.openxmlformats.org/officeDocument/2006/relationships/slideLayout" Target="../slideLayouts/slideLayout1123.xml"/><Relationship Id="rId6" Type="http://schemas.openxmlformats.org/officeDocument/2006/relationships/slideLayout" Target="../slideLayouts/slideLayout1128.xml"/><Relationship Id="rId11" Type="http://schemas.openxmlformats.org/officeDocument/2006/relationships/slideLayout" Target="../slideLayouts/slideLayout1133.xml"/><Relationship Id="rId5" Type="http://schemas.openxmlformats.org/officeDocument/2006/relationships/slideLayout" Target="../slideLayouts/slideLayout1127.xml"/><Relationship Id="rId10" Type="http://schemas.openxmlformats.org/officeDocument/2006/relationships/slideLayout" Target="../slideLayouts/slideLayout1132.xml"/><Relationship Id="rId4" Type="http://schemas.openxmlformats.org/officeDocument/2006/relationships/slideLayout" Target="../slideLayouts/slideLayout1126.xml"/><Relationship Id="rId9" Type="http://schemas.openxmlformats.org/officeDocument/2006/relationships/slideLayout" Target="../slideLayouts/slideLayout1131.xml"/></Relationships>
</file>

<file path=ppt/slideMasters/_rels/slideMaster10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41.xml"/><Relationship Id="rId3" Type="http://schemas.openxmlformats.org/officeDocument/2006/relationships/slideLayout" Target="../slideLayouts/slideLayout1136.xml"/><Relationship Id="rId7" Type="http://schemas.openxmlformats.org/officeDocument/2006/relationships/slideLayout" Target="../slideLayouts/slideLayout1140.xml"/><Relationship Id="rId12" Type="http://schemas.openxmlformats.org/officeDocument/2006/relationships/theme" Target="../theme/theme104.xml"/><Relationship Id="rId2" Type="http://schemas.openxmlformats.org/officeDocument/2006/relationships/slideLayout" Target="../slideLayouts/slideLayout1135.xml"/><Relationship Id="rId1" Type="http://schemas.openxmlformats.org/officeDocument/2006/relationships/slideLayout" Target="../slideLayouts/slideLayout1134.xml"/><Relationship Id="rId6" Type="http://schemas.openxmlformats.org/officeDocument/2006/relationships/slideLayout" Target="../slideLayouts/slideLayout1139.xml"/><Relationship Id="rId11" Type="http://schemas.openxmlformats.org/officeDocument/2006/relationships/slideLayout" Target="../slideLayouts/slideLayout1144.xml"/><Relationship Id="rId5" Type="http://schemas.openxmlformats.org/officeDocument/2006/relationships/slideLayout" Target="../slideLayouts/slideLayout1138.xml"/><Relationship Id="rId10" Type="http://schemas.openxmlformats.org/officeDocument/2006/relationships/slideLayout" Target="../slideLayouts/slideLayout1143.xml"/><Relationship Id="rId4" Type="http://schemas.openxmlformats.org/officeDocument/2006/relationships/slideLayout" Target="../slideLayouts/slideLayout1137.xml"/><Relationship Id="rId9" Type="http://schemas.openxmlformats.org/officeDocument/2006/relationships/slideLayout" Target="../slideLayouts/slideLayout1142.xml"/></Relationships>
</file>

<file path=ppt/slideMasters/_rels/slideMaster10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52.xml"/><Relationship Id="rId3" Type="http://schemas.openxmlformats.org/officeDocument/2006/relationships/slideLayout" Target="../slideLayouts/slideLayout1147.xml"/><Relationship Id="rId7" Type="http://schemas.openxmlformats.org/officeDocument/2006/relationships/slideLayout" Target="../slideLayouts/slideLayout1151.xml"/><Relationship Id="rId12" Type="http://schemas.openxmlformats.org/officeDocument/2006/relationships/theme" Target="../theme/theme105.xml"/><Relationship Id="rId2" Type="http://schemas.openxmlformats.org/officeDocument/2006/relationships/slideLayout" Target="../slideLayouts/slideLayout1146.xml"/><Relationship Id="rId1" Type="http://schemas.openxmlformats.org/officeDocument/2006/relationships/slideLayout" Target="../slideLayouts/slideLayout1145.xml"/><Relationship Id="rId6" Type="http://schemas.openxmlformats.org/officeDocument/2006/relationships/slideLayout" Target="../slideLayouts/slideLayout1150.xml"/><Relationship Id="rId11" Type="http://schemas.openxmlformats.org/officeDocument/2006/relationships/slideLayout" Target="../slideLayouts/slideLayout1155.xml"/><Relationship Id="rId5" Type="http://schemas.openxmlformats.org/officeDocument/2006/relationships/slideLayout" Target="../slideLayouts/slideLayout1149.xml"/><Relationship Id="rId10" Type="http://schemas.openxmlformats.org/officeDocument/2006/relationships/slideLayout" Target="../slideLayouts/slideLayout1154.xml"/><Relationship Id="rId4" Type="http://schemas.openxmlformats.org/officeDocument/2006/relationships/slideLayout" Target="../slideLayouts/slideLayout1148.xml"/><Relationship Id="rId9" Type="http://schemas.openxmlformats.org/officeDocument/2006/relationships/slideLayout" Target="../slideLayouts/slideLayout1153.xml"/></Relationships>
</file>

<file path=ppt/slideMasters/_rels/slideMaster10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63.xml"/><Relationship Id="rId3" Type="http://schemas.openxmlformats.org/officeDocument/2006/relationships/slideLayout" Target="../slideLayouts/slideLayout1158.xml"/><Relationship Id="rId7" Type="http://schemas.openxmlformats.org/officeDocument/2006/relationships/slideLayout" Target="../slideLayouts/slideLayout1162.xml"/><Relationship Id="rId12" Type="http://schemas.openxmlformats.org/officeDocument/2006/relationships/theme" Target="../theme/theme106.xml"/><Relationship Id="rId2" Type="http://schemas.openxmlformats.org/officeDocument/2006/relationships/slideLayout" Target="../slideLayouts/slideLayout1157.xml"/><Relationship Id="rId1" Type="http://schemas.openxmlformats.org/officeDocument/2006/relationships/slideLayout" Target="../slideLayouts/slideLayout1156.xml"/><Relationship Id="rId6" Type="http://schemas.openxmlformats.org/officeDocument/2006/relationships/slideLayout" Target="../slideLayouts/slideLayout1161.xml"/><Relationship Id="rId11" Type="http://schemas.openxmlformats.org/officeDocument/2006/relationships/slideLayout" Target="../slideLayouts/slideLayout1166.xml"/><Relationship Id="rId5" Type="http://schemas.openxmlformats.org/officeDocument/2006/relationships/slideLayout" Target="../slideLayouts/slideLayout1160.xml"/><Relationship Id="rId10" Type="http://schemas.openxmlformats.org/officeDocument/2006/relationships/slideLayout" Target="../slideLayouts/slideLayout1165.xml"/><Relationship Id="rId4" Type="http://schemas.openxmlformats.org/officeDocument/2006/relationships/slideLayout" Target="../slideLayouts/slideLayout1159.xml"/><Relationship Id="rId9" Type="http://schemas.openxmlformats.org/officeDocument/2006/relationships/slideLayout" Target="../slideLayouts/slideLayout1164.xml"/></Relationships>
</file>

<file path=ppt/slideMasters/_rels/slideMaster10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74.xml"/><Relationship Id="rId3" Type="http://schemas.openxmlformats.org/officeDocument/2006/relationships/slideLayout" Target="../slideLayouts/slideLayout1169.xml"/><Relationship Id="rId7" Type="http://schemas.openxmlformats.org/officeDocument/2006/relationships/slideLayout" Target="../slideLayouts/slideLayout1173.xml"/><Relationship Id="rId12" Type="http://schemas.openxmlformats.org/officeDocument/2006/relationships/theme" Target="../theme/theme107.xml"/><Relationship Id="rId2" Type="http://schemas.openxmlformats.org/officeDocument/2006/relationships/slideLayout" Target="../slideLayouts/slideLayout1168.xml"/><Relationship Id="rId1" Type="http://schemas.openxmlformats.org/officeDocument/2006/relationships/slideLayout" Target="../slideLayouts/slideLayout1167.xml"/><Relationship Id="rId6" Type="http://schemas.openxmlformats.org/officeDocument/2006/relationships/slideLayout" Target="../slideLayouts/slideLayout1172.xml"/><Relationship Id="rId11" Type="http://schemas.openxmlformats.org/officeDocument/2006/relationships/slideLayout" Target="../slideLayouts/slideLayout1177.xml"/><Relationship Id="rId5" Type="http://schemas.openxmlformats.org/officeDocument/2006/relationships/slideLayout" Target="../slideLayouts/slideLayout1171.xml"/><Relationship Id="rId10" Type="http://schemas.openxmlformats.org/officeDocument/2006/relationships/slideLayout" Target="../slideLayouts/slideLayout1176.xml"/><Relationship Id="rId4" Type="http://schemas.openxmlformats.org/officeDocument/2006/relationships/slideLayout" Target="../slideLayouts/slideLayout1170.xml"/><Relationship Id="rId9" Type="http://schemas.openxmlformats.org/officeDocument/2006/relationships/slideLayout" Target="../slideLayouts/slideLayout1175.xml"/></Relationships>
</file>

<file path=ppt/slideMasters/_rels/slideMaster10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85.xml"/><Relationship Id="rId3" Type="http://schemas.openxmlformats.org/officeDocument/2006/relationships/slideLayout" Target="../slideLayouts/slideLayout1180.xml"/><Relationship Id="rId7" Type="http://schemas.openxmlformats.org/officeDocument/2006/relationships/slideLayout" Target="../slideLayouts/slideLayout1184.xml"/><Relationship Id="rId12" Type="http://schemas.openxmlformats.org/officeDocument/2006/relationships/theme" Target="../theme/theme108.xml"/><Relationship Id="rId2" Type="http://schemas.openxmlformats.org/officeDocument/2006/relationships/slideLayout" Target="../slideLayouts/slideLayout1179.xml"/><Relationship Id="rId1" Type="http://schemas.openxmlformats.org/officeDocument/2006/relationships/slideLayout" Target="../slideLayouts/slideLayout1178.xml"/><Relationship Id="rId6" Type="http://schemas.openxmlformats.org/officeDocument/2006/relationships/slideLayout" Target="../slideLayouts/slideLayout1183.xml"/><Relationship Id="rId11" Type="http://schemas.openxmlformats.org/officeDocument/2006/relationships/slideLayout" Target="../slideLayouts/slideLayout1188.xml"/><Relationship Id="rId5" Type="http://schemas.openxmlformats.org/officeDocument/2006/relationships/slideLayout" Target="../slideLayouts/slideLayout1182.xml"/><Relationship Id="rId10" Type="http://schemas.openxmlformats.org/officeDocument/2006/relationships/slideLayout" Target="../slideLayouts/slideLayout1187.xml"/><Relationship Id="rId4" Type="http://schemas.openxmlformats.org/officeDocument/2006/relationships/slideLayout" Target="../slideLayouts/slideLayout1181.xml"/><Relationship Id="rId9" Type="http://schemas.openxmlformats.org/officeDocument/2006/relationships/slideLayout" Target="../slideLayouts/slideLayout1186.xml"/></Relationships>
</file>

<file path=ppt/slideMasters/_rels/slideMaster10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96.xml"/><Relationship Id="rId3" Type="http://schemas.openxmlformats.org/officeDocument/2006/relationships/slideLayout" Target="../slideLayouts/slideLayout1191.xml"/><Relationship Id="rId7" Type="http://schemas.openxmlformats.org/officeDocument/2006/relationships/slideLayout" Target="../slideLayouts/slideLayout1195.xml"/><Relationship Id="rId12" Type="http://schemas.openxmlformats.org/officeDocument/2006/relationships/theme" Target="../theme/theme109.xml"/><Relationship Id="rId2" Type="http://schemas.openxmlformats.org/officeDocument/2006/relationships/slideLayout" Target="../slideLayouts/slideLayout1190.xml"/><Relationship Id="rId1" Type="http://schemas.openxmlformats.org/officeDocument/2006/relationships/slideLayout" Target="../slideLayouts/slideLayout1189.xml"/><Relationship Id="rId6" Type="http://schemas.openxmlformats.org/officeDocument/2006/relationships/slideLayout" Target="../slideLayouts/slideLayout1194.xml"/><Relationship Id="rId11" Type="http://schemas.openxmlformats.org/officeDocument/2006/relationships/slideLayout" Target="../slideLayouts/slideLayout1199.xml"/><Relationship Id="rId5" Type="http://schemas.openxmlformats.org/officeDocument/2006/relationships/slideLayout" Target="../slideLayouts/slideLayout1193.xml"/><Relationship Id="rId10" Type="http://schemas.openxmlformats.org/officeDocument/2006/relationships/slideLayout" Target="../slideLayouts/slideLayout1198.xml"/><Relationship Id="rId4" Type="http://schemas.openxmlformats.org/officeDocument/2006/relationships/slideLayout" Target="../slideLayouts/slideLayout1192.xml"/><Relationship Id="rId9" Type="http://schemas.openxmlformats.org/officeDocument/2006/relationships/slideLayout" Target="../slideLayouts/slideLayout1197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8.xml"/><Relationship Id="rId3" Type="http://schemas.openxmlformats.org/officeDocument/2006/relationships/slideLayout" Target="../slideLayouts/slideLayout113.xml"/><Relationship Id="rId7" Type="http://schemas.openxmlformats.org/officeDocument/2006/relationships/slideLayout" Target="../slideLayouts/slideLayout117.xml"/><Relationship Id="rId12" Type="http://schemas.openxmlformats.org/officeDocument/2006/relationships/theme" Target="../theme/theme11.xml"/><Relationship Id="rId2" Type="http://schemas.openxmlformats.org/officeDocument/2006/relationships/slideLayout" Target="../slideLayouts/slideLayout112.xml"/><Relationship Id="rId1" Type="http://schemas.openxmlformats.org/officeDocument/2006/relationships/slideLayout" Target="../slideLayouts/slideLayout111.xml"/><Relationship Id="rId6" Type="http://schemas.openxmlformats.org/officeDocument/2006/relationships/slideLayout" Target="../slideLayouts/slideLayout116.xml"/><Relationship Id="rId11" Type="http://schemas.openxmlformats.org/officeDocument/2006/relationships/slideLayout" Target="../slideLayouts/slideLayout121.xml"/><Relationship Id="rId5" Type="http://schemas.openxmlformats.org/officeDocument/2006/relationships/slideLayout" Target="../slideLayouts/slideLayout115.xml"/><Relationship Id="rId10" Type="http://schemas.openxmlformats.org/officeDocument/2006/relationships/slideLayout" Target="../slideLayouts/slideLayout120.xml"/><Relationship Id="rId4" Type="http://schemas.openxmlformats.org/officeDocument/2006/relationships/slideLayout" Target="../slideLayouts/slideLayout114.xml"/><Relationship Id="rId9" Type="http://schemas.openxmlformats.org/officeDocument/2006/relationships/slideLayout" Target="../slideLayouts/slideLayout119.xml"/></Relationships>
</file>

<file path=ppt/slideMasters/_rels/slideMaster1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07.xml"/><Relationship Id="rId3" Type="http://schemas.openxmlformats.org/officeDocument/2006/relationships/slideLayout" Target="../slideLayouts/slideLayout1202.xml"/><Relationship Id="rId7" Type="http://schemas.openxmlformats.org/officeDocument/2006/relationships/slideLayout" Target="../slideLayouts/slideLayout1206.xml"/><Relationship Id="rId12" Type="http://schemas.openxmlformats.org/officeDocument/2006/relationships/theme" Target="../theme/theme110.xml"/><Relationship Id="rId2" Type="http://schemas.openxmlformats.org/officeDocument/2006/relationships/slideLayout" Target="../slideLayouts/slideLayout1201.xml"/><Relationship Id="rId1" Type="http://schemas.openxmlformats.org/officeDocument/2006/relationships/slideLayout" Target="../slideLayouts/slideLayout1200.xml"/><Relationship Id="rId6" Type="http://schemas.openxmlformats.org/officeDocument/2006/relationships/slideLayout" Target="../slideLayouts/slideLayout1205.xml"/><Relationship Id="rId11" Type="http://schemas.openxmlformats.org/officeDocument/2006/relationships/slideLayout" Target="../slideLayouts/slideLayout1210.xml"/><Relationship Id="rId5" Type="http://schemas.openxmlformats.org/officeDocument/2006/relationships/slideLayout" Target="../slideLayouts/slideLayout1204.xml"/><Relationship Id="rId10" Type="http://schemas.openxmlformats.org/officeDocument/2006/relationships/slideLayout" Target="../slideLayouts/slideLayout1209.xml"/><Relationship Id="rId4" Type="http://schemas.openxmlformats.org/officeDocument/2006/relationships/slideLayout" Target="../slideLayouts/slideLayout1203.xml"/><Relationship Id="rId9" Type="http://schemas.openxmlformats.org/officeDocument/2006/relationships/slideLayout" Target="../slideLayouts/slideLayout1208.xml"/></Relationships>
</file>

<file path=ppt/slideMasters/_rels/slideMaster1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18.xml"/><Relationship Id="rId3" Type="http://schemas.openxmlformats.org/officeDocument/2006/relationships/slideLayout" Target="../slideLayouts/slideLayout1213.xml"/><Relationship Id="rId7" Type="http://schemas.openxmlformats.org/officeDocument/2006/relationships/slideLayout" Target="../slideLayouts/slideLayout1217.xml"/><Relationship Id="rId12" Type="http://schemas.openxmlformats.org/officeDocument/2006/relationships/theme" Target="../theme/theme111.xml"/><Relationship Id="rId2" Type="http://schemas.openxmlformats.org/officeDocument/2006/relationships/slideLayout" Target="../slideLayouts/slideLayout1212.xml"/><Relationship Id="rId1" Type="http://schemas.openxmlformats.org/officeDocument/2006/relationships/slideLayout" Target="../slideLayouts/slideLayout1211.xml"/><Relationship Id="rId6" Type="http://schemas.openxmlformats.org/officeDocument/2006/relationships/slideLayout" Target="../slideLayouts/slideLayout1216.xml"/><Relationship Id="rId11" Type="http://schemas.openxmlformats.org/officeDocument/2006/relationships/slideLayout" Target="../slideLayouts/slideLayout1221.xml"/><Relationship Id="rId5" Type="http://schemas.openxmlformats.org/officeDocument/2006/relationships/slideLayout" Target="../slideLayouts/slideLayout1215.xml"/><Relationship Id="rId10" Type="http://schemas.openxmlformats.org/officeDocument/2006/relationships/slideLayout" Target="../slideLayouts/slideLayout1220.xml"/><Relationship Id="rId4" Type="http://schemas.openxmlformats.org/officeDocument/2006/relationships/slideLayout" Target="../slideLayouts/slideLayout1214.xml"/><Relationship Id="rId9" Type="http://schemas.openxmlformats.org/officeDocument/2006/relationships/slideLayout" Target="../slideLayouts/slideLayout1219.xml"/></Relationships>
</file>

<file path=ppt/slideMasters/_rels/slideMaster1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29.xml"/><Relationship Id="rId3" Type="http://schemas.openxmlformats.org/officeDocument/2006/relationships/slideLayout" Target="../slideLayouts/slideLayout1224.xml"/><Relationship Id="rId7" Type="http://schemas.openxmlformats.org/officeDocument/2006/relationships/slideLayout" Target="../slideLayouts/slideLayout1228.xml"/><Relationship Id="rId12" Type="http://schemas.openxmlformats.org/officeDocument/2006/relationships/theme" Target="../theme/theme112.xml"/><Relationship Id="rId2" Type="http://schemas.openxmlformats.org/officeDocument/2006/relationships/slideLayout" Target="../slideLayouts/slideLayout1223.xml"/><Relationship Id="rId1" Type="http://schemas.openxmlformats.org/officeDocument/2006/relationships/slideLayout" Target="../slideLayouts/slideLayout1222.xml"/><Relationship Id="rId6" Type="http://schemas.openxmlformats.org/officeDocument/2006/relationships/slideLayout" Target="../slideLayouts/slideLayout1227.xml"/><Relationship Id="rId11" Type="http://schemas.openxmlformats.org/officeDocument/2006/relationships/slideLayout" Target="../slideLayouts/slideLayout1232.xml"/><Relationship Id="rId5" Type="http://schemas.openxmlformats.org/officeDocument/2006/relationships/slideLayout" Target="../slideLayouts/slideLayout1226.xml"/><Relationship Id="rId10" Type="http://schemas.openxmlformats.org/officeDocument/2006/relationships/slideLayout" Target="../slideLayouts/slideLayout1231.xml"/><Relationship Id="rId4" Type="http://schemas.openxmlformats.org/officeDocument/2006/relationships/slideLayout" Target="../slideLayouts/slideLayout1225.xml"/><Relationship Id="rId9" Type="http://schemas.openxmlformats.org/officeDocument/2006/relationships/slideLayout" Target="../slideLayouts/slideLayout1230.xml"/></Relationships>
</file>

<file path=ppt/slideMasters/_rels/slideMaster1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40.xml"/><Relationship Id="rId3" Type="http://schemas.openxmlformats.org/officeDocument/2006/relationships/slideLayout" Target="../slideLayouts/slideLayout1235.xml"/><Relationship Id="rId7" Type="http://schemas.openxmlformats.org/officeDocument/2006/relationships/slideLayout" Target="../slideLayouts/slideLayout1239.xml"/><Relationship Id="rId12" Type="http://schemas.openxmlformats.org/officeDocument/2006/relationships/theme" Target="../theme/theme113.xml"/><Relationship Id="rId2" Type="http://schemas.openxmlformats.org/officeDocument/2006/relationships/slideLayout" Target="../slideLayouts/slideLayout1234.xml"/><Relationship Id="rId1" Type="http://schemas.openxmlformats.org/officeDocument/2006/relationships/slideLayout" Target="../slideLayouts/slideLayout1233.xml"/><Relationship Id="rId6" Type="http://schemas.openxmlformats.org/officeDocument/2006/relationships/slideLayout" Target="../slideLayouts/slideLayout1238.xml"/><Relationship Id="rId11" Type="http://schemas.openxmlformats.org/officeDocument/2006/relationships/slideLayout" Target="../slideLayouts/slideLayout1243.xml"/><Relationship Id="rId5" Type="http://schemas.openxmlformats.org/officeDocument/2006/relationships/slideLayout" Target="../slideLayouts/slideLayout1237.xml"/><Relationship Id="rId10" Type="http://schemas.openxmlformats.org/officeDocument/2006/relationships/slideLayout" Target="../slideLayouts/slideLayout1242.xml"/><Relationship Id="rId4" Type="http://schemas.openxmlformats.org/officeDocument/2006/relationships/slideLayout" Target="../slideLayouts/slideLayout1236.xml"/><Relationship Id="rId9" Type="http://schemas.openxmlformats.org/officeDocument/2006/relationships/slideLayout" Target="../slideLayouts/slideLayout1241.xml"/></Relationships>
</file>

<file path=ppt/slideMasters/_rels/slideMaster1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51.xml"/><Relationship Id="rId3" Type="http://schemas.openxmlformats.org/officeDocument/2006/relationships/slideLayout" Target="../slideLayouts/slideLayout1246.xml"/><Relationship Id="rId7" Type="http://schemas.openxmlformats.org/officeDocument/2006/relationships/slideLayout" Target="../slideLayouts/slideLayout1250.xml"/><Relationship Id="rId12" Type="http://schemas.openxmlformats.org/officeDocument/2006/relationships/theme" Target="../theme/theme114.xml"/><Relationship Id="rId2" Type="http://schemas.openxmlformats.org/officeDocument/2006/relationships/slideLayout" Target="../slideLayouts/slideLayout1245.xml"/><Relationship Id="rId1" Type="http://schemas.openxmlformats.org/officeDocument/2006/relationships/slideLayout" Target="../slideLayouts/slideLayout1244.xml"/><Relationship Id="rId6" Type="http://schemas.openxmlformats.org/officeDocument/2006/relationships/slideLayout" Target="../slideLayouts/slideLayout1249.xml"/><Relationship Id="rId11" Type="http://schemas.openxmlformats.org/officeDocument/2006/relationships/slideLayout" Target="../slideLayouts/slideLayout1254.xml"/><Relationship Id="rId5" Type="http://schemas.openxmlformats.org/officeDocument/2006/relationships/slideLayout" Target="../slideLayouts/slideLayout1248.xml"/><Relationship Id="rId10" Type="http://schemas.openxmlformats.org/officeDocument/2006/relationships/slideLayout" Target="../slideLayouts/slideLayout1253.xml"/><Relationship Id="rId4" Type="http://schemas.openxmlformats.org/officeDocument/2006/relationships/slideLayout" Target="../slideLayouts/slideLayout1247.xml"/><Relationship Id="rId9" Type="http://schemas.openxmlformats.org/officeDocument/2006/relationships/slideLayout" Target="../slideLayouts/slideLayout1252.xml"/></Relationships>
</file>

<file path=ppt/slideMasters/_rels/slideMaster1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62.xml"/><Relationship Id="rId3" Type="http://schemas.openxmlformats.org/officeDocument/2006/relationships/slideLayout" Target="../slideLayouts/slideLayout1257.xml"/><Relationship Id="rId7" Type="http://schemas.openxmlformats.org/officeDocument/2006/relationships/slideLayout" Target="../slideLayouts/slideLayout1261.xml"/><Relationship Id="rId12" Type="http://schemas.openxmlformats.org/officeDocument/2006/relationships/theme" Target="../theme/theme115.xml"/><Relationship Id="rId2" Type="http://schemas.openxmlformats.org/officeDocument/2006/relationships/slideLayout" Target="../slideLayouts/slideLayout1256.xml"/><Relationship Id="rId1" Type="http://schemas.openxmlformats.org/officeDocument/2006/relationships/slideLayout" Target="../slideLayouts/slideLayout1255.xml"/><Relationship Id="rId6" Type="http://schemas.openxmlformats.org/officeDocument/2006/relationships/slideLayout" Target="../slideLayouts/slideLayout1260.xml"/><Relationship Id="rId11" Type="http://schemas.openxmlformats.org/officeDocument/2006/relationships/slideLayout" Target="../slideLayouts/slideLayout1265.xml"/><Relationship Id="rId5" Type="http://schemas.openxmlformats.org/officeDocument/2006/relationships/slideLayout" Target="../slideLayouts/slideLayout1259.xml"/><Relationship Id="rId10" Type="http://schemas.openxmlformats.org/officeDocument/2006/relationships/slideLayout" Target="../slideLayouts/slideLayout1264.xml"/><Relationship Id="rId4" Type="http://schemas.openxmlformats.org/officeDocument/2006/relationships/slideLayout" Target="../slideLayouts/slideLayout1258.xml"/><Relationship Id="rId9" Type="http://schemas.openxmlformats.org/officeDocument/2006/relationships/slideLayout" Target="../slideLayouts/slideLayout1263.xml"/></Relationships>
</file>

<file path=ppt/slideMasters/_rels/slideMaster1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73.xml"/><Relationship Id="rId3" Type="http://schemas.openxmlformats.org/officeDocument/2006/relationships/slideLayout" Target="../slideLayouts/slideLayout1268.xml"/><Relationship Id="rId7" Type="http://schemas.openxmlformats.org/officeDocument/2006/relationships/slideLayout" Target="../slideLayouts/slideLayout1272.xml"/><Relationship Id="rId12" Type="http://schemas.openxmlformats.org/officeDocument/2006/relationships/theme" Target="../theme/theme116.xml"/><Relationship Id="rId2" Type="http://schemas.openxmlformats.org/officeDocument/2006/relationships/slideLayout" Target="../slideLayouts/slideLayout1267.xml"/><Relationship Id="rId1" Type="http://schemas.openxmlformats.org/officeDocument/2006/relationships/slideLayout" Target="../slideLayouts/slideLayout1266.xml"/><Relationship Id="rId6" Type="http://schemas.openxmlformats.org/officeDocument/2006/relationships/slideLayout" Target="../slideLayouts/slideLayout1271.xml"/><Relationship Id="rId11" Type="http://schemas.openxmlformats.org/officeDocument/2006/relationships/slideLayout" Target="../slideLayouts/slideLayout1276.xml"/><Relationship Id="rId5" Type="http://schemas.openxmlformats.org/officeDocument/2006/relationships/slideLayout" Target="../slideLayouts/slideLayout1270.xml"/><Relationship Id="rId10" Type="http://schemas.openxmlformats.org/officeDocument/2006/relationships/slideLayout" Target="../slideLayouts/slideLayout1275.xml"/><Relationship Id="rId4" Type="http://schemas.openxmlformats.org/officeDocument/2006/relationships/slideLayout" Target="../slideLayouts/slideLayout1269.xml"/><Relationship Id="rId9" Type="http://schemas.openxmlformats.org/officeDocument/2006/relationships/slideLayout" Target="../slideLayouts/slideLayout1274.xml"/></Relationships>
</file>

<file path=ppt/slideMasters/_rels/slideMaster11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84.xml"/><Relationship Id="rId3" Type="http://schemas.openxmlformats.org/officeDocument/2006/relationships/slideLayout" Target="../slideLayouts/slideLayout1279.xml"/><Relationship Id="rId7" Type="http://schemas.openxmlformats.org/officeDocument/2006/relationships/slideLayout" Target="../slideLayouts/slideLayout1283.xml"/><Relationship Id="rId12" Type="http://schemas.openxmlformats.org/officeDocument/2006/relationships/theme" Target="../theme/theme117.xml"/><Relationship Id="rId2" Type="http://schemas.openxmlformats.org/officeDocument/2006/relationships/slideLayout" Target="../slideLayouts/slideLayout1278.xml"/><Relationship Id="rId1" Type="http://schemas.openxmlformats.org/officeDocument/2006/relationships/slideLayout" Target="../slideLayouts/slideLayout1277.xml"/><Relationship Id="rId6" Type="http://schemas.openxmlformats.org/officeDocument/2006/relationships/slideLayout" Target="../slideLayouts/slideLayout1282.xml"/><Relationship Id="rId11" Type="http://schemas.openxmlformats.org/officeDocument/2006/relationships/slideLayout" Target="../slideLayouts/slideLayout1287.xml"/><Relationship Id="rId5" Type="http://schemas.openxmlformats.org/officeDocument/2006/relationships/slideLayout" Target="../slideLayouts/slideLayout1281.xml"/><Relationship Id="rId10" Type="http://schemas.openxmlformats.org/officeDocument/2006/relationships/slideLayout" Target="../slideLayouts/slideLayout1286.xml"/><Relationship Id="rId4" Type="http://schemas.openxmlformats.org/officeDocument/2006/relationships/slideLayout" Target="../slideLayouts/slideLayout1280.xml"/><Relationship Id="rId9" Type="http://schemas.openxmlformats.org/officeDocument/2006/relationships/slideLayout" Target="../slideLayouts/slideLayout1285.xml"/></Relationships>
</file>

<file path=ppt/slideMasters/_rels/slideMaster11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95.xml"/><Relationship Id="rId3" Type="http://schemas.openxmlformats.org/officeDocument/2006/relationships/slideLayout" Target="../slideLayouts/slideLayout1290.xml"/><Relationship Id="rId7" Type="http://schemas.openxmlformats.org/officeDocument/2006/relationships/slideLayout" Target="../slideLayouts/slideLayout1294.xml"/><Relationship Id="rId12" Type="http://schemas.openxmlformats.org/officeDocument/2006/relationships/theme" Target="../theme/theme118.xml"/><Relationship Id="rId2" Type="http://schemas.openxmlformats.org/officeDocument/2006/relationships/slideLayout" Target="../slideLayouts/slideLayout1289.xml"/><Relationship Id="rId1" Type="http://schemas.openxmlformats.org/officeDocument/2006/relationships/slideLayout" Target="../slideLayouts/slideLayout1288.xml"/><Relationship Id="rId6" Type="http://schemas.openxmlformats.org/officeDocument/2006/relationships/slideLayout" Target="../slideLayouts/slideLayout1293.xml"/><Relationship Id="rId11" Type="http://schemas.openxmlformats.org/officeDocument/2006/relationships/slideLayout" Target="../slideLayouts/slideLayout1298.xml"/><Relationship Id="rId5" Type="http://schemas.openxmlformats.org/officeDocument/2006/relationships/slideLayout" Target="../slideLayouts/slideLayout1292.xml"/><Relationship Id="rId10" Type="http://schemas.openxmlformats.org/officeDocument/2006/relationships/slideLayout" Target="../slideLayouts/slideLayout1297.xml"/><Relationship Id="rId4" Type="http://schemas.openxmlformats.org/officeDocument/2006/relationships/slideLayout" Target="../slideLayouts/slideLayout1291.xml"/><Relationship Id="rId9" Type="http://schemas.openxmlformats.org/officeDocument/2006/relationships/slideLayout" Target="../slideLayouts/slideLayout1296.xml"/></Relationships>
</file>

<file path=ppt/slideMasters/_rels/slideMaster11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06.xml"/><Relationship Id="rId3" Type="http://schemas.openxmlformats.org/officeDocument/2006/relationships/slideLayout" Target="../slideLayouts/slideLayout1301.xml"/><Relationship Id="rId7" Type="http://schemas.openxmlformats.org/officeDocument/2006/relationships/slideLayout" Target="../slideLayouts/slideLayout1305.xml"/><Relationship Id="rId12" Type="http://schemas.openxmlformats.org/officeDocument/2006/relationships/theme" Target="../theme/theme119.xml"/><Relationship Id="rId2" Type="http://schemas.openxmlformats.org/officeDocument/2006/relationships/slideLayout" Target="../slideLayouts/slideLayout1300.xml"/><Relationship Id="rId1" Type="http://schemas.openxmlformats.org/officeDocument/2006/relationships/slideLayout" Target="../slideLayouts/slideLayout1299.xml"/><Relationship Id="rId6" Type="http://schemas.openxmlformats.org/officeDocument/2006/relationships/slideLayout" Target="../slideLayouts/slideLayout1304.xml"/><Relationship Id="rId11" Type="http://schemas.openxmlformats.org/officeDocument/2006/relationships/slideLayout" Target="../slideLayouts/slideLayout1309.xml"/><Relationship Id="rId5" Type="http://schemas.openxmlformats.org/officeDocument/2006/relationships/slideLayout" Target="../slideLayouts/slideLayout1303.xml"/><Relationship Id="rId10" Type="http://schemas.openxmlformats.org/officeDocument/2006/relationships/slideLayout" Target="../slideLayouts/slideLayout1308.xml"/><Relationship Id="rId4" Type="http://schemas.openxmlformats.org/officeDocument/2006/relationships/slideLayout" Target="../slideLayouts/slideLayout1302.xml"/><Relationship Id="rId9" Type="http://schemas.openxmlformats.org/officeDocument/2006/relationships/slideLayout" Target="../slideLayouts/slideLayout1307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9.xml"/><Relationship Id="rId3" Type="http://schemas.openxmlformats.org/officeDocument/2006/relationships/slideLayout" Target="../slideLayouts/slideLayout124.xml"/><Relationship Id="rId7" Type="http://schemas.openxmlformats.org/officeDocument/2006/relationships/slideLayout" Target="../slideLayouts/slideLayout128.xml"/><Relationship Id="rId12" Type="http://schemas.openxmlformats.org/officeDocument/2006/relationships/theme" Target="../theme/theme12.xml"/><Relationship Id="rId2" Type="http://schemas.openxmlformats.org/officeDocument/2006/relationships/slideLayout" Target="../slideLayouts/slideLayout123.xml"/><Relationship Id="rId1" Type="http://schemas.openxmlformats.org/officeDocument/2006/relationships/slideLayout" Target="../slideLayouts/slideLayout122.xml"/><Relationship Id="rId6" Type="http://schemas.openxmlformats.org/officeDocument/2006/relationships/slideLayout" Target="../slideLayouts/slideLayout127.xml"/><Relationship Id="rId11" Type="http://schemas.openxmlformats.org/officeDocument/2006/relationships/slideLayout" Target="../slideLayouts/slideLayout132.xml"/><Relationship Id="rId5" Type="http://schemas.openxmlformats.org/officeDocument/2006/relationships/slideLayout" Target="../slideLayouts/slideLayout126.xml"/><Relationship Id="rId10" Type="http://schemas.openxmlformats.org/officeDocument/2006/relationships/slideLayout" Target="../slideLayouts/slideLayout131.xml"/><Relationship Id="rId4" Type="http://schemas.openxmlformats.org/officeDocument/2006/relationships/slideLayout" Target="../slideLayouts/slideLayout125.xml"/><Relationship Id="rId9" Type="http://schemas.openxmlformats.org/officeDocument/2006/relationships/slideLayout" Target="../slideLayouts/slideLayout130.xml"/></Relationships>
</file>

<file path=ppt/slideMasters/_rels/slideMaster12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17.xml"/><Relationship Id="rId3" Type="http://schemas.openxmlformats.org/officeDocument/2006/relationships/slideLayout" Target="../slideLayouts/slideLayout1312.xml"/><Relationship Id="rId7" Type="http://schemas.openxmlformats.org/officeDocument/2006/relationships/slideLayout" Target="../slideLayouts/slideLayout1316.xml"/><Relationship Id="rId12" Type="http://schemas.openxmlformats.org/officeDocument/2006/relationships/theme" Target="../theme/theme120.xml"/><Relationship Id="rId2" Type="http://schemas.openxmlformats.org/officeDocument/2006/relationships/slideLayout" Target="../slideLayouts/slideLayout1311.xml"/><Relationship Id="rId1" Type="http://schemas.openxmlformats.org/officeDocument/2006/relationships/slideLayout" Target="../slideLayouts/slideLayout1310.xml"/><Relationship Id="rId6" Type="http://schemas.openxmlformats.org/officeDocument/2006/relationships/slideLayout" Target="../slideLayouts/slideLayout1315.xml"/><Relationship Id="rId11" Type="http://schemas.openxmlformats.org/officeDocument/2006/relationships/slideLayout" Target="../slideLayouts/slideLayout1320.xml"/><Relationship Id="rId5" Type="http://schemas.openxmlformats.org/officeDocument/2006/relationships/slideLayout" Target="../slideLayouts/slideLayout1314.xml"/><Relationship Id="rId10" Type="http://schemas.openxmlformats.org/officeDocument/2006/relationships/slideLayout" Target="../slideLayouts/slideLayout1319.xml"/><Relationship Id="rId4" Type="http://schemas.openxmlformats.org/officeDocument/2006/relationships/slideLayout" Target="../slideLayouts/slideLayout1313.xml"/><Relationship Id="rId9" Type="http://schemas.openxmlformats.org/officeDocument/2006/relationships/slideLayout" Target="../slideLayouts/slideLayout1318.xml"/></Relationships>
</file>

<file path=ppt/slideMasters/_rels/slideMaster12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28.xml"/><Relationship Id="rId3" Type="http://schemas.openxmlformats.org/officeDocument/2006/relationships/slideLayout" Target="../slideLayouts/slideLayout1323.xml"/><Relationship Id="rId7" Type="http://schemas.openxmlformats.org/officeDocument/2006/relationships/slideLayout" Target="../slideLayouts/slideLayout1327.xml"/><Relationship Id="rId12" Type="http://schemas.openxmlformats.org/officeDocument/2006/relationships/theme" Target="../theme/theme121.xml"/><Relationship Id="rId2" Type="http://schemas.openxmlformats.org/officeDocument/2006/relationships/slideLayout" Target="../slideLayouts/slideLayout1322.xml"/><Relationship Id="rId1" Type="http://schemas.openxmlformats.org/officeDocument/2006/relationships/slideLayout" Target="../slideLayouts/slideLayout1321.xml"/><Relationship Id="rId6" Type="http://schemas.openxmlformats.org/officeDocument/2006/relationships/slideLayout" Target="../slideLayouts/slideLayout1326.xml"/><Relationship Id="rId11" Type="http://schemas.openxmlformats.org/officeDocument/2006/relationships/slideLayout" Target="../slideLayouts/slideLayout1331.xml"/><Relationship Id="rId5" Type="http://schemas.openxmlformats.org/officeDocument/2006/relationships/slideLayout" Target="../slideLayouts/slideLayout1325.xml"/><Relationship Id="rId10" Type="http://schemas.openxmlformats.org/officeDocument/2006/relationships/slideLayout" Target="../slideLayouts/slideLayout1330.xml"/><Relationship Id="rId4" Type="http://schemas.openxmlformats.org/officeDocument/2006/relationships/slideLayout" Target="../slideLayouts/slideLayout1324.xml"/><Relationship Id="rId9" Type="http://schemas.openxmlformats.org/officeDocument/2006/relationships/slideLayout" Target="../slideLayouts/slideLayout1329.xml"/></Relationships>
</file>

<file path=ppt/slideMasters/_rels/slideMaster12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39.xml"/><Relationship Id="rId3" Type="http://schemas.openxmlformats.org/officeDocument/2006/relationships/slideLayout" Target="../slideLayouts/slideLayout1334.xml"/><Relationship Id="rId7" Type="http://schemas.openxmlformats.org/officeDocument/2006/relationships/slideLayout" Target="../slideLayouts/slideLayout1338.xml"/><Relationship Id="rId12" Type="http://schemas.openxmlformats.org/officeDocument/2006/relationships/theme" Target="../theme/theme122.xml"/><Relationship Id="rId2" Type="http://schemas.openxmlformats.org/officeDocument/2006/relationships/slideLayout" Target="../slideLayouts/slideLayout1333.xml"/><Relationship Id="rId1" Type="http://schemas.openxmlformats.org/officeDocument/2006/relationships/slideLayout" Target="../slideLayouts/slideLayout1332.xml"/><Relationship Id="rId6" Type="http://schemas.openxmlformats.org/officeDocument/2006/relationships/slideLayout" Target="../slideLayouts/slideLayout1337.xml"/><Relationship Id="rId11" Type="http://schemas.openxmlformats.org/officeDocument/2006/relationships/slideLayout" Target="../slideLayouts/slideLayout1342.xml"/><Relationship Id="rId5" Type="http://schemas.openxmlformats.org/officeDocument/2006/relationships/slideLayout" Target="../slideLayouts/slideLayout1336.xml"/><Relationship Id="rId10" Type="http://schemas.openxmlformats.org/officeDocument/2006/relationships/slideLayout" Target="../slideLayouts/slideLayout1341.xml"/><Relationship Id="rId4" Type="http://schemas.openxmlformats.org/officeDocument/2006/relationships/slideLayout" Target="../slideLayouts/slideLayout1335.xml"/><Relationship Id="rId9" Type="http://schemas.openxmlformats.org/officeDocument/2006/relationships/slideLayout" Target="../slideLayouts/slideLayout1340.xml"/></Relationships>
</file>

<file path=ppt/slideMasters/_rels/slideMaster12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50.xml"/><Relationship Id="rId3" Type="http://schemas.openxmlformats.org/officeDocument/2006/relationships/slideLayout" Target="../slideLayouts/slideLayout1345.xml"/><Relationship Id="rId7" Type="http://schemas.openxmlformats.org/officeDocument/2006/relationships/slideLayout" Target="../slideLayouts/slideLayout1349.xml"/><Relationship Id="rId12" Type="http://schemas.openxmlformats.org/officeDocument/2006/relationships/theme" Target="../theme/theme123.xml"/><Relationship Id="rId2" Type="http://schemas.openxmlformats.org/officeDocument/2006/relationships/slideLayout" Target="../slideLayouts/slideLayout1344.xml"/><Relationship Id="rId1" Type="http://schemas.openxmlformats.org/officeDocument/2006/relationships/slideLayout" Target="../slideLayouts/slideLayout1343.xml"/><Relationship Id="rId6" Type="http://schemas.openxmlformats.org/officeDocument/2006/relationships/slideLayout" Target="../slideLayouts/slideLayout1348.xml"/><Relationship Id="rId11" Type="http://schemas.openxmlformats.org/officeDocument/2006/relationships/slideLayout" Target="../slideLayouts/slideLayout1353.xml"/><Relationship Id="rId5" Type="http://schemas.openxmlformats.org/officeDocument/2006/relationships/slideLayout" Target="../slideLayouts/slideLayout1347.xml"/><Relationship Id="rId10" Type="http://schemas.openxmlformats.org/officeDocument/2006/relationships/slideLayout" Target="../slideLayouts/slideLayout1352.xml"/><Relationship Id="rId4" Type="http://schemas.openxmlformats.org/officeDocument/2006/relationships/slideLayout" Target="../slideLayouts/slideLayout1346.xml"/><Relationship Id="rId9" Type="http://schemas.openxmlformats.org/officeDocument/2006/relationships/slideLayout" Target="../slideLayouts/slideLayout1351.xml"/></Relationships>
</file>

<file path=ppt/slideMasters/_rels/slideMaster12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61.xml"/><Relationship Id="rId3" Type="http://schemas.openxmlformats.org/officeDocument/2006/relationships/slideLayout" Target="../slideLayouts/slideLayout1356.xml"/><Relationship Id="rId7" Type="http://schemas.openxmlformats.org/officeDocument/2006/relationships/slideLayout" Target="../slideLayouts/slideLayout1360.xml"/><Relationship Id="rId12" Type="http://schemas.openxmlformats.org/officeDocument/2006/relationships/theme" Target="../theme/theme124.xml"/><Relationship Id="rId2" Type="http://schemas.openxmlformats.org/officeDocument/2006/relationships/slideLayout" Target="../slideLayouts/slideLayout1355.xml"/><Relationship Id="rId1" Type="http://schemas.openxmlformats.org/officeDocument/2006/relationships/slideLayout" Target="../slideLayouts/slideLayout1354.xml"/><Relationship Id="rId6" Type="http://schemas.openxmlformats.org/officeDocument/2006/relationships/slideLayout" Target="../slideLayouts/slideLayout1359.xml"/><Relationship Id="rId11" Type="http://schemas.openxmlformats.org/officeDocument/2006/relationships/slideLayout" Target="../slideLayouts/slideLayout1364.xml"/><Relationship Id="rId5" Type="http://schemas.openxmlformats.org/officeDocument/2006/relationships/slideLayout" Target="../slideLayouts/slideLayout1358.xml"/><Relationship Id="rId10" Type="http://schemas.openxmlformats.org/officeDocument/2006/relationships/slideLayout" Target="../slideLayouts/slideLayout1363.xml"/><Relationship Id="rId4" Type="http://schemas.openxmlformats.org/officeDocument/2006/relationships/slideLayout" Target="../slideLayouts/slideLayout1357.xml"/><Relationship Id="rId9" Type="http://schemas.openxmlformats.org/officeDocument/2006/relationships/slideLayout" Target="../slideLayouts/slideLayout1362.xml"/></Relationships>
</file>

<file path=ppt/slideMasters/_rels/slideMaster12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72.xml"/><Relationship Id="rId3" Type="http://schemas.openxmlformats.org/officeDocument/2006/relationships/slideLayout" Target="../slideLayouts/slideLayout1367.xml"/><Relationship Id="rId7" Type="http://schemas.openxmlformats.org/officeDocument/2006/relationships/slideLayout" Target="../slideLayouts/slideLayout1371.xml"/><Relationship Id="rId12" Type="http://schemas.openxmlformats.org/officeDocument/2006/relationships/theme" Target="../theme/theme125.xml"/><Relationship Id="rId2" Type="http://schemas.openxmlformats.org/officeDocument/2006/relationships/slideLayout" Target="../slideLayouts/slideLayout1366.xml"/><Relationship Id="rId1" Type="http://schemas.openxmlformats.org/officeDocument/2006/relationships/slideLayout" Target="../slideLayouts/slideLayout1365.xml"/><Relationship Id="rId6" Type="http://schemas.openxmlformats.org/officeDocument/2006/relationships/slideLayout" Target="../slideLayouts/slideLayout1370.xml"/><Relationship Id="rId11" Type="http://schemas.openxmlformats.org/officeDocument/2006/relationships/slideLayout" Target="../slideLayouts/slideLayout1375.xml"/><Relationship Id="rId5" Type="http://schemas.openxmlformats.org/officeDocument/2006/relationships/slideLayout" Target="../slideLayouts/slideLayout1369.xml"/><Relationship Id="rId10" Type="http://schemas.openxmlformats.org/officeDocument/2006/relationships/slideLayout" Target="../slideLayouts/slideLayout1374.xml"/><Relationship Id="rId4" Type="http://schemas.openxmlformats.org/officeDocument/2006/relationships/slideLayout" Target="../slideLayouts/slideLayout1368.xml"/><Relationship Id="rId9" Type="http://schemas.openxmlformats.org/officeDocument/2006/relationships/slideLayout" Target="../slideLayouts/slideLayout1373.xml"/></Relationships>
</file>

<file path=ppt/slideMasters/_rels/slideMaster12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83.xml"/><Relationship Id="rId3" Type="http://schemas.openxmlformats.org/officeDocument/2006/relationships/slideLayout" Target="../slideLayouts/slideLayout1378.xml"/><Relationship Id="rId7" Type="http://schemas.openxmlformats.org/officeDocument/2006/relationships/slideLayout" Target="../slideLayouts/slideLayout1382.xml"/><Relationship Id="rId12" Type="http://schemas.openxmlformats.org/officeDocument/2006/relationships/theme" Target="../theme/theme126.xml"/><Relationship Id="rId2" Type="http://schemas.openxmlformats.org/officeDocument/2006/relationships/slideLayout" Target="../slideLayouts/slideLayout1377.xml"/><Relationship Id="rId1" Type="http://schemas.openxmlformats.org/officeDocument/2006/relationships/slideLayout" Target="../slideLayouts/slideLayout1376.xml"/><Relationship Id="rId6" Type="http://schemas.openxmlformats.org/officeDocument/2006/relationships/slideLayout" Target="../slideLayouts/slideLayout1381.xml"/><Relationship Id="rId11" Type="http://schemas.openxmlformats.org/officeDocument/2006/relationships/slideLayout" Target="../slideLayouts/slideLayout1386.xml"/><Relationship Id="rId5" Type="http://schemas.openxmlformats.org/officeDocument/2006/relationships/slideLayout" Target="../slideLayouts/slideLayout1380.xml"/><Relationship Id="rId10" Type="http://schemas.openxmlformats.org/officeDocument/2006/relationships/slideLayout" Target="../slideLayouts/slideLayout1385.xml"/><Relationship Id="rId4" Type="http://schemas.openxmlformats.org/officeDocument/2006/relationships/slideLayout" Target="../slideLayouts/slideLayout1379.xml"/><Relationship Id="rId9" Type="http://schemas.openxmlformats.org/officeDocument/2006/relationships/slideLayout" Target="../slideLayouts/slideLayout1384.xml"/></Relationships>
</file>

<file path=ppt/slideMasters/_rels/slideMaster12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94.xml"/><Relationship Id="rId3" Type="http://schemas.openxmlformats.org/officeDocument/2006/relationships/slideLayout" Target="../slideLayouts/slideLayout1389.xml"/><Relationship Id="rId7" Type="http://schemas.openxmlformats.org/officeDocument/2006/relationships/slideLayout" Target="../slideLayouts/slideLayout1393.xml"/><Relationship Id="rId12" Type="http://schemas.openxmlformats.org/officeDocument/2006/relationships/theme" Target="../theme/theme127.xml"/><Relationship Id="rId2" Type="http://schemas.openxmlformats.org/officeDocument/2006/relationships/slideLayout" Target="../slideLayouts/slideLayout1388.xml"/><Relationship Id="rId1" Type="http://schemas.openxmlformats.org/officeDocument/2006/relationships/slideLayout" Target="../slideLayouts/slideLayout1387.xml"/><Relationship Id="rId6" Type="http://schemas.openxmlformats.org/officeDocument/2006/relationships/slideLayout" Target="../slideLayouts/slideLayout1392.xml"/><Relationship Id="rId11" Type="http://schemas.openxmlformats.org/officeDocument/2006/relationships/slideLayout" Target="../slideLayouts/slideLayout1397.xml"/><Relationship Id="rId5" Type="http://schemas.openxmlformats.org/officeDocument/2006/relationships/slideLayout" Target="../slideLayouts/slideLayout1391.xml"/><Relationship Id="rId10" Type="http://schemas.openxmlformats.org/officeDocument/2006/relationships/slideLayout" Target="../slideLayouts/slideLayout1396.xml"/><Relationship Id="rId4" Type="http://schemas.openxmlformats.org/officeDocument/2006/relationships/slideLayout" Target="../slideLayouts/slideLayout1390.xml"/><Relationship Id="rId9" Type="http://schemas.openxmlformats.org/officeDocument/2006/relationships/slideLayout" Target="../slideLayouts/slideLayout1395.xml"/></Relationships>
</file>

<file path=ppt/slideMasters/_rels/slideMaster12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05.xml"/><Relationship Id="rId3" Type="http://schemas.openxmlformats.org/officeDocument/2006/relationships/slideLayout" Target="../slideLayouts/slideLayout1400.xml"/><Relationship Id="rId7" Type="http://schemas.openxmlformats.org/officeDocument/2006/relationships/slideLayout" Target="../slideLayouts/slideLayout1404.xml"/><Relationship Id="rId12" Type="http://schemas.openxmlformats.org/officeDocument/2006/relationships/theme" Target="../theme/theme128.xml"/><Relationship Id="rId2" Type="http://schemas.openxmlformats.org/officeDocument/2006/relationships/slideLayout" Target="../slideLayouts/slideLayout1399.xml"/><Relationship Id="rId1" Type="http://schemas.openxmlformats.org/officeDocument/2006/relationships/slideLayout" Target="../slideLayouts/slideLayout1398.xml"/><Relationship Id="rId6" Type="http://schemas.openxmlformats.org/officeDocument/2006/relationships/slideLayout" Target="../slideLayouts/slideLayout1403.xml"/><Relationship Id="rId11" Type="http://schemas.openxmlformats.org/officeDocument/2006/relationships/slideLayout" Target="../slideLayouts/slideLayout1408.xml"/><Relationship Id="rId5" Type="http://schemas.openxmlformats.org/officeDocument/2006/relationships/slideLayout" Target="../slideLayouts/slideLayout1402.xml"/><Relationship Id="rId10" Type="http://schemas.openxmlformats.org/officeDocument/2006/relationships/slideLayout" Target="../slideLayouts/slideLayout1407.xml"/><Relationship Id="rId4" Type="http://schemas.openxmlformats.org/officeDocument/2006/relationships/slideLayout" Target="../slideLayouts/slideLayout1401.xml"/><Relationship Id="rId9" Type="http://schemas.openxmlformats.org/officeDocument/2006/relationships/slideLayout" Target="../slideLayouts/slideLayout1406.xml"/></Relationships>
</file>

<file path=ppt/slideMasters/_rels/slideMaster12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16.xml"/><Relationship Id="rId3" Type="http://schemas.openxmlformats.org/officeDocument/2006/relationships/slideLayout" Target="../slideLayouts/slideLayout1411.xml"/><Relationship Id="rId7" Type="http://schemas.openxmlformats.org/officeDocument/2006/relationships/slideLayout" Target="../slideLayouts/slideLayout1415.xml"/><Relationship Id="rId12" Type="http://schemas.openxmlformats.org/officeDocument/2006/relationships/theme" Target="../theme/theme129.xml"/><Relationship Id="rId2" Type="http://schemas.openxmlformats.org/officeDocument/2006/relationships/slideLayout" Target="../slideLayouts/slideLayout1410.xml"/><Relationship Id="rId1" Type="http://schemas.openxmlformats.org/officeDocument/2006/relationships/slideLayout" Target="../slideLayouts/slideLayout1409.xml"/><Relationship Id="rId6" Type="http://schemas.openxmlformats.org/officeDocument/2006/relationships/slideLayout" Target="../slideLayouts/slideLayout1414.xml"/><Relationship Id="rId11" Type="http://schemas.openxmlformats.org/officeDocument/2006/relationships/slideLayout" Target="../slideLayouts/slideLayout1419.xml"/><Relationship Id="rId5" Type="http://schemas.openxmlformats.org/officeDocument/2006/relationships/slideLayout" Target="../slideLayouts/slideLayout1413.xml"/><Relationship Id="rId10" Type="http://schemas.openxmlformats.org/officeDocument/2006/relationships/slideLayout" Target="../slideLayouts/slideLayout1418.xml"/><Relationship Id="rId4" Type="http://schemas.openxmlformats.org/officeDocument/2006/relationships/slideLayout" Target="../slideLayouts/slideLayout1412.xml"/><Relationship Id="rId9" Type="http://schemas.openxmlformats.org/officeDocument/2006/relationships/slideLayout" Target="../slideLayouts/slideLayout1417.xm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0.xml"/><Relationship Id="rId3" Type="http://schemas.openxmlformats.org/officeDocument/2006/relationships/slideLayout" Target="../slideLayouts/slideLayout135.xml"/><Relationship Id="rId7" Type="http://schemas.openxmlformats.org/officeDocument/2006/relationships/slideLayout" Target="../slideLayouts/slideLayout139.xml"/><Relationship Id="rId12" Type="http://schemas.openxmlformats.org/officeDocument/2006/relationships/theme" Target="../theme/theme13.xml"/><Relationship Id="rId2" Type="http://schemas.openxmlformats.org/officeDocument/2006/relationships/slideLayout" Target="../slideLayouts/slideLayout134.xml"/><Relationship Id="rId1" Type="http://schemas.openxmlformats.org/officeDocument/2006/relationships/slideLayout" Target="../slideLayouts/slideLayout133.xml"/><Relationship Id="rId6" Type="http://schemas.openxmlformats.org/officeDocument/2006/relationships/slideLayout" Target="../slideLayouts/slideLayout138.xml"/><Relationship Id="rId11" Type="http://schemas.openxmlformats.org/officeDocument/2006/relationships/slideLayout" Target="../slideLayouts/slideLayout143.xml"/><Relationship Id="rId5" Type="http://schemas.openxmlformats.org/officeDocument/2006/relationships/slideLayout" Target="../slideLayouts/slideLayout137.xml"/><Relationship Id="rId10" Type="http://schemas.openxmlformats.org/officeDocument/2006/relationships/slideLayout" Target="../slideLayouts/slideLayout142.xml"/><Relationship Id="rId4" Type="http://schemas.openxmlformats.org/officeDocument/2006/relationships/slideLayout" Target="../slideLayouts/slideLayout136.xml"/><Relationship Id="rId9" Type="http://schemas.openxmlformats.org/officeDocument/2006/relationships/slideLayout" Target="../slideLayouts/slideLayout141.xml"/></Relationships>
</file>

<file path=ppt/slideMasters/_rels/slideMaster13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27.xml"/><Relationship Id="rId3" Type="http://schemas.openxmlformats.org/officeDocument/2006/relationships/slideLayout" Target="../slideLayouts/slideLayout1422.xml"/><Relationship Id="rId7" Type="http://schemas.openxmlformats.org/officeDocument/2006/relationships/slideLayout" Target="../slideLayouts/slideLayout1426.xml"/><Relationship Id="rId12" Type="http://schemas.openxmlformats.org/officeDocument/2006/relationships/theme" Target="../theme/theme130.xml"/><Relationship Id="rId2" Type="http://schemas.openxmlformats.org/officeDocument/2006/relationships/slideLayout" Target="../slideLayouts/slideLayout1421.xml"/><Relationship Id="rId1" Type="http://schemas.openxmlformats.org/officeDocument/2006/relationships/slideLayout" Target="../slideLayouts/slideLayout1420.xml"/><Relationship Id="rId6" Type="http://schemas.openxmlformats.org/officeDocument/2006/relationships/slideLayout" Target="../slideLayouts/slideLayout1425.xml"/><Relationship Id="rId11" Type="http://schemas.openxmlformats.org/officeDocument/2006/relationships/slideLayout" Target="../slideLayouts/slideLayout1430.xml"/><Relationship Id="rId5" Type="http://schemas.openxmlformats.org/officeDocument/2006/relationships/slideLayout" Target="../slideLayouts/slideLayout1424.xml"/><Relationship Id="rId10" Type="http://schemas.openxmlformats.org/officeDocument/2006/relationships/slideLayout" Target="../slideLayouts/slideLayout1429.xml"/><Relationship Id="rId4" Type="http://schemas.openxmlformats.org/officeDocument/2006/relationships/slideLayout" Target="../slideLayouts/slideLayout1423.xml"/><Relationship Id="rId9" Type="http://schemas.openxmlformats.org/officeDocument/2006/relationships/slideLayout" Target="../slideLayouts/slideLayout1428.xml"/></Relationships>
</file>

<file path=ppt/slideMasters/_rels/slideMaster13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38.xml"/><Relationship Id="rId3" Type="http://schemas.openxmlformats.org/officeDocument/2006/relationships/slideLayout" Target="../slideLayouts/slideLayout1433.xml"/><Relationship Id="rId7" Type="http://schemas.openxmlformats.org/officeDocument/2006/relationships/slideLayout" Target="../slideLayouts/slideLayout1437.xml"/><Relationship Id="rId12" Type="http://schemas.openxmlformats.org/officeDocument/2006/relationships/theme" Target="../theme/theme131.xml"/><Relationship Id="rId2" Type="http://schemas.openxmlformats.org/officeDocument/2006/relationships/slideLayout" Target="../slideLayouts/slideLayout1432.xml"/><Relationship Id="rId1" Type="http://schemas.openxmlformats.org/officeDocument/2006/relationships/slideLayout" Target="../slideLayouts/slideLayout1431.xml"/><Relationship Id="rId6" Type="http://schemas.openxmlformats.org/officeDocument/2006/relationships/slideLayout" Target="../slideLayouts/slideLayout1436.xml"/><Relationship Id="rId11" Type="http://schemas.openxmlformats.org/officeDocument/2006/relationships/slideLayout" Target="../slideLayouts/slideLayout1441.xml"/><Relationship Id="rId5" Type="http://schemas.openxmlformats.org/officeDocument/2006/relationships/slideLayout" Target="../slideLayouts/slideLayout1435.xml"/><Relationship Id="rId10" Type="http://schemas.openxmlformats.org/officeDocument/2006/relationships/slideLayout" Target="../slideLayouts/slideLayout1440.xml"/><Relationship Id="rId4" Type="http://schemas.openxmlformats.org/officeDocument/2006/relationships/slideLayout" Target="../slideLayouts/slideLayout1434.xml"/><Relationship Id="rId9" Type="http://schemas.openxmlformats.org/officeDocument/2006/relationships/slideLayout" Target="../slideLayouts/slideLayout1439.xml"/></Relationships>
</file>

<file path=ppt/slideMasters/_rels/slideMaster13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49.xml"/><Relationship Id="rId3" Type="http://schemas.openxmlformats.org/officeDocument/2006/relationships/slideLayout" Target="../slideLayouts/slideLayout1444.xml"/><Relationship Id="rId7" Type="http://schemas.openxmlformats.org/officeDocument/2006/relationships/slideLayout" Target="../slideLayouts/slideLayout1448.xml"/><Relationship Id="rId12" Type="http://schemas.openxmlformats.org/officeDocument/2006/relationships/theme" Target="../theme/theme132.xml"/><Relationship Id="rId2" Type="http://schemas.openxmlformats.org/officeDocument/2006/relationships/slideLayout" Target="../slideLayouts/slideLayout1443.xml"/><Relationship Id="rId1" Type="http://schemas.openxmlformats.org/officeDocument/2006/relationships/slideLayout" Target="../slideLayouts/slideLayout1442.xml"/><Relationship Id="rId6" Type="http://schemas.openxmlformats.org/officeDocument/2006/relationships/slideLayout" Target="../slideLayouts/slideLayout1447.xml"/><Relationship Id="rId11" Type="http://schemas.openxmlformats.org/officeDocument/2006/relationships/slideLayout" Target="../slideLayouts/slideLayout1452.xml"/><Relationship Id="rId5" Type="http://schemas.openxmlformats.org/officeDocument/2006/relationships/slideLayout" Target="../slideLayouts/slideLayout1446.xml"/><Relationship Id="rId10" Type="http://schemas.openxmlformats.org/officeDocument/2006/relationships/slideLayout" Target="../slideLayouts/slideLayout1451.xml"/><Relationship Id="rId4" Type="http://schemas.openxmlformats.org/officeDocument/2006/relationships/slideLayout" Target="../slideLayouts/slideLayout1445.xml"/><Relationship Id="rId9" Type="http://schemas.openxmlformats.org/officeDocument/2006/relationships/slideLayout" Target="../slideLayouts/slideLayout1450.xml"/></Relationships>
</file>

<file path=ppt/slideMasters/_rels/slideMaster13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60.xml"/><Relationship Id="rId3" Type="http://schemas.openxmlformats.org/officeDocument/2006/relationships/slideLayout" Target="../slideLayouts/slideLayout1455.xml"/><Relationship Id="rId7" Type="http://schemas.openxmlformats.org/officeDocument/2006/relationships/slideLayout" Target="../slideLayouts/slideLayout1459.xml"/><Relationship Id="rId12" Type="http://schemas.openxmlformats.org/officeDocument/2006/relationships/theme" Target="../theme/theme133.xml"/><Relationship Id="rId2" Type="http://schemas.openxmlformats.org/officeDocument/2006/relationships/slideLayout" Target="../slideLayouts/slideLayout1454.xml"/><Relationship Id="rId1" Type="http://schemas.openxmlformats.org/officeDocument/2006/relationships/slideLayout" Target="../slideLayouts/slideLayout1453.xml"/><Relationship Id="rId6" Type="http://schemas.openxmlformats.org/officeDocument/2006/relationships/slideLayout" Target="../slideLayouts/slideLayout1458.xml"/><Relationship Id="rId11" Type="http://schemas.openxmlformats.org/officeDocument/2006/relationships/slideLayout" Target="../slideLayouts/slideLayout1463.xml"/><Relationship Id="rId5" Type="http://schemas.openxmlformats.org/officeDocument/2006/relationships/slideLayout" Target="../slideLayouts/slideLayout1457.xml"/><Relationship Id="rId10" Type="http://schemas.openxmlformats.org/officeDocument/2006/relationships/slideLayout" Target="../slideLayouts/slideLayout1462.xml"/><Relationship Id="rId4" Type="http://schemas.openxmlformats.org/officeDocument/2006/relationships/slideLayout" Target="../slideLayouts/slideLayout1456.xml"/><Relationship Id="rId9" Type="http://schemas.openxmlformats.org/officeDocument/2006/relationships/slideLayout" Target="../slideLayouts/slideLayout1461.xml"/></Relationships>
</file>

<file path=ppt/slideMasters/_rels/slideMaster13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71.xml"/><Relationship Id="rId3" Type="http://schemas.openxmlformats.org/officeDocument/2006/relationships/slideLayout" Target="../slideLayouts/slideLayout1466.xml"/><Relationship Id="rId7" Type="http://schemas.openxmlformats.org/officeDocument/2006/relationships/slideLayout" Target="../slideLayouts/slideLayout1470.xml"/><Relationship Id="rId12" Type="http://schemas.openxmlformats.org/officeDocument/2006/relationships/theme" Target="../theme/theme134.xml"/><Relationship Id="rId2" Type="http://schemas.openxmlformats.org/officeDocument/2006/relationships/slideLayout" Target="../slideLayouts/slideLayout1465.xml"/><Relationship Id="rId1" Type="http://schemas.openxmlformats.org/officeDocument/2006/relationships/slideLayout" Target="../slideLayouts/slideLayout1464.xml"/><Relationship Id="rId6" Type="http://schemas.openxmlformats.org/officeDocument/2006/relationships/slideLayout" Target="../slideLayouts/slideLayout1469.xml"/><Relationship Id="rId11" Type="http://schemas.openxmlformats.org/officeDocument/2006/relationships/slideLayout" Target="../slideLayouts/slideLayout1474.xml"/><Relationship Id="rId5" Type="http://schemas.openxmlformats.org/officeDocument/2006/relationships/slideLayout" Target="../slideLayouts/slideLayout1468.xml"/><Relationship Id="rId10" Type="http://schemas.openxmlformats.org/officeDocument/2006/relationships/slideLayout" Target="../slideLayouts/slideLayout1473.xml"/><Relationship Id="rId4" Type="http://schemas.openxmlformats.org/officeDocument/2006/relationships/slideLayout" Target="../slideLayouts/slideLayout1467.xml"/><Relationship Id="rId9" Type="http://schemas.openxmlformats.org/officeDocument/2006/relationships/slideLayout" Target="../slideLayouts/slideLayout1472.xml"/></Relationships>
</file>

<file path=ppt/slideMasters/_rels/slideMaster13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82.xml"/><Relationship Id="rId3" Type="http://schemas.openxmlformats.org/officeDocument/2006/relationships/slideLayout" Target="../slideLayouts/slideLayout1477.xml"/><Relationship Id="rId7" Type="http://schemas.openxmlformats.org/officeDocument/2006/relationships/slideLayout" Target="../slideLayouts/slideLayout1481.xml"/><Relationship Id="rId12" Type="http://schemas.openxmlformats.org/officeDocument/2006/relationships/theme" Target="../theme/theme135.xml"/><Relationship Id="rId2" Type="http://schemas.openxmlformats.org/officeDocument/2006/relationships/slideLayout" Target="../slideLayouts/slideLayout1476.xml"/><Relationship Id="rId1" Type="http://schemas.openxmlformats.org/officeDocument/2006/relationships/slideLayout" Target="../slideLayouts/slideLayout1475.xml"/><Relationship Id="rId6" Type="http://schemas.openxmlformats.org/officeDocument/2006/relationships/slideLayout" Target="../slideLayouts/slideLayout1480.xml"/><Relationship Id="rId11" Type="http://schemas.openxmlformats.org/officeDocument/2006/relationships/slideLayout" Target="../slideLayouts/slideLayout1485.xml"/><Relationship Id="rId5" Type="http://schemas.openxmlformats.org/officeDocument/2006/relationships/slideLayout" Target="../slideLayouts/slideLayout1479.xml"/><Relationship Id="rId10" Type="http://schemas.openxmlformats.org/officeDocument/2006/relationships/slideLayout" Target="../slideLayouts/slideLayout1484.xml"/><Relationship Id="rId4" Type="http://schemas.openxmlformats.org/officeDocument/2006/relationships/slideLayout" Target="../slideLayouts/slideLayout1478.xml"/><Relationship Id="rId9" Type="http://schemas.openxmlformats.org/officeDocument/2006/relationships/slideLayout" Target="../slideLayouts/slideLayout1483.xml"/></Relationships>
</file>

<file path=ppt/slideMasters/_rels/slideMaster13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93.xml"/><Relationship Id="rId3" Type="http://schemas.openxmlformats.org/officeDocument/2006/relationships/slideLayout" Target="../slideLayouts/slideLayout1488.xml"/><Relationship Id="rId7" Type="http://schemas.openxmlformats.org/officeDocument/2006/relationships/slideLayout" Target="../slideLayouts/slideLayout1492.xml"/><Relationship Id="rId12" Type="http://schemas.openxmlformats.org/officeDocument/2006/relationships/theme" Target="../theme/theme136.xml"/><Relationship Id="rId2" Type="http://schemas.openxmlformats.org/officeDocument/2006/relationships/slideLayout" Target="../slideLayouts/slideLayout1487.xml"/><Relationship Id="rId1" Type="http://schemas.openxmlformats.org/officeDocument/2006/relationships/slideLayout" Target="../slideLayouts/slideLayout1486.xml"/><Relationship Id="rId6" Type="http://schemas.openxmlformats.org/officeDocument/2006/relationships/slideLayout" Target="../slideLayouts/slideLayout1491.xml"/><Relationship Id="rId11" Type="http://schemas.openxmlformats.org/officeDocument/2006/relationships/slideLayout" Target="../slideLayouts/slideLayout1496.xml"/><Relationship Id="rId5" Type="http://schemas.openxmlformats.org/officeDocument/2006/relationships/slideLayout" Target="../slideLayouts/slideLayout1490.xml"/><Relationship Id="rId10" Type="http://schemas.openxmlformats.org/officeDocument/2006/relationships/slideLayout" Target="../slideLayouts/slideLayout1495.xml"/><Relationship Id="rId4" Type="http://schemas.openxmlformats.org/officeDocument/2006/relationships/slideLayout" Target="../slideLayouts/slideLayout1489.xml"/><Relationship Id="rId9" Type="http://schemas.openxmlformats.org/officeDocument/2006/relationships/slideLayout" Target="../slideLayouts/slideLayout1494.xml"/></Relationships>
</file>

<file path=ppt/slideMasters/_rels/slideMaster13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04.xml"/><Relationship Id="rId3" Type="http://schemas.openxmlformats.org/officeDocument/2006/relationships/slideLayout" Target="../slideLayouts/slideLayout1499.xml"/><Relationship Id="rId7" Type="http://schemas.openxmlformats.org/officeDocument/2006/relationships/slideLayout" Target="../slideLayouts/slideLayout1503.xml"/><Relationship Id="rId12" Type="http://schemas.openxmlformats.org/officeDocument/2006/relationships/theme" Target="../theme/theme137.xml"/><Relationship Id="rId2" Type="http://schemas.openxmlformats.org/officeDocument/2006/relationships/slideLayout" Target="../slideLayouts/slideLayout1498.xml"/><Relationship Id="rId1" Type="http://schemas.openxmlformats.org/officeDocument/2006/relationships/slideLayout" Target="../slideLayouts/slideLayout1497.xml"/><Relationship Id="rId6" Type="http://schemas.openxmlformats.org/officeDocument/2006/relationships/slideLayout" Target="../slideLayouts/slideLayout1502.xml"/><Relationship Id="rId11" Type="http://schemas.openxmlformats.org/officeDocument/2006/relationships/slideLayout" Target="../slideLayouts/slideLayout1507.xml"/><Relationship Id="rId5" Type="http://schemas.openxmlformats.org/officeDocument/2006/relationships/slideLayout" Target="../slideLayouts/slideLayout1501.xml"/><Relationship Id="rId10" Type="http://schemas.openxmlformats.org/officeDocument/2006/relationships/slideLayout" Target="../slideLayouts/slideLayout1506.xml"/><Relationship Id="rId4" Type="http://schemas.openxmlformats.org/officeDocument/2006/relationships/slideLayout" Target="../slideLayouts/slideLayout1500.xml"/><Relationship Id="rId9" Type="http://schemas.openxmlformats.org/officeDocument/2006/relationships/slideLayout" Target="../slideLayouts/slideLayout1505.xml"/></Relationships>
</file>

<file path=ppt/slideMasters/_rels/slideMaster13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15.xml"/><Relationship Id="rId3" Type="http://schemas.openxmlformats.org/officeDocument/2006/relationships/slideLayout" Target="../slideLayouts/slideLayout1510.xml"/><Relationship Id="rId7" Type="http://schemas.openxmlformats.org/officeDocument/2006/relationships/slideLayout" Target="../slideLayouts/slideLayout1514.xml"/><Relationship Id="rId12" Type="http://schemas.openxmlformats.org/officeDocument/2006/relationships/theme" Target="../theme/theme138.xml"/><Relationship Id="rId2" Type="http://schemas.openxmlformats.org/officeDocument/2006/relationships/slideLayout" Target="../slideLayouts/slideLayout1509.xml"/><Relationship Id="rId1" Type="http://schemas.openxmlformats.org/officeDocument/2006/relationships/slideLayout" Target="../slideLayouts/slideLayout1508.xml"/><Relationship Id="rId6" Type="http://schemas.openxmlformats.org/officeDocument/2006/relationships/slideLayout" Target="../slideLayouts/slideLayout1513.xml"/><Relationship Id="rId11" Type="http://schemas.openxmlformats.org/officeDocument/2006/relationships/slideLayout" Target="../slideLayouts/slideLayout1518.xml"/><Relationship Id="rId5" Type="http://schemas.openxmlformats.org/officeDocument/2006/relationships/slideLayout" Target="../slideLayouts/slideLayout1512.xml"/><Relationship Id="rId10" Type="http://schemas.openxmlformats.org/officeDocument/2006/relationships/slideLayout" Target="../slideLayouts/slideLayout1517.xml"/><Relationship Id="rId4" Type="http://schemas.openxmlformats.org/officeDocument/2006/relationships/slideLayout" Target="../slideLayouts/slideLayout1511.xml"/><Relationship Id="rId9" Type="http://schemas.openxmlformats.org/officeDocument/2006/relationships/slideLayout" Target="../slideLayouts/slideLayout1516.xml"/></Relationships>
</file>

<file path=ppt/slideMasters/_rels/slideMaster13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26.xml"/><Relationship Id="rId3" Type="http://schemas.openxmlformats.org/officeDocument/2006/relationships/slideLayout" Target="../slideLayouts/slideLayout1521.xml"/><Relationship Id="rId7" Type="http://schemas.openxmlformats.org/officeDocument/2006/relationships/slideLayout" Target="../slideLayouts/slideLayout1525.xml"/><Relationship Id="rId12" Type="http://schemas.openxmlformats.org/officeDocument/2006/relationships/theme" Target="../theme/theme139.xml"/><Relationship Id="rId2" Type="http://schemas.openxmlformats.org/officeDocument/2006/relationships/slideLayout" Target="../slideLayouts/slideLayout1520.xml"/><Relationship Id="rId1" Type="http://schemas.openxmlformats.org/officeDocument/2006/relationships/slideLayout" Target="../slideLayouts/slideLayout1519.xml"/><Relationship Id="rId6" Type="http://schemas.openxmlformats.org/officeDocument/2006/relationships/slideLayout" Target="../slideLayouts/slideLayout1524.xml"/><Relationship Id="rId11" Type="http://schemas.openxmlformats.org/officeDocument/2006/relationships/slideLayout" Target="../slideLayouts/slideLayout1529.xml"/><Relationship Id="rId5" Type="http://schemas.openxmlformats.org/officeDocument/2006/relationships/slideLayout" Target="../slideLayouts/slideLayout1523.xml"/><Relationship Id="rId10" Type="http://schemas.openxmlformats.org/officeDocument/2006/relationships/slideLayout" Target="../slideLayouts/slideLayout1528.xml"/><Relationship Id="rId4" Type="http://schemas.openxmlformats.org/officeDocument/2006/relationships/slideLayout" Target="../slideLayouts/slideLayout1522.xml"/><Relationship Id="rId9" Type="http://schemas.openxmlformats.org/officeDocument/2006/relationships/slideLayout" Target="../slideLayouts/slideLayout1527.xml"/></Relationships>
</file>

<file path=ppt/slideMasters/_rels/slideMaster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1.xml"/><Relationship Id="rId3" Type="http://schemas.openxmlformats.org/officeDocument/2006/relationships/slideLayout" Target="../slideLayouts/slideLayout146.xml"/><Relationship Id="rId7" Type="http://schemas.openxmlformats.org/officeDocument/2006/relationships/slideLayout" Target="../slideLayouts/slideLayout150.xml"/><Relationship Id="rId12" Type="http://schemas.openxmlformats.org/officeDocument/2006/relationships/theme" Target="../theme/theme14.xml"/><Relationship Id="rId2" Type="http://schemas.openxmlformats.org/officeDocument/2006/relationships/slideLayout" Target="../slideLayouts/slideLayout145.xml"/><Relationship Id="rId1" Type="http://schemas.openxmlformats.org/officeDocument/2006/relationships/slideLayout" Target="../slideLayouts/slideLayout144.xml"/><Relationship Id="rId6" Type="http://schemas.openxmlformats.org/officeDocument/2006/relationships/slideLayout" Target="../slideLayouts/slideLayout149.xml"/><Relationship Id="rId11" Type="http://schemas.openxmlformats.org/officeDocument/2006/relationships/slideLayout" Target="../slideLayouts/slideLayout154.xml"/><Relationship Id="rId5" Type="http://schemas.openxmlformats.org/officeDocument/2006/relationships/slideLayout" Target="../slideLayouts/slideLayout148.xml"/><Relationship Id="rId10" Type="http://schemas.openxmlformats.org/officeDocument/2006/relationships/slideLayout" Target="../slideLayouts/slideLayout153.xml"/><Relationship Id="rId4" Type="http://schemas.openxmlformats.org/officeDocument/2006/relationships/slideLayout" Target="../slideLayouts/slideLayout147.xml"/><Relationship Id="rId9" Type="http://schemas.openxmlformats.org/officeDocument/2006/relationships/slideLayout" Target="../slideLayouts/slideLayout152.xml"/></Relationships>
</file>

<file path=ppt/slideMasters/_rels/slideMaster14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37.xml"/><Relationship Id="rId3" Type="http://schemas.openxmlformats.org/officeDocument/2006/relationships/slideLayout" Target="../slideLayouts/slideLayout1532.xml"/><Relationship Id="rId7" Type="http://schemas.openxmlformats.org/officeDocument/2006/relationships/slideLayout" Target="../slideLayouts/slideLayout1536.xml"/><Relationship Id="rId12" Type="http://schemas.openxmlformats.org/officeDocument/2006/relationships/theme" Target="../theme/theme140.xml"/><Relationship Id="rId2" Type="http://schemas.openxmlformats.org/officeDocument/2006/relationships/slideLayout" Target="../slideLayouts/slideLayout1531.xml"/><Relationship Id="rId1" Type="http://schemas.openxmlformats.org/officeDocument/2006/relationships/slideLayout" Target="../slideLayouts/slideLayout1530.xml"/><Relationship Id="rId6" Type="http://schemas.openxmlformats.org/officeDocument/2006/relationships/slideLayout" Target="../slideLayouts/slideLayout1535.xml"/><Relationship Id="rId11" Type="http://schemas.openxmlformats.org/officeDocument/2006/relationships/slideLayout" Target="../slideLayouts/slideLayout1540.xml"/><Relationship Id="rId5" Type="http://schemas.openxmlformats.org/officeDocument/2006/relationships/slideLayout" Target="../slideLayouts/slideLayout1534.xml"/><Relationship Id="rId10" Type="http://schemas.openxmlformats.org/officeDocument/2006/relationships/slideLayout" Target="../slideLayouts/slideLayout1539.xml"/><Relationship Id="rId4" Type="http://schemas.openxmlformats.org/officeDocument/2006/relationships/slideLayout" Target="../slideLayouts/slideLayout1533.xml"/><Relationship Id="rId9" Type="http://schemas.openxmlformats.org/officeDocument/2006/relationships/slideLayout" Target="../slideLayouts/slideLayout1538.xml"/></Relationships>
</file>

<file path=ppt/slideMasters/_rels/slideMaster14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48.xml"/><Relationship Id="rId3" Type="http://schemas.openxmlformats.org/officeDocument/2006/relationships/slideLayout" Target="../slideLayouts/slideLayout1543.xml"/><Relationship Id="rId7" Type="http://schemas.openxmlformats.org/officeDocument/2006/relationships/slideLayout" Target="../slideLayouts/slideLayout1547.xml"/><Relationship Id="rId12" Type="http://schemas.openxmlformats.org/officeDocument/2006/relationships/theme" Target="../theme/theme141.xml"/><Relationship Id="rId2" Type="http://schemas.openxmlformats.org/officeDocument/2006/relationships/slideLayout" Target="../slideLayouts/slideLayout1542.xml"/><Relationship Id="rId1" Type="http://schemas.openxmlformats.org/officeDocument/2006/relationships/slideLayout" Target="../slideLayouts/slideLayout1541.xml"/><Relationship Id="rId6" Type="http://schemas.openxmlformats.org/officeDocument/2006/relationships/slideLayout" Target="../slideLayouts/slideLayout1546.xml"/><Relationship Id="rId11" Type="http://schemas.openxmlformats.org/officeDocument/2006/relationships/slideLayout" Target="../slideLayouts/slideLayout1551.xml"/><Relationship Id="rId5" Type="http://schemas.openxmlformats.org/officeDocument/2006/relationships/slideLayout" Target="../slideLayouts/slideLayout1545.xml"/><Relationship Id="rId10" Type="http://schemas.openxmlformats.org/officeDocument/2006/relationships/slideLayout" Target="../slideLayouts/slideLayout1550.xml"/><Relationship Id="rId4" Type="http://schemas.openxmlformats.org/officeDocument/2006/relationships/slideLayout" Target="../slideLayouts/slideLayout1544.xml"/><Relationship Id="rId9" Type="http://schemas.openxmlformats.org/officeDocument/2006/relationships/slideLayout" Target="../slideLayouts/slideLayout1549.xml"/></Relationships>
</file>

<file path=ppt/slideMasters/_rels/slideMaster14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59.xml"/><Relationship Id="rId3" Type="http://schemas.openxmlformats.org/officeDocument/2006/relationships/slideLayout" Target="../slideLayouts/slideLayout1554.xml"/><Relationship Id="rId7" Type="http://schemas.openxmlformats.org/officeDocument/2006/relationships/slideLayout" Target="../slideLayouts/slideLayout1558.xml"/><Relationship Id="rId12" Type="http://schemas.openxmlformats.org/officeDocument/2006/relationships/theme" Target="../theme/theme142.xml"/><Relationship Id="rId2" Type="http://schemas.openxmlformats.org/officeDocument/2006/relationships/slideLayout" Target="../slideLayouts/slideLayout1553.xml"/><Relationship Id="rId1" Type="http://schemas.openxmlformats.org/officeDocument/2006/relationships/slideLayout" Target="../slideLayouts/slideLayout1552.xml"/><Relationship Id="rId6" Type="http://schemas.openxmlformats.org/officeDocument/2006/relationships/slideLayout" Target="../slideLayouts/slideLayout1557.xml"/><Relationship Id="rId11" Type="http://schemas.openxmlformats.org/officeDocument/2006/relationships/slideLayout" Target="../slideLayouts/slideLayout1562.xml"/><Relationship Id="rId5" Type="http://schemas.openxmlformats.org/officeDocument/2006/relationships/slideLayout" Target="../slideLayouts/slideLayout1556.xml"/><Relationship Id="rId10" Type="http://schemas.openxmlformats.org/officeDocument/2006/relationships/slideLayout" Target="../slideLayouts/slideLayout1561.xml"/><Relationship Id="rId4" Type="http://schemas.openxmlformats.org/officeDocument/2006/relationships/slideLayout" Target="../slideLayouts/slideLayout1555.xml"/><Relationship Id="rId9" Type="http://schemas.openxmlformats.org/officeDocument/2006/relationships/slideLayout" Target="../slideLayouts/slideLayout1560.xml"/></Relationships>
</file>

<file path=ppt/slideMasters/_rels/slideMaster14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70.xml"/><Relationship Id="rId3" Type="http://schemas.openxmlformats.org/officeDocument/2006/relationships/slideLayout" Target="../slideLayouts/slideLayout1565.xml"/><Relationship Id="rId7" Type="http://schemas.openxmlformats.org/officeDocument/2006/relationships/slideLayout" Target="../slideLayouts/slideLayout1569.xml"/><Relationship Id="rId12" Type="http://schemas.openxmlformats.org/officeDocument/2006/relationships/theme" Target="../theme/theme143.xml"/><Relationship Id="rId2" Type="http://schemas.openxmlformats.org/officeDocument/2006/relationships/slideLayout" Target="../slideLayouts/slideLayout1564.xml"/><Relationship Id="rId1" Type="http://schemas.openxmlformats.org/officeDocument/2006/relationships/slideLayout" Target="../slideLayouts/slideLayout1563.xml"/><Relationship Id="rId6" Type="http://schemas.openxmlformats.org/officeDocument/2006/relationships/slideLayout" Target="../slideLayouts/slideLayout1568.xml"/><Relationship Id="rId11" Type="http://schemas.openxmlformats.org/officeDocument/2006/relationships/slideLayout" Target="../slideLayouts/slideLayout1573.xml"/><Relationship Id="rId5" Type="http://schemas.openxmlformats.org/officeDocument/2006/relationships/slideLayout" Target="../slideLayouts/slideLayout1567.xml"/><Relationship Id="rId10" Type="http://schemas.openxmlformats.org/officeDocument/2006/relationships/slideLayout" Target="../slideLayouts/slideLayout1572.xml"/><Relationship Id="rId4" Type="http://schemas.openxmlformats.org/officeDocument/2006/relationships/slideLayout" Target="../slideLayouts/slideLayout1566.xml"/><Relationship Id="rId9" Type="http://schemas.openxmlformats.org/officeDocument/2006/relationships/slideLayout" Target="../slideLayouts/slideLayout1571.xml"/></Relationships>
</file>

<file path=ppt/slideMasters/_rels/slideMaster14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81.xml"/><Relationship Id="rId3" Type="http://schemas.openxmlformats.org/officeDocument/2006/relationships/slideLayout" Target="../slideLayouts/slideLayout1576.xml"/><Relationship Id="rId7" Type="http://schemas.openxmlformats.org/officeDocument/2006/relationships/slideLayout" Target="../slideLayouts/slideLayout1580.xml"/><Relationship Id="rId12" Type="http://schemas.openxmlformats.org/officeDocument/2006/relationships/theme" Target="../theme/theme144.xml"/><Relationship Id="rId2" Type="http://schemas.openxmlformats.org/officeDocument/2006/relationships/slideLayout" Target="../slideLayouts/slideLayout1575.xml"/><Relationship Id="rId1" Type="http://schemas.openxmlformats.org/officeDocument/2006/relationships/slideLayout" Target="../slideLayouts/slideLayout1574.xml"/><Relationship Id="rId6" Type="http://schemas.openxmlformats.org/officeDocument/2006/relationships/slideLayout" Target="../slideLayouts/slideLayout1579.xml"/><Relationship Id="rId11" Type="http://schemas.openxmlformats.org/officeDocument/2006/relationships/slideLayout" Target="../slideLayouts/slideLayout1584.xml"/><Relationship Id="rId5" Type="http://schemas.openxmlformats.org/officeDocument/2006/relationships/slideLayout" Target="../slideLayouts/slideLayout1578.xml"/><Relationship Id="rId10" Type="http://schemas.openxmlformats.org/officeDocument/2006/relationships/slideLayout" Target="../slideLayouts/slideLayout1583.xml"/><Relationship Id="rId4" Type="http://schemas.openxmlformats.org/officeDocument/2006/relationships/slideLayout" Target="../slideLayouts/slideLayout1577.xml"/><Relationship Id="rId9" Type="http://schemas.openxmlformats.org/officeDocument/2006/relationships/slideLayout" Target="../slideLayouts/slideLayout1582.xml"/></Relationships>
</file>

<file path=ppt/slideMasters/_rels/slideMaster14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92.xml"/><Relationship Id="rId3" Type="http://schemas.openxmlformats.org/officeDocument/2006/relationships/slideLayout" Target="../slideLayouts/slideLayout1587.xml"/><Relationship Id="rId7" Type="http://schemas.openxmlformats.org/officeDocument/2006/relationships/slideLayout" Target="../slideLayouts/slideLayout1591.xml"/><Relationship Id="rId12" Type="http://schemas.openxmlformats.org/officeDocument/2006/relationships/theme" Target="../theme/theme145.xml"/><Relationship Id="rId2" Type="http://schemas.openxmlformats.org/officeDocument/2006/relationships/slideLayout" Target="../slideLayouts/slideLayout1586.xml"/><Relationship Id="rId1" Type="http://schemas.openxmlformats.org/officeDocument/2006/relationships/slideLayout" Target="../slideLayouts/slideLayout1585.xml"/><Relationship Id="rId6" Type="http://schemas.openxmlformats.org/officeDocument/2006/relationships/slideLayout" Target="../slideLayouts/slideLayout1590.xml"/><Relationship Id="rId11" Type="http://schemas.openxmlformats.org/officeDocument/2006/relationships/slideLayout" Target="../slideLayouts/slideLayout1595.xml"/><Relationship Id="rId5" Type="http://schemas.openxmlformats.org/officeDocument/2006/relationships/slideLayout" Target="../slideLayouts/slideLayout1589.xml"/><Relationship Id="rId10" Type="http://schemas.openxmlformats.org/officeDocument/2006/relationships/slideLayout" Target="../slideLayouts/slideLayout1594.xml"/><Relationship Id="rId4" Type="http://schemas.openxmlformats.org/officeDocument/2006/relationships/slideLayout" Target="../slideLayouts/slideLayout1588.xml"/><Relationship Id="rId9" Type="http://schemas.openxmlformats.org/officeDocument/2006/relationships/slideLayout" Target="../slideLayouts/slideLayout1593.xml"/></Relationships>
</file>

<file path=ppt/slideMasters/_rels/slideMaster14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03.xml"/><Relationship Id="rId3" Type="http://schemas.openxmlformats.org/officeDocument/2006/relationships/slideLayout" Target="../slideLayouts/slideLayout1598.xml"/><Relationship Id="rId7" Type="http://schemas.openxmlformats.org/officeDocument/2006/relationships/slideLayout" Target="../slideLayouts/slideLayout1602.xml"/><Relationship Id="rId12" Type="http://schemas.openxmlformats.org/officeDocument/2006/relationships/theme" Target="../theme/theme146.xml"/><Relationship Id="rId2" Type="http://schemas.openxmlformats.org/officeDocument/2006/relationships/slideLayout" Target="../slideLayouts/slideLayout1597.xml"/><Relationship Id="rId1" Type="http://schemas.openxmlformats.org/officeDocument/2006/relationships/slideLayout" Target="../slideLayouts/slideLayout1596.xml"/><Relationship Id="rId6" Type="http://schemas.openxmlformats.org/officeDocument/2006/relationships/slideLayout" Target="../slideLayouts/slideLayout1601.xml"/><Relationship Id="rId11" Type="http://schemas.openxmlformats.org/officeDocument/2006/relationships/slideLayout" Target="../slideLayouts/slideLayout1606.xml"/><Relationship Id="rId5" Type="http://schemas.openxmlformats.org/officeDocument/2006/relationships/slideLayout" Target="../slideLayouts/slideLayout1600.xml"/><Relationship Id="rId10" Type="http://schemas.openxmlformats.org/officeDocument/2006/relationships/slideLayout" Target="../slideLayouts/slideLayout1605.xml"/><Relationship Id="rId4" Type="http://schemas.openxmlformats.org/officeDocument/2006/relationships/slideLayout" Target="../slideLayouts/slideLayout1599.xml"/><Relationship Id="rId9" Type="http://schemas.openxmlformats.org/officeDocument/2006/relationships/slideLayout" Target="../slideLayouts/slideLayout1604.xml"/></Relationships>
</file>

<file path=ppt/slideMasters/_rels/slideMaster14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14.xml"/><Relationship Id="rId3" Type="http://schemas.openxmlformats.org/officeDocument/2006/relationships/slideLayout" Target="../slideLayouts/slideLayout1609.xml"/><Relationship Id="rId7" Type="http://schemas.openxmlformats.org/officeDocument/2006/relationships/slideLayout" Target="../slideLayouts/slideLayout1613.xml"/><Relationship Id="rId12" Type="http://schemas.openxmlformats.org/officeDocument/2006/relationships/theme" Target="../theme/theme147.xml"/><Relationship Id="rId2" Type="http://schemas.openxmlformats.org/officeDocument/2006/relationships/slideLayout" Target="../slideLayouts/slideLayout1608.xml"/><Relationship Id="rId1" Type="http://schemas.openxmlformats.org/officeDocument/2006/relationships/slideLayout" Target="../slideLayouts/slideLayout1607.xml"/><Relationship Id="rId6" Type="http://schemas.openxmlformats.org/officeDocument/2006/relationships/slideLayout" Target="../slideLayouts/slideLayout1612.xml"/><Relationship Id="rId11" Type="http://schemas.openxmlformats.org/officeDocument/2006/relationships/slideLayout" Target="../slideLayouts/slideLayout1617.xml"/><Relationship Id="rId5" Type="http://schemas.openxmlformats.org/officeDocument/2006/relationships/slideLayout" Target="../slideLayouts/slideLayout1611.xml"/><Relationship Id="rId10" Type="http://schemas.openxmlformats.org/officeDocument/2006/relationships/slideLayout" Target="../slideLayouts/slideLayout1616.xml"/><Relationship Id="rId4" Type="http://schemas.openxmlformats.org/officeDocument/2006/relationships/slideLayout" Target="../slideLayouts/slideLayout1610.xml"/><Relationship Id="rId9" Type="http://schemas.openxmlformats.org/officeDocument/2006/relationships/slideLayout" Target="../slideLayouts/slideLayout1615.xml"/></Relationships>
</file>

<file path=ppt/slideMasters/_rels/slideMaster14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25.xml"/><Relationship Id="rId3" Type="http://schemas.openxmlformats.org/officeDocument/2006/relationships/slideLayout" Target="../slideLayouts/slideLayout1620.xml"/><Relationship Id="rId7" Type="http://schemas.openxmlformats.org/officeDocument/2006/relationships/slideLayout" Target="../slideLayouts/slideLayout1624.xml"/><Relationship Id="rId12" Type="http://schemas.openxmlformats.org/officeDocument/2006/relationships/theme" Target="../theme/theme148.xml"/><Relationship Id="rId2" Type="http://schemas.openxmlformats.org/officeDocument/2006/relationships/slideLayout" Target="../slideLayouts/slideLayout1619.xml"/><Relationship Id="rId1" Type="http://schemas.openxmlformats.org/officeDocument/2006/relationships/slideLayout" Target="../slideLayouts/slideLayout1618.xml"/><Relationship Id="rId6" Type="http://schemas.openxmlformats.org/officeDocument/2006/relationships/slideLayout" Target="../slideLayouts/slideLayout1623.xml"/><Relationship Id="rId11" Type="http://schemas.openxmlformats.org/officeDocument/2006/relationships/slideLayout" Target="../slideLayouts/slideLayout1628.xml"/><Relationship Id="rId5" Type="http://schemas.openxmlformats.org/officeDocument/2006/relationships/slideLayout" Target="../slideLayouts/slideLayout1622.xml"/><Relationship Id="rId10" Type="http://schemas.openxmlformats.org/officeDocument/2006/relationships/slideLayout" Target="../slideLayouts/slideLayout1627.xml"/><Relationship Id="rId4" Type="http://schemas.openxmlformats.org/officeDocument/2006/relationships/slideLayout" Target="../slideLayouts/slideLayout1621.xml"/><Relationship Id="rId9" Type="http://schemas.openxmlformats.org/officeDocument/2006/relationships/slideLayout" Target="../slideLayouts/slideLayout1626.xml"/></Relationships>
</file>

<file path=ppt/slideMasters/_rels/slideMaster14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36.xml"/><Relationship Id="rId3" Type="http://schemas.openxmlformats.org/officeDocument/2006/relationships/slideLayout" Target="../slideLayouts/slideLayout1631.xml"/><Relationship Id="rId7" Type="http://schemas.openxmlformats.org/officeDocument/2006/relationships/slideLayout" Target="../slideLayouts/slideLayout1635.xml"/><Relationship Id="rId12" Type="http://schemas.openxmlformats.org/officeDocument/2006/relationships/theme" Target="../theme/theme149.xml"/><Relationship Id="rId2" Type="http://schemas.openxmlformats.org/officeDocument/2006/relationships/slideLayout" Target="../slideLayouts/slideLayout1630.xml"/><Relationship Id="rId1" Type="http://schemas.openxmlformats.org/officeDocument/2006/relationships/slideLayout" Target="../slideLayouts/slideLayout1629.xml"/><Relationship Id="rId6" Type="http://schemas.openxmlformats.org/officeDocument/2006/relationships/slideLayout" Target="../slideLayouts/slideLayout1634.xml"/><Relationship Id="rId11" Type="http://schemas.openxmlformats.org/officeDocument/2006/relationships/slideLayout" Target="../slideLayouts/slideLayout1639.xml"/><Relationship Id="rId5" Type="http://schemas.openxmlformats.org/officeDocument/2006/relationships/slideLayout" Target="../slideLayouts/slideLayout1633.xml"/><Relationship Id="rId10" Type="http://schemas.openxmlformats.org/officeDocument/2006/relationships/slideLayout" Target="../slideLayouts/slideLayout1638.xml"/><Relationship Id="rId4" Type="http://schemas.openxmlformats.org/officeDocument/2006/relationships/slideLayout" Target="../slideLayouts/slideLayout1632.xml"/><Relationship Id="rId9" Type="http://schemas.openxmlformats.org/officeDocument/2006/relationships/slideLayout" Target="../slideLayouts/slideLayout1637.xml"/></Relationships>
</file>

<file path=ppt/slideMasters/_rels/slideMaster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2.xml"/><Relationship Id="rId3" Type="http://schemas.openxmlformats.org/officeDocument/2006/relationships/slideLayout" Target="../slideLayouts/slideLayout157.xml"/><Relationship Id="rId7" Type="http://schemas.openxmlformats.org/officeDocument/2006/relationships/slideLayout" Target="../slideLayouts/slideLayout161.xml"/><Relationship Id="rId12" Type="http://schemas.openxmlformats.org/officeDocument/2006/relationships/theme" Target="../theme/theme15.xml"/><Relationship Id="rId2" Type="http://schemas.openxmlformats.org/officeDocument/2006/relationships/slideLayout" Target="../slideLayouts/slideLayout156.xml"/><Relationship Id="rId1" Type="http://schemas.openxmlformats.org/officeDocument/2006/relationships/slideLayout" Target="../slideLayouts/slideLayout155.xml"/><Relationship Id="rId6" Type="http://schemas.openxmlformats.org/officeDocument/2006/relationships/slideLayout" Target="../slideLayouts/slideLayout160.xml"/><Relationship Id="rId11" Type="http://schemas.openxmlformats.org/officeDocument/2006/relationships/slideLayout" Target="../slideLayouts/slideLayout165.xml"/><Relationship Id="rId5" Type="http://schemas.openxmlformats.org/officeDocument/2006/relationships/slideLayout" Target="../slideLayouts/slideLayout159.xml"/><Relationship Id="rId10" Type="http://schemas.openxmlformats.org/officeDocument/2006/relationships/slideLayout" Target="../slideLayouts/slideLayout164.xml"/><Relationship Id="rId4" Type="http://schemas.openxmlformats.org/officeDocument/2006/relationships/slideLayout" Target="../slideLayouts/slideLayout158.xml"/><Relationship Id="rId9" Type="http://schemas.openxmlformats.org/officeDocument/2006/relationships/slideLayout" Target="../slideLayouts/slideLayout163.xml"/></Relationships>
</file>

<file path=ppt/slideMasters/_rels/slideMaster15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47.xml"/><Relationship Id="rId3" Type="http://schemas.openxmlformats.org/officeDocument/2006/relationships/slideLayout" Target="../slideLayouts/slideLayout1642.xml"/><Relationship Id="rId7" Type="http://schemas.openxmlformats.org/officeDocument/2006/relationships/slideLayout" Target="../slideLayouts/slideLayout1646.xml"/><Relationship Id="rId12" Type="http://schemas.openxmlformats.org/officeDocument/2006/relationships/theme" Target="../theme/theme150.xml"/><Relationship Id="rId2" Type="http://schemas.openxmlformats.org/officeDocument/2006/relationships/slideLayout" Target="../slideLayouts/slideLayout1641.xml"/><Relationship Id="rId1" Type="http://schemas.openxmlformats.org/officeDocument/2006/relationships/slideLayout" Target="../slideLayouts/slideLayout1640.xml"/><Relationship Id="rId6" Type="http://schemas.openxmlformats.org/officeDocument/2006/relationships/slideLayout" Target="../slideLayouts/slideLayout1645.xml"/><Relationship Id="rId11" Type="http://schemas.openxmlformats.org/officeDocument/2006/relationships/slideLayout" Target="../slideLayouts/slideLayout1650.xml"/><Relationship Id="rId5" Type="http://schemas.openxmlformats.org/officeDocument/2006/relationships/slideLayout" Target="../slideLayouts/slideLayout1644.xml"/><Relationship Id="rId10" Type="http://schemas.openxmlformats.org/officeDocument/2006/relationships/slideLayout" Target="../slideLayouts/slideLayout1649.xml"/><Relationship Id="rId4" Type="http://schemas.openxmlformats.org/officeDocument/2006/relationships/slideLayout" Target="../slideLayouts/slideLayout1643.xml"/><Relationship Id="rId9" Type="http://schemas.openxmlformats.org/officeDocument/2006/relationships/slideLayout" Target="../slideLayouts/slideLayout1648.xml"/></Relationships>
</file>

<file path=ppt/slideMasters/_rels/slideMaster15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58.xml"/><Relationship Id="rId3" Type="http://schemas.openxmlformats.org/officeDocument/2006/relationships/slideLayout" Target="../slideLayouts/slideLayout1653.xml"/><Relationship Id="rId7" Type="http://schemas.openxmlformats.org/officeDocument/2006/relationships/slideLayout" Target="../slideLayouts/slideLayout1657.xml"/><Relationship Id="rId12" Type="http://schemas.openxmlformats.org/officeDocument/2006/relationships/theme" Target="../theme/theme151.xml"/><Relationship Id="rId2" Type="http://schemas.openxmlformats.org/officeDocument/2006/relationships/slideLayout" Target="../slideLayouts/slideLayout1652.xml"/><Relationship Id="rId1" Type="http://schemas.openxmlformats.org/officeDocument/2006/relationships/slideLayout" Target="../slideLayouts/slideLayout1651.xml"/><Relationship Id="rId6" Type="http://schemas.openxmlformats.org/officeDocument/2006/relationships/slideLayout" Target="../slideLayouts/slideLayout1656.xml"/><Relationship Id="rId11" Type="http://schemas.openxmlformats.org/officeDocument/2006/relationships/slideLayout" Target="../slideLayouts/slideLayout1661.xml"/><Relationship Id="rId5" Type="http://schemas.openxmlformats.org/officeDocument/2006/relationships/slideLayout" Target="../slideLayouts/slideLayout1655.xml"/><Relationship Id="rId10" Type="http://schemas.openxmlformats.org/officeDocument/2006/relationships/slideLayout" Target="../slideLayouts/slideLayout1660.xml"/><Relationship Id="rId4" Type="http://schemas.openxmlformats.org/officeDocument/2006/relationships/slideLayout" Target="../slideLayouts/slideLayout1654.xml"/><Relationship Id="rId9" Type="http://schemas.openxmlformats.org/officeDocument/2006/relationships/slideLayout" Target="../slideLayouts/slideLayout1659.xml"/></Relationships>
</file>

<file path=ppt/slideMasters/_rels/slideMaster15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69.xml"/><Relationship Id="rId3" Type="http://schemas.openxmlformats.org/officeDocument/2006/relationships/slideLayout" Target="../slideLayouts/slideLayout1664.xml"/><Relationship Id="rId7" Type="http://schemas.openxmlformats.org/officeDocument/2006/relationships/slideLayout" Target="../slideLayouts/slideLayout1668.xml"/><Relationship Id="rId12" Type="http://schemas.openxmlformats.org/officeDocument/2006/relationships/theme" Target="../theme/theme152.xml"/><Relationship Id="rId2" Type="http://schemas.openxmlformats.org/officeDocument/2006/relationships/slideLayout" Target="../slideLayouts/slideLayout1663.xml"/><Relationship Id="rId1" Type="http://schemas.openxmlformats.org/officeDocument/2006/relationships/slideLayout" Target="../slideLayouts/slideLayout1662.xml"/><Relationship Id="rId6" Type="http://schemas.openxmlformats.org/officeDocument/2006/relationships/slideLayout" Target="../slideLayouts/slideLayout1667.xml"/><Relationship Id="rId11" Type="http://schemas.openxmlformats.org/officeDocument/2006/relationships/slideLayout" Target="../slideLayouts/slideLayout1672.xml"/><Relationship Id="rId5" Type="http://schemas.openxmlformats.org/officeDocument/2006/relationships/slideLayout" Target="../slideLayouts/slideLayout1666.xml"/><Relationship Id="rId10" Type="http://schemas.openxmlformats.org/officeDocument/2006/relationships/slideLayout" Target="../slideLayouts/slideLayout1671.xml"/><Relationship Id="rId4" Type="http://schemas.openxmlformats.org/officeDocument/2006/relationships/slideLayout" Target="../slideLayouts/slideLayout1665.xml"/><Relationship Id="rId9" Type="http://schemas.openxmlformats.org/officeDocument/2006/relationships/slideLayout" Target="../slideLayouts/slideLayout1670.xml"/></Relationships>
</file>

<file path=ppt/slideMasters/_rels/slideMaster15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80.xml"/><Relationship Id="rId3" Type="http://schemas.openxmlformats.org/officeDocument/2006/relationships/slideLayout" Target="../slideLayouts/slideLayout1675.xml"/><Relationship Id="rId7" Type="http://schemas.openxmlformats.org/officeDocument/2006/relationships/slideLayout" Target="../slideLayouts/slideLayout1679.xml"/><Relationship Id="rId12" Type="http://schemas.openxmlformats.org/officeDocument/2006/relationships/theme" Target="../theme/theme153.xml"/><Relationship Id="rId2" Type="http://schemas.openxmlformats.org/officeDocument/2006/relationships/slideLayout" Target="../slideLayouts/slideLayout1674.xml"/><Relationship Id="rId1" Type="http://schemas.openxmlformats.org/officeDocument/2006/relationships/slideLayout" Target="../slideLayouts/slideLayout1673.xml"/><Relationship Id="rId6" Type="http://schemas.openxmlformats.org/officeDocument/2006/relationships/slideLayout" Target="../slideLayouts/slideLayout1678.xml"/><Relationship Id="rId11" Type="http://schemas.openxmlformats.org/officeDocument/2006/relationships/slideLayout" Target="../slideLayouts/slideLayout1683.xml"/><Relationship Id="rId5" Type="http://schemas.openxmlformats.org/officeDocument/2006/relationships/slideLayout" Target="../slideLayouts/slideLayout1677.xml"/><Relationship Id="rId10" Type="http://schemas.openxmlformats.org/officeDocument/2006/relationships/slideLayout" Target="../slideLayouts/slideLayout1682.xml"/><Relationship Id="rId4" Type="http://schemas.openxmlformats.org/officeDocument/2006/relationships/slideLayout" Target="../slideLayouts/slideLayout1676.xml"/><Relationship Id="rId9" Type="http://schemas.openxmlformats.org/officeDocument/2006/relationships/slideLayout" Target="../slideLayouts/slideLayout1681.xml"/></Relationships>
</file>

<file path=ppt/slideMasters/_rels/slideMaster15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91.xml"/><Relationship Id="rId3" Type="http://schemas.openxmlformats.org/officeDocument/2006/relationships/slideLayout" Target="../slideLayouts/slideLayout1686.xml"/><Relationship Id="rId7" Type="http://schemas.openxmlformats.org/officeDocument/2006/relationships/slideLayout" Target="../slideLayouts/slideLayout1690.xml"/><Relationship Id="rId12" Type="http://schemas.openxmlformats.org/officeDocument/2006/relationships/theme" Target="../theme/theme154.xml"/><Relationship Id="rId2" Type="http://schemas.openxmlformats.org/officeDocument/2006/relationships/slideLayout" Target="../slideLayouts/slideLayout1685.xml"/><Relationship Id="rId1" Type="http://schemas.openxmlformats.org/officeDocument/2006/relationships/slideLayout" Target="../slideLayouts/slideLayout1684.xml"/><Relationship Id="rId6" Type="http://schemas.openxmlformats.org/officeDocument/2006/relationships/slideLayout" Target="../slideLayouts/slideLayout1689.xml"/><Relationship Id="rId11" Type="http://schemas.openxmlformats.org/officeDocument/2006/relationships/slideLayout" Target="../slideLayouts/slideLayout1694.xml"/><Relationship Id="rId5" Type="http://schemas.openxmlformats.org/officeDocument/2006/relationships/slideLayout" Target="../slideLayouts/slideLayout1688.xml"/><Relationship Id="rId10" Type="http://schemas.openxmlformats.org/officeDocument/2006/relationships/slideLayout" Target="../slideLayouts/slideLayout1693.xml"/><Relationship Id="rId4" Type="http://schemas.openxmlformats.org/officeDocument/2006/relationships/slideLayout" Target="../slideLayouts/slideLayout1687.xml"/><Relationship Id="rId9" Type="http://schemas.openxmlformats.org/officeDocument/2006/relationships/slideLayout" Target="../slideLayouts/slideLayout1692.xml"/></Relationships>
</file>

<file path=ppt/slideMasters/_rels/slideMaster15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02.xml"/><Relationship Id="rId3" Type="http://schemas.openxmlformats.org/officeDocument/2006/relationships/slideLayout" Target="../slideLayouts/slideLayout1697.xml"/><Relationship Id="rId7" Type="http://schemas.openxmlformats.org/officeDocument/2006/relationships/slideLayout" Target="../slideLayouts/slideLayout1701.xml"/><Relationship Id="rId12" Type="http://schemas.openxmlformats.org/officeDocument/2006/relationships/theme" Target="../theme/theme155.xml"/><Relationship Id="rId2" Type="http://schemas.openxmlformats.org/officeDocument/2006/relationships/slideLayout" Target="../slideLayouts/slideLayout1696.xml"/><Relationship Id="rId1" Type="http://schemas.openxmlformats.org/officeDocument/2006/relationships/slideLayout" Target="../slideLayouts/slideLayout1695.xml"/><Relationship Id="rId6" Type="http://schemas.openxmlformats.org/officeDocument/2006/relationships/slideLayout" Target="../slideLayouts/slideLayout1700.xml"/><Relationship Id="rId11" Type="http://schemas.openxmlformats.org/officeDocument/2006/relationships/slideLayout" Target="../slideLayouts/slideLayout1705.xml"/><Relationship Id="rId5" Type="http://schemas.openxmlformats.org/officeDocument/2006/relationships/slideLayout" Target="../slideLayouts/slideLayout1699.xml"/><Relationship Id="rId10" Type="http://schemas.openxmlformats.org/officeDocument/2006/relationships/slideLayout" Target="../slideLayouts/slideLayout1704.xml"/><Relationship Id="rId4" Type="http://schemas.openxmlformats.org/officeDocument/2006/relationships/slideLayout" Target="../slideLayouts/slideLayout1698.xml"/><Relationship Id="rId9" Type="http://schemas.openxmlformats.org/officeDocument/2006/relationships/slideLayout" Target="../slideLayouts/slideLayout1703.xml"/></Relationships>
</file>

<file path=ppt/slideMasters/_rels/slideMaster15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13.xml"/><Relationship Id="rId3" Type="http://schemas.openxmlformats.org/officeDocument/2006/relationships/slideLayout" Target="../slideLayouts/slideLayout1708.xml"/><Relationship Id="rId7" Type="http://schemas.openxmlformats.org/officeDocument/2006/relationships/slideLayout" Target="../slideLayouts/slideLayout1712.xml"/><Relationship Id="rId12" Type="http://schemas.openxmlformats.org/officeDocument/2006/relationships/theme" Target="../theme/theme156.xml"/><Relationship Id="rId2" Type="http://schemas.openxmlformats.org/officeDocument/2006/relationships/slideLayout" Target="../slideLayouts/slideLayout1707.xml"/><Relationship Id="rId1" Type="http://schemas.openxmlformats.org/officeDocument/2006/relationships/slideLayout" Target="../slideLayouts/slideLayout1706.xml"/><Relationship Id="rId6" Type="http://schemas.openxmlformats.org/officeDocument/2006/relationships/slideLayout" Target="../slideLayouts/slideLayout1711.xml"/><Relationship Id="rId11" Type="http://schemas.openxmlformats.org/officeDocument/2006/relationships/slideLayout" Target="../slideLayouts/slideLayout1716.xml"/><Relationship Id="rId5" Type="http://schemas.openxmlformats.org/officeDocument/2006/relationships/slideLayout" Target="../slideLayouts/slideLayout1710.xml"/><Relationship Id="rId10" Type="http://schemas.openxmlformats.org/officeDocument/2006/relationships/slideLayout" Target="../slideLayouts/slideLayout1715.xml"/><Relationship Id="rId4" Type="http://schemas.openxmlformats.org/officeDocument/2006/relationships/slideLayout" Target="../slideLayouts/slideLayout1709.xml"/><Relationship Id="rId9" Type="http://schemas.openxmlformats.org/officeDocument/2006/relationships/slideLayout" Target="../slideLayouts/slideLayout1714.xml"/></Relationships>
</file>

<file path=ppt/slideMasters/_rels/slideMaster15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24.xml"/><Relationship Id="rId3" Type="http://schemas.openxmlformats.org/officeDocument/2006/relationships/slideLayout" Target="../slideLayouts/slideLayout1719.xml"/><Relationship Id="rId7" Type="http://schemas.openxmlformats.org/officeDocument/2006/relationships/slideLayout" Target="../slideLayouts/slideLayout1723.xml"/><Relationship Id="rId12" Type="http://schemas.openxmlformats.org/officeDocument/2006/relationships/theme" Target="../theme/theme157.xml"/><Relationship Id="rId2" Type="http://schemas.openxmlformats.org/officeDocument/2006/relationships/slideLayout" Target="../slideLayouts/slideLayout1718.xml"/><Relationship Id="rId1" Type="http://schemas.openxmlformats.org/officeDocument/2006/relationships/slideLayout" Target="../slideLayouts/slideLayout1717.xml"/><Relationship Id="rId6" Type="http://schemas.openxmlformats.org/officeDocument/2006/relationships/slideLayout" Target="../slideLayouts/slideLayout1722.xml"/><Relationship Id="rId11" Type="http://schemas.openxmlformats.org/officeDocument/2006/relationships/slideLayout" Target="../slideLayouts/slideLayout1727.xml"/><Relationship Id="rId5" Type="http://schemas.openxmlformats.org/officeDocument/2006/relationships/slideLayout" Target="../slideLayouts/slideLayout1721.xml"/><Relationship Id="rId10" Type="http://schemas.openxmlformats.org/officeDocument/2006/relationships/slideLayout" Target="../slideLayouts/slideLayout1726.xml"/><Relationship Id="rId4" Type="http://schemas.openxmlformats.org/officeDocument/2006/relationships/slideLayout" Target="../slideLayouts/slideLayout1720.xml"/><Relationship Id="rId9" Type="http://schemas.openxmlformats.org/officeDocument/2006/relationships/slideLayout" Target="../slideLayouts/slideLayout1725.xml"/></Relationships>
</file>

<file path=ppt/slideMasters/_rels/slideMaster15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35.xml"/><Relationship Id="rId3" Type="http://schemas.openxmlformats.org/officeDocument/2006/relationships/slideLayout" Target="../slideLayouts/slideLayout1730.xml"/><Relationship Id="rId7" Type="http://schemas.openxmlformats.org/officeDocument/2006/relationships/slideLayout" Target="../slideLayouts/slideLayout1734.xml"/><Relationship Id="rId12" Type="http://schemas.openxmlformats.org/officeDocument/2006/relationships/theme" Target="../theme/theme158.xml"/><Relationship Id="rId2" Type="http://schemas.openxmlformats.org/officeDocument/2006/relationships/slideLayout" Target="../slideLayouts/slideLayout1729.xml"/><Relationship Id="rId1" Type="http://schemas.openxmlformats.org/officeDocument/2006/relationships/slideLayout" Target="../slideLayouts/slideLayout1728.xml"/><Relationship Id="rId6" Type="http://schemas.openxmlformats.org/officeDocument/2006/relationships/slideLayout" Target="../slideLayouts/slideLayout1733.xml"/><Relationship Id="rId11" Type="http://schemas.openxmlformats.org/officeDocument/2006/relationships/slideLayout" Target="../slideLayouts/slideLayout1738.xml"/><Relationship Id="rId5" Type="http://schemas.openxmlformats.org/officeDocument/2006/relationships/slideLayout" Target="../slideLayouts/slideLayout1732.xml"/><Relationship Id="rId10" Type="http://schemas.openxmlformats.org/officeDocument/2006/relationships/slideLayout" Target="../slideLayouts/slideLayout1737.xml"/><Relationship Id="rId4" Type="http://schemas.openxmlformats.org/officeDocument/2006/relationships/slideLayout" Target="../slideLayouts/slideLayout1731.xml"/><Relationship Id="rId9" Type="http://schemas.openxmlformats.org/officeDocument/2006/relationships/slideLayout" Target="../slideLayouts/slideLayout1736.xml"/></Relationships>
</file>

<file path=ppt/slideMasters/_rels/slideMaster15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46.xml"/><Relationship Id="rId3" Type="http://schemas.openxmlformats.org/officeDocument/2006/relationships/slideLayout" Target="../slideLayouts/slideLayout1741.xml"/><Relationship Id="rId7" Type="http://schemas.openxmlformats.org/officeDocument/2006/relationships/slideLayout" Target="../slideLayouts/slideLayout1745.xml"/><Relationship Id="rId12" Type="http://schemas.openxmlformats.org/officeDocument/2006/relationships/theme" Target="../theme/theme159.xml"/><Relationship Id="rId2" Type="http://schemas.openxmlformats.org/officeDocument/2006/relationships/slideLayout" Target="../slideLayouts/slideLayout1740.xml"/><Relationship Id="rId1" Type="http://schemas.openxmlformats.org/officeDocument/2006/relationships/slideLayout" Target="../slideLayouts/slideLayout1739.xml"/><Relationship Id="rId6" Type="http://schemas.openxmlformats.org/officeDocument/2006/relationships/slideLayout" Target="../slideLayouts/slideLayout1744.xml"/><Relationship Id="rId11" Type="http://schemas.openxmlformats.org/officeDocument/2006/relationships/slideLayout" Target="../slideLayouts/slideLayout1749.xml"/><Relationship Id="rId5" Type="http://schemas.openxmlformats.org/officeDocument/2006/relationships/slideLayout" Target="../slideLayouts/slideLayout1743.xml"/><Relationship Id="rId10" Type="http://schemas.openxmlformats.org/officeDocument/2006/relationships/slideLayout" Target="../slideLayouts/slideLayout1748.xml"/><Relationship Id="rId4" Type="http://schemas.openxmlformats.org/officeDocument/2006/relationships/slideLayout" Target="../slideLayouts/slideLayout1742.xml"/><Relationship Id="rId9" Type="http://schemas.openxmlformats.org/officeDocument/2006/relationships/slideLayout" Target="../slideLayouts/slideLayout1747.xml"/></Relationships>
</file>

<file path=ppt/slideMasters/_rels/slideMaster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3.xml"/><Relationship Id="rId3" Type="http://schemas.openxmlformats.org/officeDocument/2006/relationships/slideLayout" Target="../slideLayouts/slideLayout168.xml"/><Relationship Id="rId7" Type="http://schemas.openxmlformats.org/officeDocument/2006/relationships/slideLayout" Target="../slideLayouts/slideLayout172.xml"/><Relationship Id="rId12" Type="http://schemas.openxmlformats.org/officeDocument/2006/relationships/theme" Target="../theme/theme16.xml"/><Relationship Id="rId2" Type="http://schemas.openxmlformats.org/officeDocument/2006/relationships/slideLayout" Target="../slideLayouts/slideLayout167.xml"/><Relationship Id="rId1" Type="http://schemas.openxmlformats.org/officeDocument/2006/relationships/slideLayout" Target="../slideLayouts/slideLayout166.xml"/><Relationship Id="rId6" Type="http://schemas.openxmlformats.org/officeDocument/2006/relationships/slideLayout" Target="../slideLayouts/slideLayout171.xml"/><Relationship Id="rId11" Type="http://schemas.openxmlformats.org/officeDocument/2006/relationships/slideLayout" Target="../slideLayouts/slideLayout176.xml"/><Relationship Id="rId5" Type="http://schemas.openxmlformats.org/officeDocument/2006/relationships/slideLayout" Target="../slideLayouts/slideLayout170.xml"/><Relationship Id="rId10" Type="http://schemas.openxmlformats.org/officeDocument/2006/relationships/slideLayout" Target="../slideLayouts/slideLayout175.xml"/><Relationship Id="rId4" Type="http://schemas.openxmlformats.org/officeDocument/2006/relationships/slideLayout" Target="../slideLayouts/slideLayout169.xml"/><Relationship Id="rId9" Type="http://schemas.openxmlformats.org/officeDocument/2006/relationships/slideLayout" Target="../slideLayouts/slideLayout174.xml"/></Relationships>
</file>

<file path=ppt/slideMasters/_rels/slideMaster16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57.xml"/><Relationship Id="rId3" Type="http://schemas.openxmlformats.org/officeDocument/2006/relationships/slideLayout" Target="../slideLayouts/slideLayout1752.xml"/><Relationship Id="rId7" Type="http://schemas.openxmlformats.org/officeDocument/2006/relationships/slideLayout" Target="../slideLayouts/slideLayout1756.xml"/><Relationship Id="rId12" Type="http://schemas.openxmlformats.org/officeDocument/2006/relationships/theme" Target="../theme/theme160.xml"/><Relationship Id="rId2" Type="http://schemas.openxmlformats.org/officeDocument/2006/relationships/slideLayout" Target="../slideLayouts/slideLayout1751.xml"/><Relationship Id="rId1" Type="http://schemas.openxmlformats.org/officeDocument/2006/relationships/slideLayout" Target="../slideLayouts/slideLayout1750.xml"/><Relationship Id="rId6" Type="http://schemas.openxmlformats.org/officeDocument/2006/relationships/slideLayout" Target="../slideLayouts/slideLayout1755.xml"/><Relationship Id="rId11" Type="http://schemas.openxmlformats.org/officeDocument/2006/relationships/slideLayout" Target="../slideLayouts/slideLayout1760.xml"/><Relationship Id="rId5" Type="http://schemas.openxmlformats.org/officeDocument/2006/relationships/slideLayout" Target="../slideLayouts/slideLayout1754.xml"/><Relationship Id="rId10" Type="http://schemas.openxmlformats.org/officeDocument/2006/relationships/slideLayout" Target="../slideLayouts/slideLayout1759.xml"/><Relationship Id="rId4" Type="http://schemas.openxmlformats.org/officeDocument/2006/relationships/slideLayout" Target="../slideLayouts/slideLayout1753.xml"/><Relationship Id="rId9" Type="http://schemas.openxmlformats.org/officeDocument/2006/relationships/slideLayout" Target="../slideLayouts/slideLayout1758.xml"/></Relationships>
</file>

<file path=ppt/slideMasters/_rels/slideMaster16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68.xml"/><Relationship Id="rId3" Type="http://schemas.openxmlformats.org/officeDocument/2006/relationships/slideLayout" Target="../slideLayouts/slideLayout1763.xml"/><Relationship Id="rId7" Type="http://schemas.openxmlformats.org/officeDocument/2006/relationships/slideLayout" Target="../slideLayouts/slideLayout1767.xml"/><Relationship Id="rId12" Type="http://schemas.openxmlformats.org/officeDocument/2006/relationships/theme" Target="../theme/theme161.xml"/><Relationship Id="rId2" Type="http://schemas.openxmlformats.org/officeDocument/2006/relationships/slideLayout" Target="../slideLayouts/slideLayout1762.xml"/><Relationship Id="rId1" Type="http://schemas.openxmlformats.org/officeDocument/2006/relationships/slideLayout" Target="../slideLayouts/slideLayout1761.xml"/><Relationship Id="rId6" Type="http://schemas.openxmlformats.org/officeDocument/2006/relationships/slideLayout" Target="../slideLayouts/slideLayout1766.xml"/><Relationship Id="rId11" Type="http://schemas.openxmlformats.org/officeDocument/2006/relationships/slideLayout" Target="../slideLayouts/slideLayout1771.xml"/><Relationship Id="rId5" Type="http://schemas.openxmlformats.org/officeDocument/2006/relationships/slideLayout" Target="../slideLayouts/slideLayout1765.xml"/><Relationship Id="rId10" Type="http://schemas.openxmlformats.org/officeDocument/2006/relationships/slideLayout" Target="../slideLayouts/slideLayout1770.xml"/><Relationship Id="rId4" Type="http://schemas.openxmlformats.org/officeDocument/2006/relationships/slideLayout" Target="../slideLayouts/slideLayout1764.xml"/><Relationship Id="rId9" Type="http://schemas.openxmlformats.org/officeDocument/2006/relationships/slideLayout" Target="../slideLayouts/slideLayout1769.xml"/></Relationships>
</file>

<file path=ppt/slideMasters/_rels/slideMaster16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79.xml"/><Relationship Id="rId3" Type="http://schemas.openxmlformats.org/officeDocument/2006/relationships/slideLayout" Target="../slideLayouts/slideLayout1774.xml"/><Relationship Id="rId7" Type="http://schemas.openxmlformats.org/officeDocument/2006/relationships/slideLayout" Target="../slideLayouts/slideLayout1778.xml"/><Relationship Id="rId12" Type="http://schemas.openxmlformats.org/officeDocument/2006/relationships/theme" Target="../theme/theme162.xml"/><Relationship Id="rId2" Type="http://schemas.openxmlformats.org/officeDocument/2006/relationships/slideLayout" Target="../slideLayouts/slideLayout1773.xml"/><Relationship Id="rId1" Type="http://schemas.openxmlformats.org/officeDocument/2006/relationships/slideLayout" Target="../slideLayouts/slideLayout1772.xml"/><Relationship Id="rId6" Type="http://schemas.openxmlformats.org/officeDocument/2006/relationships/slideLayout" Target="../slideLayouts/slideLayout1777.xml"/><Relationship Id="rId11" Type="http://schemas.openxmlformats.org/officeDocument/2006/relationships/slideLayout" Target="../slideLayouts/slideLayout1782.xml"/><Relationship Id="rId5" Type="http://schemas.openxmlformats.org/officeDocument/2006/relationships/slideLayout" Target="../slideLayouts/slideLayout1776.xml"/><Relationship Id="rId10" Type="http://schemas.openxmlformats.org/officeDocument/2006/relationships/slideLayout" Target="../slideLayouts/slideLayout1781.xml"/><Relationship Id="rId4" Type="http://schemas.openxmlformats.org/officeDocument/2006/relationships/slideLayout" Target="../slideLayouts/slideLayout1775.xml"/><Relationship Id="rId9" Type="http://schemas.openxmlformats.org/officeDocument/2006/relationships/slideLayout" Target="../slideLayouts/slideLayout1780.xml"/></Relationships>
</file>

<file path=ppt/slideMasters/_rels/slideMaster16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90.xml"/><Relationship Id="rId3" Type="http://schemas.openxmlformats.org/officeDocument/2006/relationships/slideLayout" Target="../slideLayouts/slideLayout1785.xml"/><Relationship Id="rId7" Type="http://schemas.openxmlformats.org/officeDocument/2006/relationships/slideLayout" Target="../slideLayouts/slideLayout1789.xml"/><Relationship Id="rId12" Type="http://schemas.openxmlformats.org/officeDocument/2006/relationships/theme" Target="../theme/theme163.xml"/><Relationship Id="rId2" Type="http://schemas.openxmlformats.org/officeDocument/2006/relationships/slideLayout" Target="../slideLayouts/slideLayout1784.xml"/><Relationship Id="rId1" Type="http://schemas.openxmlformats.org/officeDocument/2006/relationships/slideLayout" Target="../slideLayouts/slideLayout1783.xml"/><Relationship Id="rId6" Type="http://schemas.openxmlformats.org/officeDocument/2006/relationships/slideLayout" Target="../slideLayouts/slideLayout1788.xml"/><Relationship Id="rId11" Type="http://schemas.openxmlformats.org/officeDocument/2006/relationships/slideLayout" Target="../slideLayouts/slideLayout1793.xml"/><Relationship Id="rId5" Type="http://schemas.openxmlformats.org/officeDocument/2006/relationships/slideLayout" Target="../slideLayouts/slideLayout1787.xml"/><Relationship Id="rId10" Type="http://schemas.openxmlformats.org/officeDocument/2006/relationships/slideLayout" Target="../slideLayouts/slideLayout1792.xml"/><Relationship Id="rId4" Type="http://schemas.openxmlformats.org/officeDocument/2006/relationships/slideLayout" Target="../slideLayouts/slideLayout1786.xml"/><Relationship Id="rId9" Type="http://schemas.openxmlformats.org/officeDocument/2006/relationships/slideLayout" Target="../slideLayouts/slideLayout1791.xml"/></Relationships>
</file>

<file path=ppt/slideMasters/_rels/slideMaster16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01.xml"/><Relationship Id="rId3" Type="http://schemas.openxmlformats.org/officeDocument/2006/relationships/slideLayout" Target="../slideLayouts/slideLayout1796.xml"/><Relationship Id="rId7" Type="http://schemas.openxmlformats.org/officeDocument/2006/relationships/slideLayout" Target="../slideLayouts/slideLayout1800.xml"/><Relationship Id="rId12" Type="http://schemas.openxmlformats.org/officeDocument/2006/relationships/theme" Target="../theme/theme164.xml"/><Relationship Id="rId2" Type="http://schemas.openxmlformats.org/officeDocument/2006/relationships/slideLayout" Target="../slideLayouts/slideLayout1795.xml"/><Relationship Id="rId1" Type="http://schemas.openxmlformats.org/officeDocument/2006/relationships/slideLayout" Target="../slideLayouts/slideLayout1794.xml"/><Relationship Id="rId6" Type="http://schemas.openxmlformats.org/officeDocument/2006/relationships/slideLayout" Target="../slideLayouts/slideLayout1799.xml"/><Relationship Id="rId11" Type="http://schemas.openxmlformats.org/officeDocument/2006/relationships/slideLayout" Target="../slideLayouts/slideLayout1804.xml"/><Relationship Id="rId5" Type="http://schemas.openxmlformats.org/officeDocument/2006/relationships/slideLayout" Target="../slideLayouts/slideLayout1798.xml"/><Relationship Id="rId10" Type="http://schemas.openxmlformats.org/officeDocument/2006/relationships/slideLayout" Target="../slideLayouts/slideLayout1803.xml"/><Relationship Id="rId4" Type="http://schemas.openxmlformats.org/officeDocument/2006/relationships/slideLayout" Target="../slideLayouts/slideLayout1797.xml"/><Relationship Id="rId9" Type="http://schemas.openxmlformats.org/officeDocument/2006/relationships/slideLayout" Target="../slideLayouts/slideLayout1802.xml"/></Relationships>
</file>

<file path=ppt/slideMasters/_rels/slideMaster16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12.xml"/><Relationship Id="rId3" Type="http://schemas.openxmlformats.org/officeDocument/2006/relationships/slideLayout" Target="../slideLayouts/slideLayout1807.xml"/><Relationship Id="rId7" Type="http://schemas.openxmlformats.org/officeDocument/2006/relationships/slideLayout" Target="../slideLayouts/slideLayout1811.xml"/><Relationship Id="rId12" Type="http://schemas.openxmlformats.org/officeDocument/2006/relationships/theme" Target="../theme/theme165.xml"/><Relationship Id="rId2" Type="http://schemas.openxmlformats.org/officeDocument/2006/relationships/slideLayout" Target="../slideLayouts/slideLayout1806.xml"/><Relationship Id="rId1" Type="http://schemas.openxmlformats.org/officeDocument/2006/relationships/slideLayout" Target="../slideLayouts/slideLayout1805.xml"/><Relationship Id="rId6" Type="http://schemas.openxmlformats.org/officeDocument/2006/relationships/slideLayout" Target="../slideLayouts/slideLayout1810.xml"/><Relationship Id="rId11" Type="http://schemas.openxmlformats.org/officeDocument/2006/relationships/slideLayout" Target="../slideLayouts/slideLayout1815.xml"/><Relationship Id="rId5" Type="http://schemas.openxmlformats.org/officeDocument/2006/relationships/slideLayout" Target="../slideLayouts/slideLayout1809.xml"/><Relationship Id="rId10" Type="http://schemas.openxmlformats.org/officeDocument/2006/relationships/slideLayout" Target="../slideLayouts/slideLayout1814.xml"/><Relationship Id="rId4" Type="http://schemas.openxmlformats.org/officeDocument/2006/relationships/slideLayout" Target="../slideLayouts/slideLayout1808.xml"/><Relationship Id="rId9" Type="http://schemas.openxmlformats.org/officeDocument/2006/relationships/slideLayout" Target="../slideLayouts/slideLayout1813.xml"/></Relationships>
</file>

<file path=ppt/slideMasters/_rels/slideMaster16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23.xml"/><Relationship Id="rId3" Type="http://schemas.openxmlformats.org/officeDocument/2006/relationships/slideLayout" Target="../slideLayouts/slideLayout1818.xml"/><Relationship Id="rId7" Type="http://schemas.openxmlformats.org/officeDocument/2006/relationships/slideLayout" Target="../slideLayouts/slideLayout1822.xml"/><Relationship Id="rId12" Type="http://schemas.openxmlformats.org/officeDocument/2006/relationships/theme" Target="../theme/theme166.xml"/><Relationship Id="rId2" Type="http://schemas.openxmlformats.org/officeDocument/2006/relationships/slideLayout" Target="../slideLayouts/slideLayout1817.xml"/><Relationship Id="rId1" Type="http://schemas.openxmlformats.org/officeDocument/2006/relationships/slideLayout" Target="../slideLayouts/slideLayout1816.xml"/><Relationship Id="rId6" Type="http://schemas.openxmlformats.org/officeDocument/2006/relationships/slideLayout" Target="../slideLayouts/slideLayout1821.xml"/><Relationship Id="rId11" Type="http://schemas.openxmlformats.org/officeDocument/2006/relationships/slideLayout" Target="../slideLayouts/slideLayout1826.xml"/><Relationship Id="rId5" Type="http://schemas.openxmlformats.org/officeDocument/2006/relationships/slideLayout" Target="../slideLayouts/slideLayout1820.xml"/><Relationship Id="rId10" Type="http://schemas.openxmlformats.org/officeDocument/2006/relationships/slideLayout" Target="../slideLayouts/slideLayout1825.xml"/><Relationship Id="rId4" Type="http://schemas.openxmlformats.org/officeDocument/2006/relationships/slideLayout" Target="../slideLayouts/slideLayout1819.xml"/><Relationship Id="rId9" Type="http://schemas.openxmlformats.org/officeDocument/2006/relationships/slideLayout" Target="../slideLayouts/slideLayout1824.xml"/></Relationships>
</file>

<file path=ppt/slideMasters/_rels/slideMaster16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34.xml"/><Relationship Id="rId3" Type="http://schemas.openxmlformats.org/officeDocument/2006/relationships/slideLayout" Target="../slideLayouts/slideLayout1829.xml"/><Relationship Id="rId7" Type="http://schemas.openxmlformats.org/officeDocument/2006/relationships/slideLayout" Target="../slideLayouts/slideLayout1833.xml"/><Relationship Id="rId12" Type="http://schemas.openxmlformats.org/officeDocument/2006/relationships/theme" Target="../theme/theme167.xml"/><Relationship Id="rId2" Type="http://schemas.openxmlformats.org/officeDocument/2006/relationships/slideLayout" Target="../slideLayouts/slideLayout1828.xml"/><Relationship Id="rId1" Type="http://schemas.openxmlformats.org/officeDocument/2006/relationships/slideLayout" Target="../slideLayouts/slideLayout1827.xml"/><Relationship Id="rId6" Type="http://schemas.openxmlformats.org/officeDocument/2006/relationships/slideLayout" Target="../slideLayouts/slideLayout1832.xml"/><Relationship Id="rId11" Type="http://schemas.openxmlformats.org/officeDocument/2006/relationships/slideLayout" Target="../slideLayouts/slideLayout1837.xml"/><Relationship Id="rId5" Type="http://schemas.openxmlformats.org/officeDocument/2006/relationships/slideLayout" Target="../slideLayouts/slideLayout1831.xml"/><Relationship Id="rId10" Type="http://schemas.openxmlformats.org/officeDocument/2006/relationships/slideLayout" Target="../slideLayouts/slideLayout1836.xml"/><Relationship Id="rId4" Type="http://schemas.openxmlformats.org/officeDocument/2006/relationships/slideLayout" Target="../slideLayouts/slideLayout1830.xml"/><Relationship Id="rId9" Type="http://schemas.openxmlformats.org/officeDocument/2006/relationships/slideLayout" Target="../slideLayouts/slideLayout1835.xml"/></Relationships>
</file>

<file path=ppt/slideMasters/_rels/slideMaster16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45.xml"/><Relationship Id="rId3" Type="http://schemas.openxmlformats.org/officeDocument/2006/relationships/slideLayout" Target="../slideLayouts/slideLayout1840.xml"/><Relationship Id="rId7" Type="http://schemas.openxmlformats.org/officeDocument/2006/relationships/slideLayout" Target="../slideLayouts/slideLayout1844.xml"/><Relationship Id="rId12" Type="http://schemas.openxmlformats.org/officeDocument/2006/relationships/theme" Target="../theme/theme168.xml"/><Relationship Id="rId2" Type="http://schemas.openxmlformats.org/officeDocument/2006/relationships/slideLayout" Target="../slideLayouts/slideLayout1839.xml"/><Relationship Id="rId1" Type="http://schemas.openxmlformats.org/officeDocument/2006/relationships/slideLayout" Target="../slideLayouts/slideLayout1838.xml"/><Relationship Id="rId6" Type="http://schemas.openxmlformats.org/officeDocument/2006/relationships/slideLayout" Target="../slideLayouts/slideLayout1843.xml"/><Relationship Id="rId11" Type="http://schemas.openxmlformats.org/officeDocument/2006/relationships/slideLayout" Target="../slideLayouts/slideLayout1848.xml"/><Relationship Id="rId5" Type="http://schemas.openxmlformats.org/officeDocument/2006/relationships/slideLayout" Target="../slideLayouts/slideLayout1842.xml"/><Relationship Id="rId10" Type="http://schemas.openxmlformats.org/officeDocument/2006/relationships/slideLayout" Target="../slideLayouts/slideLayout1847.xml"/><Relationship Id="rId4" Type="http://schemas.openxmlformats.org/officeDocument/2006/relationships/slideLayout" Target="../slideLayouts/slideLayout1841.xml"/><Relationship Id="rId9" Type="http://schemas.openxmlformats.org/officeDocument/2006/relationships/slideLayout" Target="../slideLayouts/slideLayout1846.xml"/></Relationships>
</file>

<file path=ppt/slideMasters/_rels/slideMaster16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56.xml"/><Relationship Id="rId3" Type="http://schemas.openxmlformats.org/officeDocument/2006/relationships/slideLayout" Target="../slideLayouts/slideLayout1851.xml"/><Relationship Id="rId7" Type="http://schemas.openxmlformats.org/officeDocument/2006/relationships/slideLayout" Target="../slideLayouts/slideLayout1855.xml"/><Relationship Id="rId12" Type="http://schemas.openxmlformats.org/officeDocument/2006/relationships/theme" Target="../theme/theme169.xml"/><Relationship Id="rId2" Type="http://schemas.openxmlformats.org/officeDocument/2006/relationships/slideLayout" Target="../slideLayouts/slideLayout1850.xml"/><Relationship Id="rId1" Type="http://schemas.openxmlformats.org/officeDocument/2006/relationships/slideLayout" Target="../slideLayouts/slideLayout1849.xml"/><Relationship Id="rId6" Type="http://schemas.openxmlformats.org/officeDocument/2006/relationships/slideLayout" Target="../slideLayouts/slideLayout1854.xml"/><Relationship Id="rId11" Type="http://schemas.openxmlformats.org/officeDocument/2006/relationships/slideLayout" Target="../slideLayouts/slideLayout1859.xml"/><Relationship Id="rId5" Type="http://schemas.openxmlformats.org/officeDocument/2006/relationships/slideLayout" Target="../slideLayouts/slideLayout1853.xml"/><Relationship Id="rId10" Type="http://schemas.openxmlformats.org/officeDocument/2006/relationships/slideLayout" Target="../slideLayouts/slideLayout1858.xml"/><Relationship Id="rId4" Type="http://schemas.openxmlformats.org/officeDocument/2006/relationships/slideLayout" Target="../slideLayouts/slideLayout1852.xml"/><Relationship Id="rId9" Type="http://schemas.openxmlformats.org/officeDocument/2006/relationships/slideLayout" Target="../slideLayouts/slideLayout1857.xml"/></Relationships>
</file>

<file path=ppt/slideMasters/_rels/slideMaster1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4.xml"/><Relationship Id="rId3" Type="http://schemas.openxmlformats.org/officeDocument/2006/relationships/slideLayout" Target="../slideLayouts/slideLayout179.xml"/><Relationship Id="rId7" Type="http://schemas.openxmlformats.org/officeDocument/2006/relationships/slideLayout" Target="../slideLayouts/slideLayout183.xml"/><Relationship Id="rId12" Type="http://schemas.openxmlformats.org/officeDocument/2006/relationships/theme" Target="../theme/theme17.xml"/><Relationship Id="rId2" Type="http://schemas.openxmlformats.org/officeDocument/2006/relationships/slideLayout" Target="../slideLayouts/slideLayout178.xml"/><Relationship Id="rId1" Type="http://schemas.openxmlformats.org/officeDocument/2006/relationships/slideLayout" Target="../slideLayouts/slideLayout177.xml"/><Relationship Id="rId6" Type="http://schemas.openxmlformats.org/officeDocument/2006/relationships/slideLayout" Target="../slideLayouts/slideLayout182.xml"/><Relationship Id="rId11" Type="http://schemas.openxmlformats.org/officeDocument/2006/relationships/slideLayout" Target="../slideLayouts/slideLayout187.xml"/><Relationship Id="rId5" Type="http://schemas.openxmlformats.org/officeDocument/2006/relationships/slideLayout" Target="../slideLayouts/slideLayout181.xml"/><Relationship Id="rId10" Type="http://schemas.openxmlformats.org/officeDocument/2006/relationships/slideLayout" Target="../slideLayouts/slideLayout186.xml"/><Relationship Id="rId4" Type="http://schemas.openxmlformats.org/officeDocument/2006/relationships/slideLayout" Target="../slideLayouts/slideLayout180.xml"/><Relationship Id="rId9" Type="http://schemas.openxmlformats.org/officeDocument/2006/relationships/slideLayout" Target="../slideLayouts/slideLayout185.xml"/></Relationships>
</file>

<file path=ppt/slideMasters/_rels/slideMaster17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67.xml"/><Relationship Id="rId3" Type="http://schemas.openxmlformats.org/officeDocument/2006/relationships/slideLayout" Target="../slideLayouts/slideLayout1862.xml"/><Relationship Id="rId7" Type="http://schemas.openxmlformats.org/officeDocument/2006/relationships/slideLayout" Target="../slideLayouts/slideLayout1866.xml"/><Relationship Id="rId12" Type="http://schemas.openxmlformats.org/officeDocument/2006/relationships/theme" Target="../theme/theme170.xml"/><Relationship Id="rId2" Type="http://schemas.openxmlformats.org/officeDocument/2006/relationships/slideLayout" Target="../slideLayouts/slideLayout1861.xml"/><Relationship Id="rId1" Type="http://schemas.openxmlformats.org/officeDocument/2006/relationships/slideLayout" Target="../slideLayouts/slideLayout1860.xml"/><Relationship Id="rId6" Type="http://schemas.openxmlformats.org/officeDocument/2006/relationships/slideLayout" Target="../slideLayouts/slideLayout1865.xml"/><Relationship Id="rId11" Type="http://schemas.openxmlformats.org/officeDocument/2006/relationships/slideLayout" Target="../slideLayouts/slideLayout1870.xml"/><Relationship Id="rId5" Type="http://schemas.openxmlformats.org/officeDocument/2006/relationships/slideLayout" Target="../slideLayouts/slideLayout1864.xml"/><Relationship Id="rId10" Type="http://schemas.openxmlformats.org/officeDocument/2006/relationships/slideLayout" Target="../slideLayouts/slideLayout1869.xml"/><Relationship Id="rId4" Type="http://schemas.openxmlformats.org/officeDocument/2006/relationships/slideLayout" Target="../slideLayouts/slideLayout1863.xml"/><Relationship Id="rId9" Type="http://schemas.openxmlformats.org/officeDocument/2006/relationships/slideLayout" Target="../slideLayouts/slideLayout1868.xml"/></Relationships>
</file>

<file path=ppt/slideMasters/_rels/slideMaster17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78.xml"/><Relationship Id="rId3" Type="http://schemas.openxmlformats.org/officeDocument/2006/relationships/slideLayout" Target="../slideLayouts/slideLayout1873.xml"/><Relationship Id="rId7" Type="http://schemas.openxmlformats.org/officeDocument/2006/relationships/slideLayout" Target="../slideLayouts/slideLayout1877.xml"/><Relationship Id="rId12" Type="http://schemas.openxmlformats.org/officeDocument/2006/relationships/theme" Target="../theme/theme171.xml"/><Relationship Id="rId2" Type="http://schemas.openxmlformats.org/officeDocument/2006/relationships/slideLayout" Target="../slideLayouts/slideLayout1872.xml"/><Relationship Id="rId1" Type="http://schemas.openxmlformats.org/officeDocument/2006/relationships/slideLayout" Target="../slideLayouts/slideLayout1871.xml"/><Relationship Id="rId6" Type="http://schemas.openxmlformats.org/officeDocument/2006/relationships/slideLayout" Target="../slideLayouts/slideLayout1876.xml"/><Relationship Id="rId11" Type="http://schemas.openxmlformats.org/officeDocument/2006/relationships/slideLayout" Target="../slideLayouts/slideLayout1881.xml"/><Relationship Id="rId5" Type="http://schemas.openxmlformats.org/officeDocument/2006/relationships/slideLayout" Target="../slideLayouts/slideLayout1875.xml"/><Relationship Id="rId10" Type="http://schemas.openxmlformats.org/officeDocument/2006/relationships/slideLayout" Target="../slideLayouts/slideLayout1880.xml"/><Relationship Id="rId4" Type="http://schemas.openxmlformats.org/officeDocument/2006/relationships/slideLayout" Target="../slideLayouts/slideLayout1874.xml"/><Relationship Id="rId9" Type="http://schemas.openxmlformats.org/officeDocument/2006/relationships/slideLayout" Target="../slideLayouts/slideLayout1879.xml"/></Relationships>
</file>

<file path=ppt/slideMasters/_rels/slideMaster17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89.xml"/><Relationship Id="rId3" Type="http://schemas.openxmlformats.org/officeDocument/2006/relationships/slideLayout" Target="../slideLayouts/slideLayout1884.xml"/><Relationship Id="rId7" Type="http://schemas.openxmlformats.org/officeDocument/2006/relationships/slideLayout" Target="../slideLayouts/slideLayout1888.xml"/><Relationship Id="rId12" Type="http://schemas.openxmlformats.org/officeDocument/2006/relationships/theme" Target="../theme/theme172.xml"/><Relationship Id="rId2" Type="http://schemas.openxmlformats.org/officeDocument/2006/relationships/slideLayout" Target="../slideLayouts/slideLayout1883.xml"/><Relationship Id="rId1" Type="http://schemas.openxmlformats.org/officeDocument/2006/relationships/slideLayout" Target="../slideLayouts/slideLayout1882.xml"/><Relationship Id="rId6" Type="http://schemas.openxmlformats.org/officeDocument/2006/relationships/slideLayout" Target="../slideLayouts/slideLayout1887.xml"/><Relationship Id="rId11" Type="http://schemas.openxmlformats.org/officeDocument/2006/relationships/slideLayout" Target="../slideLayouts/slideLayout1892.xml"/><Relationship Id="rId5" Type="http://schemas.openxmlformats.org/officeDocument/2006/relationships/slideLayout" Target="../slideLayouts/slideLayout1886.xml"/><Relationship Id="rId10" Type="http://schemas.openxmlformats.org/officeDocument/2006/relationships/slideLayout" Target="../slideLayouts/slideLayout1891.xml"/><Relationship Id="rId4" Type="http://schemas.openxmlformats.org/officeDocument/2006/relationships/slideLayout" Target="../slideLayouts/slideLayout1885.xml"/><Relationship Id="rId9" Type="http://schemas.openxmlformats.org/officeDocument/2006/relationships/slideLayout" Target="../slideLayouts/slideLayout1890.xml"/></Relationships>
</file>

<file path=ppt/slideMasters/_rels/slideMaster17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00.xml"/><Relationship Id="rId3" Type="http://schemas.openxmlformats.org/officeDocument/2006/relationships/slideLayout" Target="../slideLayouts/slideLayout1895.xml"/><Relationship Id="rId7" Type="http://schemas.openxmlformats.org/officeDocument/2006/relationships/slideLayout" Target="../slideLayouts/slideLayout1899.xml"/><Relationship Id="rId12" Type="http://schemas.openxmlformats.org/officeDocument/2006/relationships/theme" Target="../theme/theme173.xml"/><Relationship Id="rId2" Type="http://schemas.openxmlformats.org/officeDocument/2006/relationships/slideLayout" Target="../slideLayouts/slideLayout1894.xml"/><Relationship Id="rId1" Type="http://schemas.openxmlformats.org/officeDocument/2006/relationships/slideLayout" Target="../slideLayouts/slideLayout1893.xml"/><Relationship Id="rId6" Type="http://schemas.openxmlformats.org/officeDocument/2006/relationships/slideLayout" Target="../slideLayouts/slideLayout1898.xml"/><Relationship Id="rId11" Type="http://schemas.openxmlformats.org/officeDocument/2006/relationships/slideLayout" Target="../slideLayouts/slideLayout1903.xml"/><Relationship Id="rId5" Type="http://schemas.openxmlformats.org/officeDocument/2006/relationships/slideLayout" Target="../slideLayouts/slideLayout1897.xml"/><Relationship Id="rId10" Type="http://schemas.openxmlformats.org/officeDocument/2006/relationships/slideLayout" Target="../slideLayouts/slideLayout1902.xml"/><Relationship Id="rId4" Type="http://schemas.openxmlformats.org/officeDocument/2006/relationships/slideLayout" Target="../slideLayouts/slideLayout1896.xml"/><Relationship Id="rId9" Type="http://schemas.openxmlformats.org/officeDocument/2006/relationships/slideLayout" Target="../slideLayouts/slideLayout1901.xml"/></Relationships>
</file>

<file path=ppt/slideMasters/_rels/slideMaster17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11.xml"/><Relationship Id="rId3" Type="http://schemas.openxmlformats.org/officeDocument/2006/relationships/slideLayout" Target="../slideLayouts/slideLayout1906.xml"/><Relationship Id="rId7" Type="http://schemas.openxmlformats.org/officeDocument/2006/relationships/slideLayout" Target="../slideLayouts/slideLayout1910.xml"/><Relationship Id="rId12" Type="http://schemas.openxmlformats.org/officeDocument/2006/relationships/theme" Target="../theme/theme174.xml"/><Relationship Id="rId2" Type="http://schemas.openxmlformats.org/officeDocument/2006/relationships/slideLayout" Target="../slideLayouts/slideLayout1905.xml"/><Relationship Id="rId1" Type="http://schemas.openxmlformats.org/officeDocument/2006/relationships/slideLayout" Target="../slideLayouts/slideLayout1904.xml"/><Relationship Id="rId6" Type="http://schemas.openxmlformats.org/officeDocument/2006/relationships/slideLayout" Target="../slideLayouts/slideLayout1909.xml"/><Relationship Id="rId11" Type="http://schemas.openxmlformats.org/officeDocument/2006/relationships/slideLayout" Target="../slideLayouts/slideLayout1914.xml"/><Relationship Id="rId5" Type="http://schemas.openxmlformats.org/officeDocument/2006/relationships/slideLayout" Target="../slideLayouts/slideLayout1908.xml"/><Relationship Id="rId10" Type="http://schemas.openxmlformats.org/officeDocument/2006/relationships/slideLayout" Target="../slideLayouts/slideLayout1913.xml"/><Relationship Id="rId4" Type="http://schemas.openxmlformats.org/officeDocument/2006/relationships/slideLayout" Target="../slideLayouts/slideLayout1907.xml"/><Relationship Id="rId9" Type="http://schemas.openxmlformats.org/officeDocument/2006/relationships/slideLayout" Target="../slideLayouts/slideLayout1912.xml"/></Relationships>
</file>

<file path=ppt/slideMasters/_rels/slideMaster17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22.xml"/><Relationship Id="rId3" Type="http://schemas.openxmlformats.org/officeDocument/2006/relationships/slideLayout" Target="../slideLayouts/slideLayout1917.xml"/><Relationship Id="rId7" Type="http://schemas.openxmlformats.org/officeDocument/2006/relationships/slideLayout" Target="../slideLayouts/slideLayout1921.xml"/><Relationship Id="rId12" Type="http://schemas.openxmlformats.org/officeDocument/2006/relationships/theme" Target="../theme/theme175.xml"/><Relationship Id="rId2" Type="http://schemas.openxmlformats.org/officeDocument/2006/relationships/slideLayout" Target="../slideLayouts/slideLayout1916.xml"/><Relationship Id="rId1" Type="http://schemas.openxmlformats.org/officeDocument/2006/relationships/slideLayout" Target="../slideLayouts/slideLayout1915.xml"/><Relationship Id="rId6" Type="http://schemas.openxmlformats.org/officeDocument/2006/relationships/slideLayout" Target="../slideLayouts/slideLayout1920.xml"/><Relationship Id="rId11" Type="http://schemas.openxmlformats.org/officeDocument/2006/relationships/slideLayout" Target="../slideLayouts/slideLayout1925.xml"/><Relationship Id="rId5" Type="http://schemas.openxmlformats.org/officeDocument/2006/relationships/slideLayout" Target="../slideLayouts/slideLayout1919.xml"/><Relationship Id="rId10" Type="http://schemas.openxmlformats.org/officeDocument/2006/relationships/slideLayout" Target="../slideLayouts/slideLayout1924.xml"/><Relationship Id="rId4" Type="http://schemas.openxmlformats.org/officeDocument/2006/relationships/slideLayout" Target="../slideLayouts/slideLayout1918.xml"/><Relationship Id="rId9" Type="http://schemas.openxmlformats.org/officeDocument/2006/relationships/slideLayout" Target="../slideLayouts/slideLayout1923.xml"/></Relationships>
</file>

<file path=ppt/slideMasters/_rels/slideMaster17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33.xml"/><Relationship Id="rId3" Type="http://schemas.openxmlformats.org/officeDocument/2006/relationships/slideLayout" Target="../slideLayouts/slideLayout1928.xml"/><Relationship Id="rId7" Type="http://schemas.openxmlformats.org/officeDocument/2006/relationships/slideLayout" Target="../slideLayouts/slideLayout1932.xml"/><Relationship Id="rId12" Type="http://schemas.openxmlformats.org/officeDocument/2006/relationships/theme" Target="../theme/theme176.xml"/><Relationship Id="rId2" Type="http://schemas.openxmlformats.org/officeDocument/2006/relationships/slideLayout" Target="../slideLayouts/slideLayout1927.xml"/><Relationship Id="rId1" Type="http://schemas.openxmlformats.org/officeDocument/2006/relationships/slideLayout" Target="../slideLayouts/slideLayout1926.xml"/><Relationship Id="rId6" Type="http://schemas.openxmlformats.org/officeDocument/2006/relationships/slideLayout" Target="../slideLayouts/slideLayout1931.xml"/><Relationship Id="rId11" Type="http://schemas.openxmlformats.org/officeDocument/2006/relationships/slideLayout" Target="../slideLayouts/slideLayout1936.xml"/><Relationship Id="rId5" Type="http://schemas.openxmlformats.org/officeDocument/2006/relationships/slideLayout" Target="../slideLayouts/slideLayout1930.xml"/><Relationship Id="rId10" Type="http://schemas.openxmlformats.org/officeDocument/2006/relationships/slideLayout" Target="../slideLayouts/slideLayout1935.xml"/><Relationship Id="rId4" Type="http://schemas.openxmlformats.org/officeDocument/2006/relationships/slideLayout" Target="../slideLayouts/slideLayout1929.xml"/><Relationship Id="rId9" Type="http://schemas.openxmlformats.org/officeDocument/2006/relationships/slideLayout" Target="../slideLayouts/slideLayout1934.xml"/></Relationships>
</file>

<file path=ppt/slideMasters/_rels/slideMaster17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44.xml"/><Relationship Id="rId3" Type="http://schemas.openxmlformats.org/officeDocument/2006/relationships/slideLayout" Target="../slideLayouts/slideLayout1939.xml"/><Relationship Id="rId7" Type="http://schemas.openxmlformats.org/officeDocument/2006/relationships/slideLayout" Target="../slideLayouts/slideLayout1943.xml"/><Relationship Id="rId12" Type="http://schemas.openxmlformats.org/officeDocument/2006/relationships/theme" Target="../theme/theme177.xml"/><Relationship Id="rId2" Type="http://schemas.openxmlformats.org/officeDocument/2006/relationships/slideLayout" Target="../slideLayouts/slideLayout1938.xml"/><Relationship Id="rId1" Type="http://schemas.openxmlformats.org/officeDocument/2006/relationships/slideLayout" Target="../slideLayouts/slideLayout1937.xml"/><Relationship Id="rId6" Type="http://schemas.openxmlformats.org/officeDocument/2006/relationships/slideLayout" Target="../slideLayouts/slideLayout1942.xml"/><Relationship Id="rId11" Type="http://schemas.openxmlformats.org/officeDocument/2006/relationships/slideLayout" Target="../slideLayouts/slideLayout1947.xml"/><Relationship Id="rId5" Type="http://schemas.openxmlformats.org/officeDocument/2006/relationships/slideLayout" Target="../slideLayouts/slideLayout1941.xml"/><Relationship Id="rId10" Type="http://schemas.openxmlformats.org/officeDocument/2006/relationships/slideLayout" Target="../slideLayouts/slideLayout1946.xml"/><Relationship Id="rId4" Type="http://schemas.openxmlformats.org/officeDocument/2006/relationships/slideLayout" Target="../slideLayouts/slideLayout1940.xml"/><Relationship Id="rId9" Type="http://schemas.openxmlformats.org/officeDocument/2006/relationships/slideLayout" Target="../slideLayouts/slideLayout1945.xml"/></Relationships>
</file>

<file path=ppt/slideMasters/_rels/slideMaster17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55.xml"/><Relationship Id="rId3" Type="http://schemas.openxmlformats.org/officeDocument/2006/relationships/slideLayout" Target="../slideLayouts/slideLayout1950.xml"/><Relationship Id="rId7" Type="http://schemas.openxmlformats.org/officeDocument/2006/relationships/slideLayout" Target="../slideLayouts/slideLayout1954.xml"/><Relationship Id="rId12" Type="http://schemas.openxmlformats.org/officeDocument/2006/relationships/theme" Target="../theme/theme178.xml"/><Relationship Id="rId2" Type="http://schemas.openxmlformats.org/officeDocument/2006/relationships/slideLayout" Target="../slideLayouts/slideLayout1949.xml"/><Relationship Id="rId1" Type="http://schemas.openxmlformats.org/officeDocument/2006/relationships/slideLayout" Target="../slideLayouts/slideLayout1948.xml"/><Relationship Id="rId6" Type="http://schemas.openxmlformats.org/officeDocument/2006/relationships/slideLayout" Target="../slideLayouts/slideLayout1953.xml"/><Relationship Id="rId11" Type="http://schemas.openxmlformats.org/officeDocument/2006/relationships/slideLayout" Target="../slideLayouts/slideLayout1958.xml"/><Relationship Id="rId5" Type="http://schemas.openxmlformats.org/officeDocument/2006/relationships/slideLayout" Target="../slideLayouts/slideLayout1952.xml"/><Relationship Id="rId10" Type="http://schemas.openxmlformats.org/officeDocument/2006/relationships/slideLayout" Target="../slideLayouts/slideLayout1957.xml"/><Relationship Id="rId4" Type="http://schemas.openxmlformats.org/officeDocument/2006/relationships/slideLayout" Target="../slideLayouts/slideLayout1951.xml"/><Relationship Id="rId9" Type="http://schemas.openxmlformats.org/officeDocument/2006/relationships/slideLayout" Target="../slideLayouts/slideLayout1956.xml"/></Relationships>
</file>

<file path=ppt/slideMasters/_rels/slideMaster17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66.xml"/><Relationship Id="rId3" Type="http://schemas.openxmlformats.org/officeDocument/2006/relationships/slideLayout" Target="../slideLayouts/slideLayout1961.xml"/><Relationship Id="rId7" Type="http://schemas.openxmlformats.org/officeDocument/2006/relationships/slideLayout" Target="../slideLayouts/slideLayout1965.xml"/><Relationship Id="rId12" Type="http://schemas.openxmlformats.org/officeDocument/2006/relationships/theme" Target="../theme/theme179.xml"/><Relationship Id="rId2" Type="http://schemas.openxmlformats.org/officeDocument/2006/relationships/slideLayout" Target="../slideLayouts/slideLayout1960.xml"/><Relationship Id="rId1" Type="http://schemas.openxmlformats.org/officeDocument/2006/relationships/slideLayout" Target="../slideLayouts/slideLayout1959.xml"/><Relationship Id="rId6" Type="http://schemas.openxmlformats.org/officeDocument/2006/relationships/slideLayout" Target="../slideLayouts/slideLayout1964.xml"/><Relationship Id="rId11" Type="http://schemas.openxmlformats.org/officeDocument/2006/relationships/slideLayout" Target="../slideLayouts/slideLayout1969.xml"/><Relationship Id="rId5" Type="http://schemas.openxmlformats.org/officeDocument/2006/relationships/slideLayout" Target="../slideLayouts/slideLayout1963.xml"/><Relationship Id="rId10" Type="http://schemas.openxmlformats.org/officeDocument/2006/relationships/slideLayout" Target="../slideLayouts/slideLayout1968.xml"/><Relationship Id="rId4" Type="http://schemas.openxmlformats.org/officeDocument/2006/relationships/slideLayout" Target="../slideLayouts/slideLayout1962.xml"/><Relationship Id="rId9" Type="http://schemas.openxmlformats.org/officeDocument/2006/relationships/slideLayout" Target="../slideLayouts/slideLayout1967.xml"/></Relationships>
</file>

<file path=ppt/slideMasters/_rels/slideMaster1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5.xml"/><Relationship Id="rId3" Type="http://schemas.openxmlformats.org/officeDocument/2006/relationships/slideLayout" Target="../slideLayouts/slideLayout190.xml"/><Relationship Id="rId7" Type="http://schemas.openxmlformats.org/officeDocument/2006/relationships/slideLayout" Target="../slideLayouts/slideLayout194.xml"/><Relationship Id="rId12" Type="http://schemas.openxmlformats.org/officeDocument/2006/relationships/theme" Target="../theme/theme18.xml"/><Relationship Id="rId2" Type="http://schemas.openxmlformats.org/officeDocument/2006/relationships/slideLayout" Target="../slideLayouts/slideLayout189.xml"/><Relationship Id="rId1" Type="http://schemas.openxmlformats.org/officeDocument/2006/relationships/slideLayout" Target="../slideLayouts/slideLayout188.xml"/><Relationship Id="rId6" Type="http://schemas.openxmlformats.org/officeDocument/2006/relationships/slideLayout" Target="../slideLayouts/slideLayout193.xml"/><Relationship Id="rId11" Type="http://schemas.openxmlformats.org/officeDocument/2006/relationships/slideLayout" Target="../slideLayouts/slideLayout198.xml"/><Relationship Id="rId5" Type="http://schemas.openxmlformats.org/officeDocument/2006/relationships/slideLayout" Target="../slideLayouts/slideLayout192.xml"/><Relationship Id="rId10" Type="http://schemas.openxmlformats.org/officeDocument/2006/relationships/slideLayout" Target="../slideLayouts/slideLayout197.xml"/><Relationship Id="rId4" Type="http://schemas.openxmlformats.org/officeDocument/2006/relationships/slideLayout" Target="../slideLayouts/slideLayout191.xml"/><Relationship Id="rId9" Type="http://schemas.openxmlformats.org/officeDocument/2006/relationships/slideLayout" Target="../slideLayouts/slideLayout196.xml"/></Relationships>
</file>

<file path=ppt/slideMasters/_rels/slideMaster18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77.xml"/><Relationship Id="rId3" Type="http://schemas.openxmlformats.org/officeDocument/2006/relationships/slideLayout" Target="../slideLayouts/slideLayout1972.xml"/><Relationship Id="rId7" Type="http://schemas.openxmlformats.org/officeDocument/2006/relationships/slideLayout" Target="../slideLayouts/slideLayout1976.xml"/><Relationship Id="rId12" Type="http://schemas.openxmlformats.org/officeDocument/2006/relationships/theme" Target="../theme/theme180.xml"/><Relationship Id="rId2" Type="http://schemas.openxmlformats.org/officeDocument/2006/relationships/slideLayout" Target="../slideLayouts/slideLayout1971.xml"/><Relationship Id="rId1" Type="http://schemas.openxmlformats.org/officeDocument/2006/relationships/slideLayout" Target="../slideLayouts/slideLayout1970.xml"/><Relationship Id="rId6" Type="http://schemas.openxmlformats.org/officeDocument/2006/relationships/slideLayout" Target="../slideLayouts/slideLayout1975.xml"/><Relationship Id="rId11" Type="http://schemas.openxmlformats.org/officeDocument/2006/relationships/slideLayout" Target="../slideLayouts/slideLayout1980.xml"/><Relationship Id="rId5" Type="http://schemas.openxmlformats.org/officeDocument/2006/relationships/slideLayout" Target="../slideLayouts/slideLayout1974.xml"/><Relationship Id="rId10" Type="http://schemas.openxmlformats.org/officeDocument/2006/relationships/slideLayout" Target="../slideLayouts/slideLayout1979.xml"/><Relationship Id="rId4" Type="http://schemas.openxmlformats.org/officeDocument/2006/relationships/slideLayout" Target="../slideLayouts/slideLayout1973.xml"/><Relationship Id="rId9" Type="http://schemas.openxmlformats.org/officeDocument/2006/relationships/slideLayout" Target="../slideLayouts/slideLayout1978.xml"/></Relationships>
</file>

<file path=ppt/slideMasters/_rels/slideMaster18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88.xml"/><Relationship Id="rId3" Type="http://schemas.openxmlformats.org/officeDocument/2006/relationships/slideLayout" Target="../slideLayouts/slideLayout1983.xml"/><Relationship Id="rId7" Type="http://schemas.openxmlformats.org/officeDocument/2006/relationships/slideLayout" Target="../slideLayouts/slideLayout1987.xml"/><Relationship Id="rId12" Type="http://schemas.openxmlformats.org/officeDocument/2006/relationships/theme" Target="../theme/theme181.xml"/><Relationship Id="rId2" Type="http://schemas.openxmlformats.org/officeDocument/2006/relationships/slideLayout" Target="../slideLayouts/slideLayout1982.xml"/><Relationship Id="rId1" Type="http://schemas.openxmlformats.org/officeDocument/2006/relationships/slideLayout" Target="../slideLayouts/slideLayout1981.xml"/><Relationship Id="rId6" Type="http://schemas.openxmlformats.org/officeDocument/2006/relationships/slideLayout" Target="../slideLayouts/slideLayout1986.xml"/><Relationship Id="rId11" Type="http://schemas.openxmlformats.org/officeDocument/2006/relationships/slideLayout" Target="../slideLayouts/slideLayout1991.xml"/><Relationship Id="rId5" Type="http://schemas.openxmlformats.org/officeDocument/2006/relationships/slideLayout" Target="../slideLayouts/slideLayout1985.xml"/><Relationship Id="rId10" Type="http://schemas.openxmlformats.org/officeDocument/2006/relationships/slideLayout" Target="../slideLayouts/slideLayout1990.xml"/><Relationship Id="rId4" Type="http://schemas.openxmlformats.org/officeDocument/2006/relationships/slideLayout" Target="../slideLayouts/slideLayout1984.xml"/><Relationship Id="rId9" Type="http://schemas.openxmlformats.org/officeDocument/2006/relationships/slideLayout" Target="../slideLayouts/slideLayout1989.xml"/></Relationships>
</file>

<file path=ppt/slideMasters/_rels/slideMaster18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99.xml"/><Relationship Id="rId3" Type="http://schemas.openxmlformats.org/officeDocument/2006/relationships/slideLayout" Target="../slideLayouts/slideLayout1994.xml"/><Relationship Id="rId7" Type="http://schemas.openxmlformats.org/officeDocument/2006/relationships/slideLayout" Target="../slideLayouts/slideLayout1998.xml"/><Relationship Id="rId12" Type="http://schemas.openxmlformats.org/officeDocument/2006/relationships/theme" Target="../theme/theme182.xml"/><Relationship Id="rId2" Type="http://schemas.openxmlformats.org/officeDocument/2006/relationships/slideLayout" Target="../slideLayouts/slideLayout1993.xml"/><Relationship Id="rId1" Type="http://schemas.openxmlformats.org/officeDocument/2006/relationships/slideLayout" Target="../slideLayouts/slideLayout1992.xml"/><Relationship Id="rId6" Type="http://schemas.openxmlformats.org/officeDocument/2006/relationships/slideLayout" Target="../slideLayouts/slideLayout1997.xml"/><Relationship Id="rId11" Type="http://schemas.openxmlformats.org/officeDocument/2006/relationships/slideLayout" Target="../slideLayouts/slideLayout2002.xml"/><Relationship Id="rId5" Type="http://schemas.openxmlformats.org/officeDocument/2006/relationships/slideLayout" Target="../slideLayouts/slideLayout1996.xml"/><Relationship Id="rId10" Type="http://schemas.openxmlformats.org/officeDocument/2006/relationships/slideLayout" Target="../slideLayouts/slideLayout2001.xml"/><Relationship Id="rId4" Type="http://schemas.openxmlformats.org/officeDocument/2006/relationships/slideLayout" Target="../slideLayouts/slideLayout1995.xml"/><Relationship Id="rId9" Type="http://schemas.openxmlformats.org/officeDocument/2006/relationships/slideLayout" Target="../slideLayouts/slideLayout2000.xml"/></Relationships>
</file>

<file path=ppt/slideMasters/_rels/slideMaster18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10.xml"/><Relationship Id="rId3" Type="http://schemas.openxmlformats.org/officeDocument/2006/relationships/slideLayout" Target="../slideLayouts/slideLayout2005.xml"/><Relationship Id="rId7" Type="http://schemas.openxmlformats.org/officeDocument/2006/relationships/slideLayout" Target="../slideLayouts/slideLayout2009.xml"/><Relationship Id="rId12" Type="http://schemas.openxmlformats.org/officeDocument/2006/relationships/theme" Target="../theme/theme183.xml"/><Relationship Id="rId2" Type="http://schemas.openxmlformats.org/officeDocument/2006/relationships/slideLayout" Target="../slideLayouts/slideLayout2004.xml"/><Relationship Id="rId1" Type="http://schemas.openxmlformats.org/officeDocument/2006/relationships/slideLayout" Target="../slideLayouts/slideLayout2003.xml"/><Relationship Id="rId6" Type="http://schemas.openxmlformats.org/officeDocument/2006/relationships/slideLayout" Target="../slideLayouts/slideLayout2008.xml"/><Relationship Id="rId11" Type="http://schemas.openxmlformats.org/officeDocument/2006/relationships/slideLayout" Target="../slideLayouts/slideLayout2013.xml"/><Relationship Id="rId5" Type="http://schemas.openxmlformats.org/officeDocument/2006/relationships/slideLayout" Target="../slideLayouts/slideLayout2007.xml"/><Relationship Id="rId10" Type="http://schemas.openxmlformats.org/officeDocument/2006/relationships/slideLayout" Target="../slideLayouts/slideLayout2012.xml"/><Relationship Id="rId4" Type="http://schemas.openxmlformats.org/officeDocument/2006/relationships/slideLayout" Target="../slideLayouts/slideLayout2006.xml"/><Relationship Id="rId9" Type="http://schemas.openxmlformats.org/officeDocument/2006/relationships/slideLayout" Target="../slideLayouts/slideLayout2011.xml"/></Relationships>
</file>

<file path=ppt/slideMasters/_rels/slideMaster18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21.xml"/><Relationship Id="rId13" Type="http://schemas.openxmlformats.org/officeDocument/2006/relationships/theme" Target="../theme/theme184.xml"/><Relationship Id="rId3" Type="http://schemas.openxmlformats.org/officeDocument/2006/relationships/slideLayout" Target="../slideLayouts/slideLayout2016.xml"/><Relationship Id="rId7" Type="http://schemas.openxmlformats.org/officeDocument/2006/relationships/slideLayout" Target="../slideLayouts/slideLayout2020.xml"/><Relationship Id="rId12" Type="http://schemas.openxmlformats.org/officeDocument/2006/relationships/slideLayout" Target="../slideLayouts/slideLayout2025.xml"/><Relationship Id="rId2" Type="http://schemas.openxmlformats.org/officeDocument/2006/relationships/slideLayout" Target="../slideLayouts/slideLayout2015.xml"/><Relationship Id="rId1" Type="http://schemas.openxmlformats.org/officeDocument/2006/relationships/slideLayout" Target="../slideLayouts/slideLayout2014.xml"/><Relationship Id="rId6" Type="http://schemas.openxmlformats.org/officeDocument/2006/relationships/slideLayout" Target="../slideLayouts/slideLayout2019.xml"/><Relationship Id="rId11" Type="http://schemas.openxmlformats.org/officeDocument/2006/relationships/slideLayout" Target="../slideLayouts/slideLayout2024.xml"/><Relationship Id="rId5" Type="http://schemas.openxmlformats.org/officeDocument/2006/relationships/slideLayout" Target="../slideLayouts/slideLayout2018.xml"/><Relationship Id="rId10" Type="http://schemas.openxmlformats.org/officeDocument/2006/relationships/slideLayout" Target="../slideLayouts/slideLayout2023.xml"/><Relationship Id="rId4" Type="http://schemas.openxmlformats.org/officeDocument/2006/relationships/slideLayout" Target="../slideLayouts/slideLayout2017.xml"/><Relationship Id="rId9" Type="http://schemas.openxmlformats.org/officeDocument/2006/relationships/slideLayout" Target="../slideLayouts/slideLayout2022.xml"/></Relationships>
</file>

<file path=ppt/slideMasters/_rels/slideMaster18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33.xml"/><Relationship Id="rId3" Type="http://schemas.openxmlformats.org/officeDocument/2006/relationships/slideLayout" Target="../slideLayouts/slideLayout2028.xml"/><Relationship Id="rId7" Type="http://schemas.openxmlformats.org/officeDocument/2006/relationships/slideLayout" Target="../slideLayouts/slideLayout2032.xml"/><Relationship Id="rId12" Type="http://schemas.openxmlformats.org/officeDocument/2006/relationships/theme" Target="../theme/theme185.xml"/><Relationship Id="rId2" Type="http://schemas.openxmlformats.org/officeDocument/2006/relationships/slideLayout" Target="../slideLayouts/slideLayout2027.xml"/><Relationship Id="rId1" Type="http://schemas.openxmlformats.org/officeDocument/2006/relationships/slideLayout" Target="../slideLayouts/slideLayout2026.xml"/><Relationship Id="rId6" Type="http://schemas.openxmlformats.org/officeDocument/2006/relationships/slideLayout" Target="../slideLayouts/slideLayout2031.xml"/><Relationship Id="rId11" Type="http://schemas.openxmlformats.org/officeDocument/2006/relationships/slideLayout" Target="../slideLayouts/slideLayout2036.xml"/><Relationship Id="rId5" Type="http://schemas.openxmlformats.org/officeDocument/2006/relationships/slideLayout" Target="../slideLayouts/slideLayout2030.xml"/><Relationship Id="rId10" Type="http://schemas.openxmlformats.org/officeDocument/2006/relationships/slideLayout" Target="../slideLayouts/slideLayout2035.xml"/><Relationship Id="rId4" Type="http://schemas.openxmlformats.org/officeDocument/2006/relationships/slideLayout" Target="../slideLayouts/slideLayout2029.xml"/><Relationship Id="rId9" Type="http://schemas.openxmlformats.org/officeDocument/2006/relationships/slideLayout" Target="../slideLayouts/slideLayout2034.xml"/></Relationships>
</file>

<file path=ppt/slideMasters/_rels/slideMaster18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44.xml"/><Relationship Id="rId3" Type="http://schemas.openxmlformats.org/officeDocument/2006/relationships/slideLayout" Target="../slideLayouts/slideLayout2039.xml"/><Relationship Id="rId7" Type="http://schemas.openxmlformats.org/officeDocument/2006/relationships/slideLayout" Target="../slideLayouts/slideLayout2043.xml"/><Relationship Id="rId12" Type="http://schemas.openxmlformats.org/officeDocument/2006/relationships/theme" Target="../theme/theme186.xml"/><Relationship Id="rId2" Type="http://schemas.openxmlformats.org/officeDocument/2006/relationships/slideLayout" Target="../slideLayouts/slideLayout2038.xml"/><Relationship Id="rId1" Type="http://schemas.openxmlformats.org/officeDocument/2006/relationships/slideLayout" Target="../slideLayouts/slideLayout2037.xml"/><Relationship Id="rId6" Type="http://schemas.openxmlformats.org/officeDocument/2006/relationships/slideLayout" Target="../slideLayouts/slideLayout2042.xml"/><Relationship Id="rId11" Type="http://schemas.openxmlformats.org/officeDocument/2006/relationships/slideLayout" Target="../slideLayouts/slideLayout2047.xml"/><Relationship Id="rId5" Type="http://schemas.openxmlformats.org/officeDocument/2006/relationships/slideLayout" Target="../slideLayouts/slideLayout2041.xml"/><Relationship Id="rId10" Type="http://schemas.openxmlformats.org/officeDocument/2006/relationships/slideLayout" Target="../slideLayouts/slideLayout2046.xml"/><Relationship Id="rId4" Type="http://schemas.openxmlformats.org/officeDocument/2006/relationships/slideLayout" Target="../slideLayouts/slideLayout2040.xml"/><Relationship Id="rId9" Type="http://schemas.openxmlformats.org/officeDocument/2006/relationships/slideLayout" Target="../slideLayouts/slideLayout2045.xml"/></Relationships>
</file>

<file path=ppt/slideMasters/_rels/slideMaster18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55.xml"/><Relationship Id="rId3" Type="http://schemas.openxmlformats.org/officeDocument/2006/relationships/slideLayout" Target="../slideLayouts/slideLayout2050.xml"/><Relationship Id="rId7" Type="http://schemas.openxmlformats.org/officeDocument/2006/relationships/slideLayout" Target="../slideLayouts/slideLayout2054.xml"/><Relationship Id="rId12" Type="http://schemas.openxmlformats.org/officeDocument/2006/relationships/theme" Target="../theme/theme187.xml"/><Relationship Id="rId2" Type="http://schemas.openxmlformats.org/officeDocument/2006/relationships/slideLayout" Target="../slideLayouts/slideLayout2049.xml"/><Relationship Id="rId1" Type="http://schemas.openxmlformats.org/officeDocument/2006/relationships/slideLayout" Target="../slideLayouts/slideLayout2048.xml"/><Relationship Id="rId6" Type="http://schemas.openxmlformats.org/officeDocument/2006/relationships/slideLayout" Target="../slideLayouts/slideLayout2053.xml"/><Relationship Id="rId11" Type="http://schemas.openxmlformats.org/officeDocument/2006/relationships/slideLayout" Target="../slideLayouts/slideLayout2058.xml"/><Relationship Id="rId5" Type="http://schemas.openxmlformats.org/officeDocument/2006/relationships/slideLayout" Target="../slideLayouts/slideLayout2052.xml"/><Relationship Id="rId10" Type="http://schemas.openxmlformats.org/officeDocument/2006/relationships/slideLayout" Target="../slideLayouts/slideLayout2057.xml"/><Relationship Id="rId4" Type="http://schemas.openxmlformats.org/officeDocument/2006/relationships/slideLayout" Target="../slideLayouts/slideLayout2051.xml"/><Relationship Id="rId9" Type="http://schemas.openxmlformats.org/officeDocument/2006/relationships/slideLayout" Target="../slideLayouts/slideLayout2056.xml"/></Relationships>
</file>

<file path=ppt/slideMasters/_rels/slideMaster18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66.xml"/><Relationship Id="rId3" Type="http://schemas.openxmlformats.org/officeDocument/2006/relationships/slideLayout" Target="../slideLayouts/slideLayout2061.xml"/><Relationship Id="rId7" Type="http://schemas.openxmlformats.org/officeDocument/2006/relationships/slideLayout" Target="../slideLayouts/slideLayout2065.xml"/><Relationship Id="rId12" Type="http://schemas.openxmlformats.org/officeDocument/2006/relationships/theme" Target="../theme/theme188.xml"/><Relationship Id="rId2" Type="http://schemas.openxmlformats.org/officeDocument/2006/relationships/slideLayout" Target="../slideLayouts/slideLayout2060.xml"/><Relationship Id="rId1" Type="http://schemas.openxmlformats.org/officeDocument/2006/relationships/slideLayout" Target="../slideLayouts/slideLayout2059.xml"/><Relationship Id="rId6" Type="http://schemas.openxmlformats.org/officeDocument/2006/relationships/slideLayout" Target="../slideLayouts/slideLayout2064.xml"/><Relationship Id="rId11" Type="http://schemas.openxmlformats.org/officeDocument/2006/relationships/slideLayout" Target="../slideLayouts/slideLayout2069.xml"/><Relationship Id="rId5" Type="http://schemas.openxmlformats.org/officeDocument/2006/relationships/slideLayout" Target="../slideLayouts/slideLayout2063.xml"/><Relationship Id="rId10" Type="http://schemas.openxmlformats.org/officeDocument/2006/relationships/slideLayout" Target="../slideLayouts/slideLayout2068.xml"/><Relationship Id="rId4" Type="http://schemas.openxmlformats.org/officeDocument/2006/relationships/slideLayout" Target="../slideLayouts/slideLayout2062.xml"/><Relationship Id="rId9" Type="http://schemas.openxmlformats.org/officeDocument/2006/relationships/slideLayout" Target="../slideLayouts/slideLayout2067.xml"/></Relationships>
</file>

<file path=ppt/slideMasters/_rels/slideMaster18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77.xml"/><Relationship Id="rId3" Type="http://schemas.openxmlformats.org/officeDocument/2006/relationships/slideLayout" Target="../slideLayouts/slideLayout2072.xml"/><Relationship Id="rId7" Type="http://schemas.openxmlformats.org/officeDocument/2006/relationships/slideLayout" Target="../slideLayouts/slideLayout2076.xml"/><Relationship Id="rId12" Type="http://schemas.openxmlformats.org/officeDocument/2006/relationships/theme" Target="../theme/theme189.xml"/><Relationship Id="rId2" Type="http://schemas.openxmlformats.org/officeDocument/2006/relationships/slideLayout" Target="../slideLayouts/slideLayout2071.xml"/><Relationship Id="rId1" Type="http://schemas.openxmlformats.org/officeDocument/2006/relationships/slideLayout" Target="../slideLayouts/slideLayout2070.xml"/><Relationship Id="rId6" Type="http://schemas.openxmlformats.org/officeDocument/2006/relationships/slideLayout" Target="../slideLayouts/slideLayout2075.xml"/><Relationship Id="rId11" Type="http://schemas.openxmlformats.org/officeDocument/2006/relationships/slideLayout" Target="../slideLayouts/slideLayout2080.xml"/><Relationship Id="rId5" Type="http://schemas.openxmlformats.org/officeDocument/2006/relationships/slideLayout" Target="../slideLayouts/slideLayout2074.xml"/><Relationship Id="rId10" Type="http://schemas.openxmlformats.org/officeDocument/2006/relationships/slideLayout" Target="../slideLayouts/slideLayout2079.xml"/><Relationship Id="rId4" Type="http://schemas.openxmlformats.org/officeDocument/2006/relationships/slideLayout" Target="../slideLayouts/slideLayout2073.xml"/><Relationship Id="rId9" Type="http://schemas.openxmlformats.org/officeDocument/2006/relationships/slideLayout" Target="../slideLayouts/slideLayout2078.xml"/></Relationships>
</file>

<file path=ppt/slideMasters/_rels/slideMaster1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6.xml"/><Relationship Id="rId3" Type="http://schemas.openxmlformats.org/officeDocument/2006/relationships/slideLayout" Target="../slideLayouts/slideLayout201.xml"/><Relationship Id="rId7" Type="http://schemas.openxmlformats.org/officeDocument/2006/relationships/slideLayout" Target="../slideLayouts/slideLayout205.xml"/><Relationship Id="rId12" Type="http://schemas.openxmlformats.org/officeDocument/2006/relationships/theme" Target="../theme/theme19.xml"/><Relationship Id="rId2" Type="http://schemas.openxmlformats.org/officeDocument/2006/relationships/slideLayout" Target="../slideLayouts/slideLayout200.xml"/><Relationship Id="rId1" Type="http://schemas.openxmlformats.org/officeDocument/2006/relationships/slideLayout" Target="../slideLayouts/slideLayout199.xml"/><Relationship Id="rId6" Type="http://schemas.openxmlformats.org/officeDocument/2006/relationships/slideLayout" Target="../slideLayouts/slideLayout204.xml"/><Relationship Id="rId11" Type="http://schemas.openxmlformats.org/officeDocument/2006/relationships/slideLayout" Target="../slideLayouts/slideLayout209.xml"/><Relationship Id="rId5" Type="http://schemas.openxmlformats.org/officeDocument/2006/relationships/slideLayout" Target="../slideLayouts/slideLayout203.xml"/><Relationship Id="rId10" Type="http://schemas.openxmlformats.org/officeDocument/2006/relationships/slideLayout" Target="../slideLayouts/slideLayout208.xml"/><Relationship Id="rId4" Type="http://schemas.openxmlformats.org/officeDocument/2006/relationships/slideLayout" Target="../slideLayouts/slideLayout202.xml"/><Relationship Id="rId9" Type="http://schemas.openxmlformats.org/officeDocument/2006/relationships/slideLayout" Target="../slideLayouts/slideLayout207.xml"/></Relationships>
</file>

<file path=ppt/slideMasters/_rels/slideMaster19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88.xml"/><Relationship Id="rId3" Type="http://schemas.openxmlformats.org/officeDocument/2006/relationships/slideLayout" Target="../slideLayouts/slideLayout2083.xml"/><Relationship Id="rId7" Type="http://schemas.openxmlformats.org/officeDocument/2006/relationships/slideLayout" Target="../slideLayouts/slideLayout2087.xml"/><Relationship Id="rId12" Type="http://schemas.openxmlformats.org/officeDocument/2006/relationships/theme" Target="../theme/theme190.xml"/><Relationship Id="rId2" Type="http://schemas.openxmlformats.org/officeDocument/2006/relationships/slideLayout" Target="../slideLayouts/slideLayout2082.xml"/><Relationship Id="rId1" Type="http://schemas.openxmlformats.org/officeDocument/2006/relationships/slideLayout" Target="../slideLayouts/slideLayout2081.xml"/><Relationship Id="rId6" Type="http://schemas.openxmlformats.org/officeDocument/2006/relationships/slideLayout" Target="../slideLayouts/slideLayout2086.xml"/><Relationship Id="rId11" Type="http://schemas.openxmlformats.org/officeDocument/2006/relationships/slideLayout" Target="../slideLayouts/slideLayout2091.xml"/><Relationship Id="rId5" Type="http://schemas.openxmlformats.org/officeDocument/2006/relationships/slideLayout" Target="../slideLayouts/slideLayout2085.xml"/><Relationship Id="rId10" Type="http://schemas.openxmlformats.org/officeDocument/2006/relationships/slideLayout" Target="../slideLayouts/slideLayout2090.xml"/><Relationship Id="rId4" Type="http://schemas.openxmlformats.org/officeDocument/2006/relationships/slideLayout" Target="../slideLayouts/slideLayout2084.xml"/><Relationship Id="rId9" Type="http://schemas.openxmlformats.org/officeDocument/2006/relationships/slideLayout" Target="../slideLayouts/slideLayout2089.xml"/></Relationships>
</file>

<file path=ppt/slideMasters/_rels/slideMaster19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99.xml"/><Relationship Id="rId3" Type="http://schemas.openxmlformats.org/officeDocument/2006/relationships/slideLayout" Target="../slideLayouts/slideLayout2094.xml"/><Relationship Id="rId7" Type="http://schemas.openxmlformats.org/officeDocument/2006/relationships/slideLayout" Target="../slideLayouts/slideLayout2098.xml"/><Relationship Id="rId12" Type="http://schemas.openxmlformats.org/officeDocument/2006/relationships/theme" Target="../theme/theme191.xml"/><Relationship Id="rId2" Type="http://schemas.openxmlformats.org/officeDocument/2006/relationships/slideLayout" Target="../slideLayouts/slideLayout2093.xml"/><Relationship Id="rId1" Type="http://schemas.openxmlformats.org/officeDocument/2006/relationships/slideLayout" Target="../slideLayouts/slideLayout2092.xml"/><Relationship Id="rId6" Type="http://schemas.openxmlformats.org/officeDocument/2006/relationships/slideLayout" Target="../slideLayouts/slideLayout2097.xml"/><Relationship Id="rId11" Type="http://schemas.openxmlformats.org/officeDocument/2006/relationships/slideLayout" Target="../slideLayouts/slideLayout2102.xml"/><Relationship Id="rId5" Type="http://schemas.openxmlformats.org/officeDocument/2006/relationships/slideLayout" Target="../slideLayouts/slideLayout2096.xml"/><Relationship Id="rId10" Type="http://schemas.openxmlformats.org/officeDocument/2006/relationships/slideLayout" Target="../slideLayouts/slideLayout2101.xml"/><Relationship Id="rId4" Type="http://schemas.openxmlformats.org/officeDocument/2006/relationships/slideLayout" Target="../slideLayouts/slideLayout2095.xml"/><Relationship Id="rId9" Type="http://schemas.openxmlformats.org/officeDocument/2006/relationships/slideLayout" Target="../slideLayouts/slideLayout2100.xml"/></Relationships>
</file>

<file path=ppt/slideMasters/_rels/slideMaster19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10.xml"/><Relationship Id="rId3" Type="http://schemas.openxmlformats.org/officeDocument/2006/relationships/slideLayout" Target="../slideLayouts/slideLayout2105.xml"/><Relationship Id="rId7" Type="http://schemas.openxmlformats.org/officeDocument/2006/relationships/slideLayout" Target="../slideLayouts/slideLayout2109.xml"/><Relationship Id="rId12" Type="http://schemas.openxmlformats.org/officeDocument/2006/relationships/theme" Target="../theme/theme192.xml"/><Relationship Id="rId2" Type="http://schemas.openxmlformats.org/officeDocument/2006/relationships/slideLayout" Target="../slideLayouts/slideLayout2104.xml"/><Relationship Id="rId1" Type="http://schemas.openxmlformats.org/officeDocument/2006/relationships/slideLayout" Target="../slideLayouts/slideLayout2103.xml"/><Relationship Id="rId6" Type="http://schemas.openxmlformats.org/officeDocument/2006/relationships/slideLayout" Target="../slideLayouts/slideLayout2108.xml"/><Relationship Id="rId11" Type="http://schemas.openxmlformats.org/officeDocument/2006/relationships/slideLayout" Target="../slideLayouts/slideLayout2113.xml"/><Relationship Id="rId5" Type="http://schemas.openxmlformats.org/officeDocument/2006/relationships/slideLayout" Target="../slideLayouts/slideLayout2107.xml"/><Relationship Id="rId10" Type="http://schemas.openxmlformats.org/officeDocument/2006/relationships/slideLayout" Target="../slideLayouts/slideLayout2112.xml"/><Relationship Id="rId4" Type="http://schemas.openxmlformats.org/officeDocument/2006/relationships/slideLayout" Target="../slideLayouts/slideLayout2106.xml"/><Relationship Id="rId9" Type="http://schemas.openxmlformats.org/officeDocument/2006/relationships/slideLayout" Target="../slideLayouts/slideLayout2111.xml"/></Relationships>
</file>

<file path=ppt/slideMasters/_rels/slideMaster19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21.xml"/><Relationship Id="rId3" Type="http://schemas.openxmlformats.org/officeDocument/2006/relationships/slideLayout" Target="../slideLayouts/slideLayout2116.xml"/><Relationship Id="rId7" Type="http://schemas.openxmlformats.org/officeDocument/2006/relationships/slideLayout" Target="../slideLayouts/slideLayout2120.xml"/><Relationship Id="rId12" Type="http://schemas.openxmlformats.org/officeDocument/2006/relationships/theme" Target="../theme/theme193.xml"/><Relationship Id="rId2" Type="http://schemas.openxmlformats.org/officeDocument/2006/relationships/slideLayout" Target="../slideLayouts/slideLayout2115.xml"/><Relationship Id="rId1" Type="http://schemas.openxmlformats.org/officeDocument/2006/relationships/slideLayout" Target="../slideLayouts/slideLayout2114.xml"/><Relationship Id="rId6" Type="http://schemas.openxmlformats.org/officeDocument/2006/relationships/slideLayout" Target="../slideLayouts/slideLayout2119.xml"/><Relationship Id="rId11" Type="http://schemas.openxmlformats.org/officeDocument/2006/relationships/slideLayout" Target="../slideLayouts/slideLayout2124.xml"/><Relationship Id="rId5" Type="http://schemas.openxmlformats.org/officeDocument/2006/relationships/slideLayout" Target="../slideLayouts/slideLayout2118.xml"/><Relationship Id="rId10" Type="http://schemas.openxmlformats.org/officeDocument/2006/relationships/slideLayout" Target="../slideLayouts/slideLayout2123.xml"/><Relationship Id="rId4" Type="http://schemas.openxmlformats.org/officeDocument/2006/relationships/slideLayout" Target="../slideLayouts/slideLayout2117.xml"/><Relationship Id="rId9" Type="http://schemas.openxmlformats.org/officeDocument/2006/relationships/slideLayout" Target="../slideLayouts/slideLayout2122.xml"/></Relationships>
</file>

<file path=ppt/slideMasters/_rels/slideMaster19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32.xml"/><Relationship Id="rId3" Type="http://schemas.openxmlformats.org/officeDocument/2006/relationships/slideLayout" Target="../slideLayouts/slideLayout2127.xml"/><Relationship Id="rId7" Type="http://schemas.openxmlformats.org/officeDocument/2006/relationships/slideLayout" Target="../slideLayouts/slideLayout2131.xml"/><Relationship Id="rId12" Type="http://schemas.openxmlformats.org/officeDocument/2006/relationships/theme" Target="../theme/theme194.xml"/><Relationship Id="rId2" Type="http://schemas.openxmlformats.org/officeDocument/2006/relationships/slideLayout" Target="../slideLayouts/slideLayout2126.xml"/><Relationship Id="rId1" Type="http://schemas.openxmlformats.org/officeDocument/2006/relationships/slideLayout" Target="../slideLayouts/slideLayout2125.xml"/><Relationship Id="rId6" Type="http://schemas.openxmlformats.org/officeDocument/2006/relationships/slideLayout" Target="../slideLayouts/slideLayout2130.xml"/><Relationship Id="rId11" Type="http://schemas.openxmlformats.org/officeDocument/2006/relationships/slideLayout" Target="../slideLayouts/slideLayout2135.xml"/><Relationship Id="rId5" Type="http://schemas.openxmlformats.org/officeDocument/2006/relationships/slideLayout" Target="../slideLayouts/slideLayout2129.xml"/><Relationship Id="rId10" Type="http://schemas.openxmlformats.org/officeDocument/2006/relationships/slideLayout" Target="../slideLayouts/slideLayout2134.xml"/><Relationship Id="rId4" Type="http://schemas.openxmlformats.org/officeDocument/2006/relationships/slideLayout" Target="../slideLayouts/slideLayout2128.xml"/><Relationship Id="rId9" Type="http://schemas.openxmlformats.org/officeDocument/2006/relationships/slideLayout" Target="../slideLayouts/slideLayout2133.xml"/></Relationships>
</file>

<file path=ppt/slideMasters/_rels/slideMaster19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43.xml"/><Relationship Id="rId3" Type="http://schemas.openxmlformats.org/officeDocument/2006/relationships/slideLayout" Target="../slideLayouts/slideLayout2138.xml"/><Relationship Id="rId7" Type="http://schemas.openxmlformats.org/officeDocument/2006/relationships/slideLayout" Target="../slideLayouts/slideLayout2142.xml"/><Relationship Id="rId12" Type="http://schemas.openxmlformats.org/officeDocument/2006/relationships/theme" Target="../theme/theme195.xml"/><Relationship Id="rId2" Type="http://schemas.openxmlformats.org/officeDocument/2006/relationships/slideLayout" Target="../slideLayouts/slideLayout2137.xml"/><Relationship Id="rId1" Type="http://schemas.openxmlformats.org/officeDocument/2006/relationships/slideLayout" Target="../slideLayouts/slideLayout2136.xml"/><Relationship Id="rId6" Type="http://schemas.openxmlformats.org/officeDocument/2006/relationships/slideLayout" Target="../slideLayouts/slideLayout2141.xml"/><Relationship Id="rId11" Type="http://schemas.openxmlformats.org/officeDocument/2006/relationships/slideLayout" Target="../slideLayouts/slideLayout2146.xml"/><Relationship Id="rId5" Type="http://schemas.openxmlformats.org/officeDocument/2006/relationships/slideLayout" Target="../slideLayouts/slideLayout2140.xml"/><Relationship Id="rId10" Type="http://schemas.openxmlformats.org/officeDocument/2006/relationships/slideLayout" Target="../slideLayouts/slideLayout2145.xml"/><Relationship Id="rId4" Type="http://schemas.openxmlformats.org/officeDocument/2006/relationships/slideLayout" Target="../slideLayouts/slideLayout2139.xml"/><Relationship Id="rId9" Type="http://schemas.openxmlformats.org/officeDocument/2006/relationships/slideLayout" Target="../slideLayouts/slideLayout2144.xml"/></Relationships>
</file>

<file path=ppt/slideMasters/_rels/slideMaster19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54.xml"/><Relationship Id="rId3" Type="http://schemas.openxmlformats.org/officeDocument/2006/relationships/slideLayout" Target="../slideLayouts/slideLayout2149.xml"/><Relationship Id="rId7" Type="http://schemas.openxmlformats.org/officeDocument/2006/relationships/slideLayout" Target="../slideLayouts/slideLayout2153.xml"/><Relationship Id="rId12" Type="http://schemas.openxmlformats.org/officeDocument/2006/relationships/theme" Target="../theme/theme196.xml"/><Relationship Id="rId2" Type="http://schemas.openxmlformats.org/officeDocument/2006/relationships/slideLayout" Target="../slideLayouts/slideLayout2148.xml"/><Relationship Id="rId1" Type="http://schemas.openxmlformats.org/officeDocument/2006/relationships/slideLayout" Target="../slideLayouts/slideLayout2147.xml"/><Relationship Id="rId6" Type="http://schemas.openxmlformats.org/officeDocument/2006/relationships/slideLayout" Target="../slideLayouts/slideLayout2152.xml"/><Relationship Id="rId11" Type="http://schemas.openxmlformats.org/officeDocument/2006/relationships/slideLayout" Target="../slideLayouts/slideLayout2157.xml"/><Relationship Id="rId5" Type="http://schemas.openxmlformats.org/officeDocument/2006/relationships/slideLayout" Target="../slideLayouts/slideLayout2151.xml"/><Relationship Id="rId10" Type="http://schemas.openxmlformats.org/officeDocument/2006/relationships/slideLayout" Target="../slideLayouts/slideLayout2156.xml"/><Relationship Id="rId4" Type="http://schemas.openxmlformats.org/officeDocument/2006/relationships/slideLayout" Target="../slideLayouts/slideLayout2150.xml"/><Relationship Id="rId9" Type="http://schemas.openxmlformats.org/officeDocument/2006/relationships/slideLayout" Target="../slideLayouts/slideLayout2155.xml"/></Relationships>
</file>

<file path=ppt/slideMasters/_rels/slideMaster19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65.xml"/><Relationship Id="rId3" Type="http://schemas.openxmlformats.org/officeDocument/2006/relationships/slideLayout" Target="../slideLayouts/slideLayout2160.xml"/><Relationship Id="rId7" Type="http://schemas.openxmlformats.org/officeDocument/2006/relationships/slideLayout" Target="../slideLayouts/slideLayout2164.xml"/><Relationship Id="rId12" Type="http://schemas.openxmlformats.org/officeDocument/2006/relationships/theme" Target="../theme/theme197.xml"/><Relationship Id="rId2" Type="http://schemas.openxmlformats.org/officeDocument/2006/relationships/slideLayout" Target="../slideLayouts/slideLayout2159.xml"/><Relationship Id="rId1" Type="http://schemas.openxmlformats.org/officeDocument/2006/relationships/slideLayout" Target="../slideLayouts/slideLayout2158.xml"/><Relationship Id="rId6" Type="http://schemas.openxmlformats.org/officeDocument/2006/relationships/slideLayout" Target="../slideLayouts/slideLayout2163.xml"/><Relationship Id="rId11" Type="http://schemas.openxmlformats.org/officeDocument/2006/relationships/slideLayout" Target="../slideLayouts/slideLayout2168.xml"/><Relationship Id="rId5" Type="http://schemas.openxmlformats.org/officeDocument/2006/relationships/slideLayout" Target="../slideLayouts/slideLayout2162.xml"/><Relationship Id="rId10" Type="http://schemas.openxmlformats.org/officeDocument/2006/relationships/slideLayout" Target="../slideLayouts/slideLayout2167.xml"/><Relationship Id="rId4" Type="http://schemas.openxmlformats.org/officeDocument/2006/relationships/slideLayout" Target="../slideLayouts/slideLayout2161.xml"/><Relationship Id="rId9" Type="http://schemas.openxmlformats.org/officeDocument/2006/relationships/slideLayout" Target="../slideLayouts/slideLayout2166.xml"/></Relationships>
</file>

<file path=ppt/slideMasters/_rels/slideMaster19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76.xml"/><Relationship Id="rId3" Type="http://schemas.openxmlformats.org/officeDocument/2006/relationships/slideLayout" Target="../slideLayouts/slideLayout2171.xml"/><Relationship Id="rId7" Type="http://schemas.openxmlformats.org/officeDocument/2006/relationships/slideLayout" Target="../slideLayouts/slideLayout2175.xml"/><Relationship Id="rId12" Type="http://schemas.openxmlformats.org/officeDocument/2006/relationships/theme" Target="../theme/theme198.xml"/><Relationship Id="rId2" Type="http://schemas.openxmlformats.org/officeDocument/2006/relationships/slideLayout" Target="../slideLayouts/slideLayout2170.xml"/><Relationship Id="rId1" Type="http://schemas.openxmlformats.org/officeDocument/2006/relationships/slideLayout" Target="../slideLayouts/slideLayout2169.xml"/><Relationship Id="rId6" Type="http://schemas.openxmlformats.org/officeDocument/2006/relationships/slideLayout" Target="../slideLayouts/slideLayout2174.xml"/><Relationship Id="rId11" Type="http://schemas.openxmlformats.org/officeDocument/2006/relationships/slideLayout" Target="../slideLayouts/slideLayout2179.xml"/><Relationship Id="rId5" Type="http://schemas.openxmlformats.org/officeDocument/2006/relationships/slideLayout" Target="../slideLayouts/slideLayout2173.xml"/><Relationship Id="rId10" Type="http://schemas.openxmlformats.org/officeDocument/2006/relationships/slideLayout" Target="../slideLayouts/slideLayout2178.xml"/><Relationship Id="rId4" Type="http://schemas.openxmlformats.org/officeDocument/2006/relationships/slideLayout" Target="../slideLayouts/slideLayout2172.xml"/><Relationship Id="rId9" Type="http://schemas.openxmlformats.org/officeDocument/2006/relationships/slideLayout" Target="../slideLayouts/slideLayout2177.xml"/></Relationships>
</file>

<file path=ppt/slideMasters/_rels/slideMaster19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87.xml"/><Relationship Id="rId3" Type="http://schemas.openxmlformats.org/officeDocument/2006/relationships/slideLayout" Target="../slideLayouts/slideLayout2182.xml"/><Relationship Id="rId7" Type="http://schemas.openxmlformats.org/officeDocument/2006/relationships/slideLayout" Target="../slideLayouts/slideLayout2186.xml"/><Relationship Id="rId12" Type="http://schemas.openxmlformats.org/officeDocument/2006/relationships/theme" Target="../theme/theme199.xml"/><Relationship Id="rId2" Type="http://schemas.openxmlformats.org/officeDocument/2006/relationships/slideLayout" Target="../slideLayouts/slideLayout2181.xml"/><Relationship Id="rId1" Type="http://schemas.openxmlformats.org/officeDocument/2006/relationships/slideLayout" Target="../slideLayouts/slideLayout2180.xml"/><Relationship Id="rId6" Type="http://schemas.openxmlformats.org/officeDocument/2006/relationships/slideLayout" Target="../slideLayouts/slideLayout2185.xml"/><Relationship Id="rId11" Type="http://schemas.openxmlformats.org/officeDocument/2006/relationships/slideLayout" Target="../slideLayouts/slideLayout2190.xml"/><Relationship Id="rId5" Type="http://schemas.openxmlformats.org/officeDocument/2006/relationships/slideLayout" Target="../slideLayouts/slideLayout2184.xml"/><Relationship Id="rId10" Type="http://schemas.openxmlformats.org/officeDocument/2006/relationships/slideLayout" Target="../slideLayouts/slideLayout2189.xml"/><Relationship Id="rId4" Type="http://schemas.openxmlformats.org/officeDocument/2006/relationships/slideLayout" Target="../slideLayouts/slideLayout2183.xml"/><Relationship Id="rId9" Type="http://schemas.openxmlformats.org/officeDocument/2006/relationships/slideLayout" Target="../slideLayouts/slideLayout2188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2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7.xml"/><Relationship Id="rId3" Type="http://schemas.openxmlformats.org/officeDocument/2006/relationships/slideLayout" Target="../slideLayouts/slideLayout212.xml"/><Relationship Id="rId7" Type="http://schemas.openxmlformats.org/officeDocument/2006/relationships/slideLayout" Target="../slideLayouts/slideLayout216.xml"/><Relationship Id="rId12" Type="http://schemas.openxmlformats.org/officeDocument/2006/relationships/theme" Target="../theme/theme20.xml"/><Relationship Id="rId2" Type="http://schemas.openxmlformats.org/officeDocument/2006/relationships/slideLayout" Target="../slideLayouts/slideLayout211.xml"/><Relationship Id="rId1" Type="http://schemas.openxmlformats.org/officeDocument/2006/relationships/slideLayout" Target="../slideLayouts/slideLayout210.xml"/><Relationship Id="rId6" Type="http://schemas.openxmlformats.org/officeDocument/2006/relationships/slideLayout" Target="../slideLayouts/slideLayout215.xml"/><Relationship Id="rId11" Type="http://schemas.openxmlformats.org/officeDocument/2006/relationships/slideLayout" Target="../slideLayouts/slideLayout220.xml"/><Relationship Id="rId5" Type="http://schemas.openxmlformats.org/officeDocument/2006/relationships/slideLayout" Target="../slideLayouts/slideLayout214.xml"/><Relationship Id="rId10" Type="http://schemas.openxmlformats.org/officeDocument/2006/relationships/slideLayout" Target="../slideLayouts/slideLayout219.xml"/><Relationship Id="rId4" Type="http://schemas.openxmlformats.org/officeDocument/2006/relationships/slideLayout" Target="../slideLayouts/slideLayout213.xml"/><Relationship Id="rId9" Type="http://schemas.openxmlformats.org/officeDocument/2006/relationships/slideLayout" Target="../slideLayouts/slideLayout218.xml"/></Relationships>
</file>

<file path=ppt/slideMasters/_rels/slideMaster20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98.xml"/><Relationship Id="rId3" Type="http://schemas.openxmlformats.org/officeDocument/2006/relationships/slideLayout" Target="../slideLayouts/slideLayout2193.xml"/><Relationship Id="rId7" Type="http://schemas.openxmlformats.org/officeDocument/2006/relationships/slideLayout" Target="../slideLayouts/slideLayout2197.xml"/><Relationship Id="rId12" Type="http://schemas.openxmlformats.org/officeDocument/2006/relationships/theme" Target="../theme/theme200.xml"/><Relationship Id="rId2" Type="http://schemas.openxmlformats.org/officeDocument/2006/relationships/slideLayout" Target="../slideLayouts/slideLayout2192.xml"/><Relationship Id="rId1" Type="http://schemas.openxmlformats.org/officeDocument/2006/relationships/slideLayout" Target="../slideLayouts/slideLayout2191.xml"/><Relationship Id="rId6" Type="http://schemas.openxmlformats.org/officeDocument/2006/relationships/slideLayout" Target="../slideLayouts/slideLayout2196.xml"/><Relationship Id="rId11" Type="http://schemas.openxmlformats.org/officeDocument/2006/relationships/slideLayout" Target="../slideLayouts/slideLayout2201.xml"/><Relationship Id="rId5" Type="http://schemas.openxmlformats.org/officeDocument/2006/relationships/slideLayout" Target="../slideLayouts/slideLayout2195.xml"/><Relationship Id="rId10" Type="http://schemas.openxmlformats.org/officeDocument/2006/relationships/slideLayout" Target="../slideLayouts/slideLayout2200.xml"/><Relationship Id="rId4" Type="http://schemas.openxmlformats.org/officeDocument/2006/relationships/slideLayout" Target="../slideLayouts/slideLayout2194.xml"/><Relationship Id="rId9" Type="http://schemas.openxmlformats.org/officeDocument/2006/relationships/slideLayout" Target="../slideLayouts/slideLayout2199.xml"/></Relationships>
</file>

<file path=ppt/slideMasters/_rels/slideMaster20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09.xml"/><Relationship Id="rId3" Type="http://schemas.openxmlformats.org/officeDocument/2006/relationships/slideLayout" Target="../slideLayouts/slideLayout2204.xml"/><Relationship Id="rId7" Type="http://schemas.openxmlformats.org/officeDocument/2006/relationships/slideLayout" Target="../slideLayouts/slideLayout2208.xml"/><Relationship Id="rId12" Type="http://schemas.openxmlformats.org/officeDocument/2006/relationships/theme" Target="../theme/theme201.xml"/><Relationship Id="rId2" Type="http://schemas.openxmlformats.org/officeDocument/2006/relationships/slideLayout" Target="../slideLayouts/slideLayout2203.xml"/><Relationship Id="rId1" Type="http://schemas.openxmlformats.org/officeDocument/2006/relationships/slideLayout" Target="../slideLayouts/slideLayout2202.xml"/><Relationship Id="rId6" Type="http://schemas.openxmlformats.org/officeDocument/2006/relationships/slideLayout" Target="../slideLayouts/slideLayout2207.xml"/><Relationship Id="rId11" Type="http://schemas.openxmlformats.org/officeDocument/2006/relationships/slideLayout" Target="../slideLayouts/slideLayout2212.xml"/><Relationship Id="rId5" Type="http://schemas.openxmlformats.org/officeDocument/2006/relationships/slideLayout" Target="../slideLayouts/slideLayout2206.xml"/><Relationship Id="rId10" Type="http://schemas.openxmlformats.org/officeDocument/2006/relationships/slideLayout" Target="../slideLayouts/slideLayout2211.xml"/><Relationship Id="rId4" Type="http://schemas.openxmlformats.org/officeDocument/2006/relationships/slideLayout" Target="../slideLayouts/slideLayout2205.xml"/><Relationship Id="rId9" Type="http://schemas.openxmlformats.org/officeDocument/2006/relationships/slideLayout" Target="../slideLayouts/slideLayout2210.xml"/></Relationships>
</file>

<file path=ppt/slideMasters/_rels/slideMaster20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20.xml"/><Relationship Id="rId3" Type="http://schemas.openxmlformats.org/officeDocument/2006/relationships/slideLayout" Target="../slideLayouts/slideLayout2215.xml"/><Relationship Id="rId7" Type="http://schemas.openxmlformats.org/officeDocument/2006/relationships/slideLayout" Target="../slideLayouts/slideLayout2219.xml"/><Relationship Id="rId12" Type="http://schemas.openxmlformats.org/officeDocument/2006/relationships/theme" Target="../theme/theme202.xml"/><Relationship Id="rId2" Type="http://schemas.openxmlformats.org/officeDocument/2006/relationships/slideLayout" Target="../slideLayouts/slideLayout2214.xml"/><Relationship Id="rId1" Type="http://schemas.openxmlformats.org/officeDocument/2006/relationships/slideLayout" Target="../slideLayouts/slideLayout2213.xml"/><Relationship Id="rId6" Type="http://schemas.openxmlformats.org/officeDocument/2006/relationships/slideLayout" Target="../slideLayouts/slideLayout2218.xml"/><Relationship Id="rId11" Type="http://schemas.openxmlformats.org/officeDocument/2006/relationships/slideLayout" Target="../slideLayouts/slideLayout2223.xml"/><Relationship Id="rId5" Type="http://schemas.openxmlformats.org/officeDocument/2006/relationships/slideLayout" Target="../slideLayouts/slideLayout2217.xml"/><Relationship Id="rId10" Type="http://schemas.openxmlformats.org/officeDocument/2006/relationships/slideLayout" Target="../slideLayouts/slideLayout2222.xml"/><Relationship Id="rId4" Type="http://schemas.openxmlformats.org/officeDocument/2006/relationships/slideLayout" Target="../slideLayouts/slideLayout2216.xml"/><Relationship Id="rId9" Type="http://schemas.openxmlformats.org/officeDocument/2006/relationships/slideLayout" Target="../slideLayouts/slideLayout2221.xml"/></Relationships>
</file>

<file path=ppt/slideMasters/_rels/slideMaster20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31.xml"/><Relationship Id="rId3" Type="http://schemas.openxmlformats.org/officeDocument/2006/relationships/slideLayout" Target="../slideLayouts/slideLayout2226.xml"/><Relationship Id="rId7" Type="http://schemas.openxmlformats.org/officeDocument/2006/relationships/slideLayout" Target="../slideLayouts/slideLayout2230.xml"/><Relationship Id="rId12" Type="http://schemas.openxmlformats.org/officeDocument/2006/relationships/theme" Target="../theme/theme203.xml"/><Relationship Id="rId2" Type="http://schemas.openxmlformats.org/officeDocument/2006/relationships/slideLayout" Target="../slideLayouts/slideLayout2225.xml"/><Relationship Id="rId1" Type="http://schemas.openxmlformats.org/officeDocument/2006/relationships/slideLayout" Target="../slideLayouts/slideLayout2224.xml"/><Relationship Id="rId6" Type="http://schemas.openxmlformats.org/officeDocument/2006/relationships/slideLayout" Target="../slideLayouts/slideLayout2229.xml"/><Relationship Id="rId11" Type="http://schemas.openxmlformats.org/officeDocument/2006/relationships/slideLayout" Target="../slideLayouts/slideLayout2234.xml"/><Relationship Id="rId5" Type="http://schemas.openxmlformats.org/officeDocument/2006/relationships/slideLayout" Target="../slideLayouts/slideLayout2228.xml"/><Relationship Id="rId10" Type="http://schemas.openxmlformats.org/officeDocument/2006/relationships/slideLayout" Target="../slideLayouts/slideLayout2233.xml"/><Relationship Id="rId4" Type="http://schemas.openxmlformats.org/officeDocument/2006/relationships/slideLayout" Target="../slideLayouts/slideLayout2227.xml"/><Relationship Id="rId9" Type="http://schemas.openxmlformats.org/officeDocument/2006/relationships/slideLayout" Target="../slideLayouts/slideLayout2232.xml"/></Relationships>
</file>

<file path=ppt/slideMasters/_rels/slideMaster20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42.xml"/><Relationship Id="rId3" Type="http://schemas.openxmlformats.org/officeDocument/2006/relationships/slideLayout" Target="../slideLayouts/slideLayout2237.xml"/><Relationship Id="rId7" Type="http://schemas.openxmlformats.org/officeDocument/2006/relationships/slideLayout" Target="../slideLayouts/slideLayout2241.xml"/><Relationship Id="rId12" Type="http://schemas.openxmlformats.org/officeDocument/2006/relationships/theme" Target="../theme/theme204.xml"/><Relationship Id="rId2" Type="http://schemas.openxmlformats.org/officeDocument/2006/relationships/slideLayout" Target="../slideLayouts/slideLayout2236.xml"/><Relationship Id="rId1" Type="http://schemas.openxmlformats.org/officeDocument/2006/relationships/slideLayout" Target="../slideLayouts/slideLayout2235.xml"/><Relationship Id="rId6" Type="http://schemas.openxmlformats.org/officeDocument/2006/relationships/slideLayout" Target="../slideLayouts/slideLayout2240.xml"/><Relationship Id="rId11" Type="http://schemas.openxmlformats.org/officeDocument/2006/relationships/slideLayout" Target="../slideLayouts/slideLayout2245.xml"/><Relationship Id="rId5" Type="http://schemas.openxmlformats.org/officeDocument/2006/relationships/slideLayout" Target="../slideLayouts/slideLayout2239.xml"/><Relationship Id="rId10" Type="http://schemas.openxmlformats.org/officeDocument/2006/relationships/slideLayout" Target="../slideLayouts/slideLayout2244.xml"/><Relationship Id="rId4" Type="http://schemas.openxmlformats.org/officeDocument/2006/relationships/slideLayout" Target="../slideLayouts/slideLayout2238.xml"/><Relationship Id="rId9" Type="http://schemas.openxmlformats.org/officeDocument/2006/relationships/slideLayout" Target="../slideLayouts/slideLayout2243.xml"/></Relationships>
</file>

<file path=ppt/slideMasters/_rels/slideMaster20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53.xml"/><Relationship Id="rId3" Type="http://schemas.openxmlformats.org/officeDocument/2006/relationships/slideLayout" Target="../slideLayouts/slideLayout2248.xml"/><Relationship Id="rId7" Type="http://schemas.openxmlformats.org/officeDocument/2006/relationships/slideLayout" Target="../slideLayouts/slideLayout2252.xml"/><Relationship Id="rId12" Type="http://schemas.openxmlformats.org/officeDocument/2006/relationships/theme" Target="../theme/theme205.xml"/><Relationship Id="rId2" Type="http://schemas.openxmlformats.org/officeDocument/2006/relationships/slideLayout" Target="../slideLayouts/slideLayout2247.xml"/><Relationship Id="rId1" Type="http://schemas.openxmlformats.org/officeDocument/2006/relationships/slideLayout" Target="../slideLayouts/slideLayout2246.xml"/><Relationship Id="rId6" Type="http://schemas.openxmlformats.org/officeDocument/2006/relationships/slideLayout" Target="../slideLayouts/slideLayout2251.xml"/><Relationship Id="rId11" Type="http://schemas.openxmlformats.org/officeDocument/2006/relationships/slideLayout" Target="../slideLayouts/slideLayout2256.xml"/><Relationship Id="rId5" Type="http://schemas.openxmlformats.org/officeDocument/2006/relationships/slideLayout" Target="../slideLayouts/slideLayout2250.xml"/><Relationship Id="rId10" Type="http://schemas.openxmlformats.org/officeDocument/2006/relationships/slideLayout" Target="../slideLayouts/slideLayout2255.xml"/><Relationship Id="rId4" Type="http://schemas.openxmlformats.org/officeDocument/2006/relationships/slideLayout" Target="../slideLayouts/slideLayout2249.xml"/><Relationship Id="rId9" Type="http://schemas.openxmlformats.org/officeDocument/2006/relationships/slideLayout" Target="../slideLayouts/slideLayout2254.xml"/></Relationships>
</file>

<file path=ppt/slideMasters/_rels/slideMaster20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64.xml"/><Relationship Id="rId3" Type="http://schemas.openxmlformats.org/officeDocument/2006/relationships/slideLayout" Target="../slideLayouts/slideLayout2259.xml"/><Relationship Id="rId7" Type="http://schemas.openxmlformats.org/officeDocument/2006/relationships/slideLayout" Target="../slideLayouts/slideLayout2263.xml"/><Relationship Id="rId12" Type="http://schemas.openxmlformats.org/officeDocument/2006/relationships/theme" Target="../theme/theme206.xml"/><Relationship Id="rId2" Type="http://schemas.openxmlformats.org/officeDocument/2006/relationships/slideLayout" Target="../slideLayouts/slideLayout2258.xml"/><Relationship Id="rId1" Type="http://schemas.openxmlformats.org/officeDocument/2006/relationships/slideLayout" Target="../slideLayouts/slideLayout2257.xml"/><Relationship Id="rId6" Type="http://schemas.openxmlformats.org/officeDocument/2006/relationships/slideLayout" Target="../slideLayouts/slideLayout2262.xml"/><Relationship Id="rId11" Type="http://schemas.openxmlformats.org/officeDocument/2006/relationships/slideLayout" Target="../slideLayouts/slideLayout2267.xml"/><Relationship Id="rId5" Type="http://schemas.openxmlformats.org/officeDocument/2006/relationships/slideLayout" Target="../slideLayouts/slideLayout2261.xml"/><Relationship Id="rId10" Type="http://schemas.openxmlformats.org/officeDocument/2006/relationships/slideLayout" Target="../slideLayouts/slideLayout2266.xml"/><Relationship Id="rId4" Type="http://schemas.openxmlformats.org/officeDocument/2006/relationships/slideLayout" Target="../slideLayouts/slideLayout2260.xml"/><Relationship Id="rId9" Type="http://schemas.openxmlformats.org/officeDocument/2006/relationships/slideLayout" Target="../slideLayouts/slideLayout2265.xml"/></Relationships>
</file>

<file path=ppt/slideMasters/_rels/slideMaster20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75.xml"/><Relationship Id="rId3" Type="http://schemas.openxmlformats.org/officeDocument/2006/relationships/slideLayout" Target="../slideLayouts/slideLayout2270.xml"/><Relationship Id="rId7" Type="http://schemas.openxmlformats.org/officeDocument/2006/relationships/slideLayout" Target="../slideLayouts/slideLayout2274.xml"/><Relationship Id="rId12" Type="http://schemas.openxmlformats.org/officeDocument/2006/relationships/theme" Target="../theme/theme207.xml"/><Relationship Id="rId2" Type="http://schemas.openxmlformats.org/officeDocument/2006/relationships/slideLayout" Target="../slideLayouts/slideLayout2269.xml"/><Relationship Id="rId1" Type="http://schemas.openxmlformats.org/officeDocument/2006/relationships/slideLayout" Target="../slideLayouts/slideLayout2268.xml"/><Relationship Id="rId6" Type="http://schemas.openxmlformats.org/officeDocument/2006/relationships/slideLayout" Target="../slideLayouts/slideLayout2273.xml"/><Relationship Id="rId11" Type="http://schemas.openxmlformats.org/officeDocument/2006/relationships/slideLayout" Target="../slideLayouts/slideLayout2278.xml"/><Relationship Id="rId5" Type="http://schemas.openxmlformats.org/officeDocument/2006/relationships/slideLayout" Target="../slideLayouts/slideLayout2272.xml"/><Relationship Id="rId10" Type="http://schemas.openxmlformats.org/officeDocument/2006/relationships/slideLayout" Target="../slideLayouts/slideLayout2277.xml"/><Relationship Id="rId4" Type="http://schemas.openxmlformats.org/officeDocument/2006/relationships/slideLayout" Target="../slideLayouts/slideLayout2271.xml"/><Relationship Id="rId9" Type="http://schemas.openxmlformats.org/officeDocument/2006/relationships/slideLayout" Target="../slideLayouts/slideLayout2276.xml"/></Relationships>
</file>

<file path=ppt/slideMasters/_rels/slideMaster20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86.xml"/><Relationship Id="rId3" Type="http://schemas.openxmlformats.org/officeDocument/2006/relationships/slideLayout" Target="../slideLayouts/slideLayout2281.xml"/><Relationship Id="rId7" Type="http://schemas.openxmlformats.org/officeDocument/2006/relationships/slideLayout" Target="../slideLayouts/slideLayout2285.xml"/><Relationship Id="rId12" Type="http://schemas.openxmlformats.org/officeDocument/2006/relationships/theme" Target="../theme/theme208.xml"/><Relationship Id="rId2" Type="http://schemas.openxmlformats.org/officeDocument/2006/relationships/slideLayout" Target="../slideLayouts/slideLayout2280.xml"/><Relationship Id="rId1" Type="http://schemas.openxmlformats.org/officeDocument/2006/relationships/slideLayout" Target="../slideLayouts/slideLayout2279.xml"/><Relationship Id="rId6" Type="http://schemas.openxmlformats.org/officeDocument/2006/relationships/slideLayout" Target="../slideLayouts/slideLayout2284.xml"/><Relationship Id="rId11" Type="http://schemas.openxmlformats.org/officeDocument/2006/relationships/slideLayout" Target="../slideLayouts/slideLayout2289.xml"/><Relationship Id="rId5" Type="http://schemas.openxmlformats.org/officeDocument/2006/relationships/slideLayout" Target="../slideLayouts/slideLayout2283.xml"/><Relationship Id="rId10" Type="http://schemas.openxmlformats.org/officeDocument/2006/relationships/slideLayout" Target="../slideLayouts/slideLayout2288.xml"/><Relationship Id="rId4" Type="http://schemas.openxmlformats.org/officeDocument/2006/relationships/slideLayout" Target="../slideLayouts/slideLayout2282.xml"/><Relationship Id="rId9" Type="http://schemas.openxmlformats.org/officeDocument/2006/relationships/slideLayout" Target="../slideLayouts/slideLayout2287.xml"/></Relationships>
</file>

<file path=ppt/slideMasters/_rels/slideMaster20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97.xml"/><Relationship Id="rId3" Type="http://schemas.openxmlformats.org/officeDocument/2006/relationships/slideLayout" Target="../slideLayouts/slideLayout2292.xml"/><Relationship Id="rId7" Type="http://schemas.openxmlformats.org/officeDocument/2006/relationships/slideLayout" Target="../slideLayouts/slideLayout2296.xml"/><Relationship Id="rId12" Type="http://schemas.openxmlformats.org/officeDocument/2006/relationships/theme" Target="../theme/theme209.xml"/><Relationship Id="rId2" Type="http://schemas.openxmlformats.org/officeDocument/2006/relationships/slideLayout" Target="../slideLayouts/slideLayout2291.xml"/><Relationship Id="rId1" Type="http://schemas.openxmlformats.org/officeDocument/2006/relationships/slideLayout" Target="../slideLayouts/slideLayout2290.xml"/><Relationship Id="rId6" Type="http://schemas.openxmlformats.org/officeDocument/2006/relationships/slideLayout" Target="../slideLayouts/slideLayout2295.xml"/><Relationship Id="rId11" Type="http://schemas.openxmlformats.org/officeDocument/2006/relationships/slideLayout" Target="../slideLayouts/slideLayout2300.xml"/><Relationship Id="rId5" Type="http://schemas.openxmlformats.org/officeDocument/2006/relationships/slideLayout" Target="../slideLayouts/slideLayout2294.xml"/><Relationship Id="rId10" Type="http://schemas.openxmlformats.org/officeDocument/2006/relationships/slideLayout" Target="../slideLayouts/slideLayout2299.xml"/><Relationship Id="rId4" Type="http://schemas.openxmlformats.org/officeDocument/2006/relationships/slideLayout" Target="../slideLayouts/slideLayout2293.xml"/><Relationship Id="rId9" Type="http://schemas.openxmlformats.org/officeDocument/2006/relationships/slideLayout" Target="../slideLayouts/slideLayout2298.xml"/></Relationships>
</file>

<file path=ppt/slideMasters/_rels/slideMaster2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8.xml"/><Relationship Id="rId3" Type="http://schemas.openxmlformats.org/officeDocument/2006/relationships/slideLayout" Target="../slideLayouts/slideLayout223.xml"/><Relationship Id="rId7" Type="http://schemas.openxmlformats.org/officeDocument/2006/relationships/slideLayout" Target="../slideLayouts/slideLayout227.xml"/><Relationship Id="rId12" Type="http://schemas.openxmlformats.org/officeDocument/2006/relationships/theme" Target="../theme/theme21.xml"/><Relationship Id="rId2" Type="http://schemas.openxmlformats.org/officeDocument/2006/relationships/slideLayout" Target="../slideLayouts/slideLayout222.xml"/><Relationship Id="rId1" Type="http://schemas.openxmlformats.org/officeDocument/2006/relationships/slideLayout" Target="../slideLayouts/slideLayout221.xml"/><Relationship Id="rId6" Type="http://schemas.openxmlformats.org/officeDocument/2006/relationships/slideLayout" Target="../slideLayouts/slideLayout226.xml"/><Relationship Id="rId11" Type="http://schemas.openxmlformats.org/officeDocument/2006/relationships/slideLayout" Target="../slideLayouts/slideLayout231.xml"/><Relationship Id="rId5" Type="http://schemas.openxmlformats.org/officeDocument/2006/relationships/slideLayout" Target="../slideLayouts/slideLayout225.xml"/><Relationship Id="rId10" Type="http://schemas.openxmlformats.org/officeDocument/2006/relationships/slideLayout" Target="../slideLayouts/slideLayout230.xml"/><Relationship Id="rId4" Type="http://schemas.openxmlformats.org/officeDocument/2006/relationships/slideLayout" Target="../slideLayouts/slideLayout224.xml"/><Relationship Id="rId9" Type="http://schemas.openxmlformats.org/officeDocument/2006/relationships/slideLayout" Target="../slideLayouts/slideLayout229.xml"/></Relationships>
</file>

<file path=ppt/slideMasters/_rels/slideMaster2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08.xml"/><Relationship Id="rId3" Type="http://schemas.openxmlformats.org/officeDocument/2006/relationships/slideLayout" Target="../slideLayouts/slideLayout2303.xml"/><Relationship Id="rId7" Type="http://schemas.openxmlformats.org/officeDocument/2006/relationships/slideLayout" Target="../slideLayouts/slideLayout2307.xml"/><Relationship Id="rId12" Type="http://schemas.openxmlformats.org/officeDocument/2006/relationships/theme" Target="../theme/theme210.xml"/><Relationship Id="rId2" Type="http://schemas.openxmlformats.org/officeDocument/2006/relationships/slideLayout" Target="../slideLayouts/slideLayout2302.xml"/><Relationship Id="rId1" Type="http://schemas.openxmlformats.org/officeDocument/2006/relationships/slideLayout" Target="../slideLayouts/slideLayout2301.xml"/><Relationship Id="rId6" Type="http://schemas.openxmlformats.org/officeDocument/2006/relationships/slideLayout" Target="../slideLayouts/slideLayout2306.xml"/><Relationship Id="rId11" Type="http://schemas.openxmlformats.org/officeDocument/2006/relationships/slideLayout" Target="../slideLayouts/slideLayout2311.xml"/><Relationship Id="rId5" Type="http://schemas.openxmlformats.org/officeDocument/2006/relationships/slideLayout" Target="../slideLayouts/slideLayout2305.xml"/><Relationship Id="rId10" Type="http://schemas.openxmlformats.org/officeDocument/2006/relationships/slideLayout" Target="../slideLayouts/slideLayout2310.xml"/><Relationship Id="rId4" Type="http://schemas.openxmlformats.org/officeDocument/2006/relationships/slideLayout" Target="../slideLayouts/slideLayout2304.xml"/><Relationship Id="rId9" Type="http://schemas.openxmlformats.org/officeDocument/2006/relationships/slideLayout" Target="../slideLayouts/slideLayout2309.xml"/></Relationships>
</file>

<file path=ppt/slideMasters/_rels/slideMaster2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19.xml"/><Relationship Id="rId3" Type="http://schemas.openxmlformats.org/officeDocument/2006/relationships/slideLayout" Target="../slideLayouts/slideLayout2314.xml"/><Relationship Id="rId7" Type="http://schemas.openxmlformats.org/officeDocument/2006/relationships/slideLayout" Target="../slideLayouts/slideLayout2318.xml"/><Relationship Id="rId12" Type="http://schemas.openxmlformats.org/officeDocument/2006/relationships/theme" Target="../theme/theme211.xml"/><Relationship Id="rId2" Type="http://schemas.openxmlformats.org/officeDocument/2006/relationships/slideLayout" Target="../slideLayouts/slideLayout2313.xml"/><Relationship Id="rId1" Type="http://schemas.openxmlformats.org/officeDocument/2006/relationships/slideLayout" Target="../slideLayouts/slideLayout2312.xml"/><Relationship Id="rId6" Type="http://schemas.openxmlformats.org/officeDocument/2006/relationships/slideLayout" Target="../slideLayouts/slideLayout2317.xml"/><Relationship Id="rId11" Type="http://schemas.openxmlformats.org/officeDocument/2006/relationships/slideLayout" Target="../slideLayouts/slideLayout2322.xml"/><Relationship Id="rId5" Type="http://schemas.openxmlformats.org/officeDocument/2006/relationships/slideLayout" Target="../slideLayouts/slideLayout2316.xml"/><Relationship Id="rId10" Type="http://schemas.openxmlformats.org/officeDocument/2006/relationships/slideLayout" Target="../slideLayouts/slideLayout2321.xml"/><Relationship Id="rId4" Type="http://schemas.openxmlformats.org/officeDocument/2006/relationships/slideLayout" Target="../slideLayouts/slideLayout2315.xml"/><Relationship Id="rId9" Type="http://schemas.openxmlformats.org/officeDocument/2006/relationships/slideLayout" Target="../slideLayouts/slideLayout2320.xml"/></Relationships>
</file>

<file path=ppt/slideMasters/_rels/slideMaster2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30.xml"/><Relationship Id="rId3" Type="http://schemas.openxmlformats.org/officeDocument/2006/relationships/slideLayout" Target="../slideLayouts/slideLayout2325.xml"/><Relationship Id="rId7" Type="http://schemas.openxmlformats.org/officeDocument/2006/relationships/slideLayout" Target="../slideLayouts/slideLayout2329.xml"/><Relationship Id="rId12" Type="http://schemas.openxmlformats.org/officeDocument/2006/relationships/theme" Target="../theme/theme212.xml"/><Relationship Id="rId2" Type="http://schemas.openxmlformats.org/officeDocument/2006/relationships/slideLayout" Target="../slideLayouts/slideLayout2324.xml"/><Relationship Id="rId1" Type="http://schemas.openxmlformats.org/officeDocument/2006/relationships/slideLayout" Target="../slideLayouts/slideLayout2323.xml"/><Relationship Id="rId6" Type="http://schemas.openxmlformats.org/officeDocument/2006/relationships/slideLayout" Target="../slideLayouts/slideLayout2328.xml"/><Relationship Id="rId11" Type="http://schemas.openxmlformats.org/officeDocument/2006/relationships/slideLayout" Target="../slideLayouts/slideLayout2333.xml"/><Relationship Id="rId5" Type="http://schemas.openxmlformats.org/officeDocument/2006/relationships/slideLayout" Target="../slideLayouts/slideLayout2327.xml"/><Relationship Id="rId10" Type="http://schemas.openxmlformats.org/officeDocument/2006/relationships/slideLayout" Target="../slideLayouts/slideLayout2332.xml"/><Relationship Id="rId4" Type="http://schemas.openxmlformats.org/officeDocument/2006/relationships/slideLayout" Target="../slideLayouts/slideLayout2326.xml"/><Relationship Id="rId9" Type="http://schemas.openxmlformats.org/officeDocument/2006/relationships/slideLayout" Target="../slideLayouts/slideLayout2331.xml"/></Relationships>
</file>

<file path=ppt/slideMasters/_rels/slideMaster2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41.xml"/><Relationship Id="rId3" Type="http://schemas.openxmlformats.org/officeDocument/2006/relationships/slideLayout" Target="../slideLayouts/slideLayout2336.xml"/><Relationship Id="rId7" Type="http://schemas.openxmlformats.org/officeDocument/2006/relationships/slideLayout" Target="../slideLayouts/slideLayout2340.xml"/><Relationship Id="rId12" Type="http://schemas.openxmlformats.org/officeDocument/2006/relationships/theme" Target="../theme/theme213.xml"/><Relationship Id="rId2" Type="http://schemas.openxmlformats.org/officeDocument/2006/relationships/slideLayout" Target="../slideLayouts/slideLayout2335.xml"/><Relationship Id="rId1" Type="http://schemas.openxmlformats.org/officeDocument/2006/relationships/slideLayout" Target="../slideLayouts/slideLayout2334.xml"/><Relationship Id="rId6" Type="http://schemas.openxmlformats.org/officeDocument/2006/relationships/slideLayout" Target="../slideLayouts/slideLayout2339.xml"/><Relationship Id="rId11" Type="http://schemas.openxmlformats.org/officeDocument/2006/relationships/slideLayout" Target="../slideLayouts/slideLayout2344.xml"/><Relationship Id="rId5" Type="http://schemas.openxmlformats.org/officeDocument/2006/relationships/slideLayout" Target="../slideLayouts/slideLayout2338.xml"/><Relationship Id="rId10" Type="http://schemas.openxmlformats.org/officeDocument/2006/relationships/slideLayout" Target="../slideLayouts/slideLayout2343.xml"/><Relationship Id="rId4" Type="http://schemas.openxmlformats.org/officeDocument/2006/relationships/slideLayout" Target="../slideLayouts/slideLayout2337.xml"/><Relationship Id="rId9" Type="http://schemas.openxmlformats.org/officeDocument/2006/relationships/slideLayout" Target="../slideLayouts/slideLayout2342.xml"/></Relationships>
</file>

<file path=ppt/slideMasters/_rels/slideMaster2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52.xml"/><Relationship Id="rId3" Type="http://schemas.openxmlformats.org/officeDocument/2006/relationships/slideLayout" Target="../slideLayouts/slideLayout2347.xml"/><Relationship Id="rId7" Type="http://schemas.openxmlformats.org/officeDocument/2006/relationships/slideLayout" Target="../slideLayouts/slideLayout2351.xml"/><Relationship Id="rId12" Type="http://schemas.openxmlformats.org/officeDocument/2006/relationships/theme" Target="../theme/theme214.xml"/><Relationship Id="rId2" Type="http://schemas.openxmlformats.org/officeDocument/2006/relationships/slideLayout" Target="../slideLayouts/slideLayout2346.xml"/><Relationship Id="rId1" Type="http://schemas.openxmlformats.org/officeDocument/2006/relationships/slideLayout" Target="../slideLayouts/slideLayout2345.xml"/><Relationship Id="rId6" Type="http://schemas.openxmlformats.org/officeDocument/2006/relationships/slideLayout" Target="../slideLayouts/slideLayout2350.xml"/><Relationship Id="rId11" Type="http://schemas.openxmlformats.org/officeDocument/2006/relationships/slideLayout" Target="../slideLayouts/slideLayout2355.xml"/><Relationship Id="rId5" Type="http://schemas.openxmlformats.org/officeDocument/2006/relationships/slideLayout" Target="../slideLayouts/slideLayout2349.xml"/><Relationship Id="rId10" Type="http://schemas.openxmlformats.org/officeDocument/2006/relationships/slideLayout" Target="../slideLayouts/slideLayout2354.xml"/><Relationship Id="rId4" Type="http://schemas.openxmlformats.org/officeDocument/2006/relationships/slideLayout" Target="../slideLayouts/slideLayout2348.xml"/><Relationship Id="rId9" Type="http://schemas.openxmlformats.org/officeDocument/2006/relationships/slideLayout" Target="../slideLayouts/slideLayout2353.xml"/></Relationships>
</file>

<file path=ppt/slideMasters/_rels/slideMaster2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63.xml"/><Relationship Id="rId3" Type="http://schemas.openxmlformats.org/officeDocument/2006/relationships/slideLayout" Target="../slideLayouts/slideLayout2358.xml"/><Relationship Id="rId7" Type="http://schemas.openxmlformats.org/officeDocument/2006/relationships/slideLayout" Target="../slideLayouts/slideLayout2362.xml"/><Relationship Id="rId12" Type="http://schemas.openxmlformats.org/officeDocument/2006/relationships/theme" Target="../theme/theme215.xml"/><Relationship Id="rId2" Type="http://schemas.openxmlformats.org/officeDocument/2006/relationships/slideLayout" Target="../slideLayouts/slideLayout2357.xml"/><Relationship Id="rId1" Type="http://schemas.openxmlformats.org/officeDocument/2006/relationships/slideLayout" Target="../slideLayouts/slideLayout2356.xml"/><Relationship Id="rId6" Type="http://schemas.openxmlformats.org/officeDocument/2006/relationships/slideLayout" Target="../slideLayouts/slideLayout2361.xml"/><Relationship Id="rId11" Type="http://schemas.openxmlformats.org/officeDocument/2006/relationships/slideLayout" Target="../slideLayouts/slideLayout2366.xml"/><Relationship Id="rId5" Type="http://schemas.openxmlformats.org/officeDocument/2006/relationships/slideLayout" Target="../slideLayouts/slideLayout2360.xml"/><Relationship Id="rId10" Type="http://schemas.openxmlformats.org/officeDocument/2006/relationships/slideLayout" Target="../slideLayouts/slideLayout2365.xml"/><Relationship Id="rId4" Type="http://schemas.openxmlformats.org/officeDocument/2006/relationships/slideLayout" Target="../slideLayouts/slideLayout2359.xml"/><Relationship Id="rId9" Type="http://schemas.openxmlformats.org/officeDocument/2006/relationships/slideLayout" Target="../slideLayouts/slideLayout2364.xml"/></Relationships>
</file>

<file path=ppt/slideMasters/_rels/slideMaster2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74.xml"/><Relationship Id="rId3" Type="http://schemas.openxmlformats.org/officeDocument/2006/relationships/slideLayout" Target="../slideLayouts/slideLayout2369.xml"/><Relationship Id="rId7" Type="http://schemas.openxmlformats.org/officeDocument/2006/relationships/slideLayout" Target="../slideLayouts/slideLayout2373.xml"/><Relationship Id="rId12" Type="http://schemas.openxmlformats.org/officeDocument/2006/relationships/theme" Target="../theme/theme216.xml"/><Relationship Id="rId2" Type="http://schemas.openxmlformats.org/officeDocument/2006/relationships/slideLayout" Target="../slideLayouts/slideLayout2368.xml"/><Relationship Id="rId1" Type="http://schemas.openxmlformats.org/officeDocument/2006/relationships/slideLayout" Target="../slideLayouts/slideLayout2367.xml"/><Relationship Id="rId6" Type="http://schemas.openxmlformats.org/officeDocument/2006/relationships/slideLayout" Target="../slideLayouts/slideLayout2372.xml"/><Relationship Id="rId11" Type="http://schemas.openxmlformats.org/officeDocument/2006/relationships/slideLayout" Target="../slideLayouts/slideLayout2377.xml"/><Relationship Id="rId5" Type="http://schemas.openxmlformats.org/officeDocument/2006/relationships/slideLayout" Target="../slideLayouts/slideLayout2371.xml"/><Relationship Id="rId10" Type="http://schemas.openxmlformats.org/officeDocument/2006/relationships/slideLayout" Target="../slideLayouts/slideLayout2376.xml"/><Relationship Id="rId4" Type="http://schemas.openxmlformats.org/officeDocument/2006/relationships/slideLayout" Target="../slideLayouts/slideLayout2370.xml"/><Relationship Id="rId9" Type="http://schemas.openxmlformats.org/officeDocument/2006/relationships/slideLayout" Target="../slideLayouts/slideLayout2375.xml"/></Relationships>
</file>

<file path=ppt/slideMasters/_rels/slideMaster21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85.xml"/><Relationship Id="rId3" Type="http://schemas.openxmlformats.org/officeDocument/2006/relationships/slideLayout" Target="../slideLayouts/slideLayout2380.xml"/><Relationship Id="rId7" Type="http://schemas.openxmlformats.org/officeDocument/2006/relationships/slideLayout" Target="../slideLayouts/slideLayout2384.xml"/><Relationship Id="rId12" Type="http://schemas.openxmlformats.org/officeDocument/2006/relationships/theme" Target="../theme/theme217.xml"/><Relationship Id="rId2" Type="http://schemas.openxmlformats.org/officeDocument/2006/relationships/slideLayout" Target="../slideLayouts/slideLayout2379.xml"/><Relationship Id="rId1" Type="http://schemas.openxmlformats.org/officeDocument/2006/relationships/slideLayout" Target="../slideLayouts/slideLayout2378.xml"/><Relationship Id="rId6" Type="http://schemas.openxmlformats.org/officeDocument/2006/relationships/slideLayout" Target="../slideLayouts/slideLayout2383.xml"/><Relationship Id="rId11" Type="http://schemas.openxmlformats.org/officeDocument/2006/relationships/slideLayout" Target="../slideLayouts/slideLayout2388.xml"/><Relationship Id="rId5" Type="http://schemas.openxmlformats.org/officeDocument/2006/relationships/slideLayout" Target="../slideLayouts/slideLayout2382.xml"/><Relationship Id="rId10" Type="http://schemas.openxmlformats.org/officeDocument/2006/relationships/slideLayout" Target="../slideLayouts/slideLayout2387.xml"/><Relationship Id="rId4" Type="http://schemas.openxmlformats.org/officeDocument/2006/relationships/slideLayout" Target="../slideLayouts/slideLayout2381.xml"/><Relationship Id="rId9" Type="http://schemas.openxmlformats.org/officeDocument/2006/relationships/slideLayout" Target="../slideLayouts/slideLayout2386.xml"/></Relationships>
</file>

<file path=ppt/slideMasters/_rels/slideMaster21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96.xml"/><Relationship Id="rId3" Type="http://schemas.openxmlformats.org/officeDocument/2006/relationships/slideLayout" Target="../slideLayouts/slideLayout2391.xml"/><Relationship Id="rId7" Type="http://schemas.openxmlformats.org/officeDocument/2006/relationships/slideLayout" Target="../slideLayouts/slideLayout2395.xml"/><Relationship Id="rId12" Type="http://schemas.openxmlformats.org/officeDocument/2006/relationships/theme" Target="../theme/theme218.xml"/><Relationship Id="rId2" Type="http://schemas.openxmlformats.org/officeDocument/2006/relationships/slideLayout" Target="../slideLayouts/slideLayout2390.xml"/><Relationship Id="rId1" Type="http://schemas.openxmlformats.org/officeDocument/2006/relationships/slideLayout" Target="../slideLayouts/slideLayout2389.xml"/><Relationship Id="rId6" Type="http://schemas.openxmlformats.org/officeDocument/2006/relationships/slideLayout" Target="../slideLayouts/slideLayout2394.xml"/><Relationship Id="rId11" Type="http://schemas.openxmlformats.org/officeDocument/2006/relationships/slideLayout" Target="../slideLayouts/slideLayout2399.xml"/><Relationship Id="rId5" Type="http://schemas.openxmlformats.org/officeDocument/2006/relationships/slideLayout" Target="../slideLayouts/slideLayout2393.xml"/><Relationship Id="rId10" Type="http://schemas.openxmlformats.org/officeDocument/2006/relationships/slideLayout" Target="../slideLayouts/slideLayout2398.xml"/><Relationship Id="rId4" Type="http://schemas.openxmlformats.org/officeDocument/2006/relationships/slideLayout" Target="../slideLayouts/slideLayout2392.xml"/><Relationship Id="rId9" Type="http://schemas.openxmlformats.org/officeDocument/2006/relationships/slideLayout" Target="../slideLayouts/slideLayout2397.xml"/></Relationships>
</file>

<file path=ppt/slideMasters/_rels/slideMaster21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07.xml"/><Relationship Id="rId3" Type="http://schemas.openxmlformats.org/officeDocument/2006/relationships/slideLayout" Target="../slideLayouts/slideLayout2402.xml"/><Relationship Id="rId7" Type="http://schemas.openxmlformats.org/officeDocument/2006/relationships/slideLayout" Target="../slideLayouts/slideLayout2406.xml"/><Relationship Id="rId12" Type="http://schemas.openxmlformats.org/officeDocument/2006/relationships/theme" Target="../theme/theme219.xml"/><Relationship Id="rId2" Type="http://schemas.openxmlformats.org/officeDocument/2006/relationships/slideLayout" Target="../slideLayouts/slideLayout2401.xml"/><Relationship Id="rId1" Type="http://schemas.openxmlformats.org/officeDocument/2006/relationships/slideLayout" Target="../slideLayouts/slideLayout2400.xml"/><Relationship Id="rId6" Type="http://schemas.openxmlformats.org/officeDocument/2006/relationships/slideLayout" Target="../slideLayouts/slideLayout2405.xml"/><Relationship Id="rId11" Type="http://schemas.openxmlformats.org/officeDocument/2006/relationships/slideLayout" Target="../slideLayouts/slideLayout2410.xml"/><Relationship Id="rId5" Type="http://schemas.openxmlformats.org/officeDocument/2006/relationships/slideLayout" Target="../slideLayouts/slideLayout2404.xml"/><Relationship Id="rId10" Type="http://schemas.openxmlformats.org/officeDocument/2006/relationships/slideLayout" Target="../slideLayouts/slideLayout2409.xml"/><Relationship Id="rId4" Type="http://schemas.openxmlformats.org/officeDocument/2006/relationships/slideLayout" Target="../slideLayouts/slideLayout2403.xml"/><Relationship Id="rId9" Type="http://schemas.openxmlformats.org/officeDocument/2006/relationships/slideLayout" Target="../slideLayouts/slideLayout2408.xml"/></Relationships>
</file>

<file path=ppt/slideMasters/_rels/slideMaster2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9.xml"/><Relationship Id="rId3" Type="http://schemas.openxmlformats.org/officeDocument/2006/relationships/slideLayout" Target="../slideLayouts/slideLayout234.xml"/><Relationship Id="rId7" Type="http://schemas.openxmlformats.org/officeDocument/2006/relationships/slideLayout" Target="../slideLayouts/slideLayout238.xml"/><Relationship Id="rId12" Type="http://schemas.openxmlformats.org/officeDocument/2006/relationships/theme" Target="../theme/theme22.xml"/><Relationship Id="rId2" Type="http://schemas.openxmlformats.org/officeDocument/2006/relationships/slideLayout" Target="../slideLayouts/slideLayout233.xml"/><Relationship Id="rId1" Type="http://schemas.openxmlformats.org/officeDocument/2006/relationships/slideLayout" Target="../slideLayouts/slideLayout232.xml"/><Relationship Id="rId6" Type="http://schemas.openxmlformats.org/officeDocument/2006/relationships/slideLayout" Target="../slideLayouts/slideLayout237.xml"/><Relationship Id="rId11" Type="http://schemas.openxmlformats.org/officeDocument/2006/relationships/slideLayout" Target="../slideLayouts/slideLayout242.xml"/><Relationship Id="rId5" Type="http://schemas.openxmlformats.org/officeDocument/2006/relationships/slideLayout" Target="../slideLayouts/slideLayout236.xml"/><Relationship Id="rId10" Type="http://schemas.openxmlformats.org/officeDocument/2006/relationships/slideLayout" Target="../slideLayouts/slideLayout241.xml"/><Relationship Id="rId4" Type="http://schemas.openxmlformats.org/officeDocument/2006/relationships/slideLayout" Target="../slideLayouts/slideLayout235.xml"/><Relationship Id="rId9" Type="http://schemas.openxmlformats.org/officeDocument/2006/relationships/slideLayout" Target="../slideLayouts/slideLayout240.xml"/></Relationships>
</file>

<file path=ppt/slideMasters/_rels/slideMaster22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18.xml"/><Relationship Id="rId3" Type="http://schemas.openxmlformats.org/officeDocument/2006/relationships/slideLayout" Target="../slideLayouts/slideLayout2413.xml"/><Relationship Id="rId7" Type="http://schemas.openxmlformats.org/officeDocument/2006/relationships/slideLayout" Target="../slideLayouts/slideLayout2417.xml"/><Relationship Id="rId12" Type="http://schemas.openxmlformats.org/officeDocument/2006/relationships/theme" Target="../theme/theme220.xml"/><Relationship Id="rId2" Type="http://schemas.openxmlformats.org/officeDocument/2006/relationships/slideLayout" Target="../slideLayouts/slideLayout2412.xml"/><Relationship Id="rId1" Type="http://schemas.openxmlformats.org/officeDocument/2006/relationships/slideLayout" Target="../slideLayouts/slideLayout2411.xml"/><Relationship Id="rId6" Type="http://schemas.openxmlformats.org/officeDocument/2006/relationships/slideLayout" Target="../slideLayouts/slideLayout2416.xml"/><Relationship Id="rId11" Type="http://schemas.openxmlformats.org/officeDocument/2006/relationships/slideLayout" Target="../slideLayouts/slideLayout2421.xml"/><Relationship Id="rId5" Type="http://schemas.openxmlformats.org/officeDocument/2006/relationships/slideLayout" Target="../slideLayouts/slideLayout2415.xml"/><Relationship Id="rId10" Type="http://schemas.openxmlformats.org/officeDocument/2006/relationships/slideLayout" Target="../slideLayouts/slideLayout2420.xml"/><Relationship Id="rId4" Type="http://schemas.openxmlformats.org/officeDocument/2006/relationships/slideLayout" Target="../slideLayouts/slideLayout2414.xml"/><Relationship Id="rId9" Type="http://schemas.openxmlformats.org/officeDocument/2006/relationships/slideLayout" Target="../slideLayouts/slideLayout2419.xml"/></Relationships>
</file>

<file path=ppt/slideMasters/_rels/slideMaster22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29.xml"/><Relationship Id="rId3" Type="http://schemas.openxmlformats.org/officeDocument/2006/relationships/slideLayout" Target="../slideLayouts/slideLayout2424.xml"/><Relationship Id="rId7" Type="http://schemas.openxmlformats.org/officeDocument/2006/relationships/slideLayout" Target="../slideLayouts/slideLayout2428.xml"/><Relationship Id="rId12" Type="http://schemas.openxmlformats.org/officeDocument/2006/relationships/theme" Target="../theme/theme221.xml"/><Relationship Id="rId2" Type="http://schemas.openxmlformats.org/officeDocument/2006/relationships/slideLayout" Target="../slideLayouts/slideLayout2423.xml"/><Relationship Id="rId1" Type="http://schemas.openxmlformats.org/officeDocument/2006/relationships/slideLayout" Target="../slideLayouts/slideLayout2422.xml"/><Relationship Id="rId6" Type="http://schemas.openxmlformats.org/officeDocument/2006/relationships/slideLayout" Target="../slideLayouts/slideLayout2427.xml"/><Relationship Id="rId11" Type="http://schemas.openxmlformats.org/officeDocument/2006/relationships/slideLayout" Target="../slideLayouts/slideLayout2432.xml"/><Relationship Id="rId5" Type="http://schemas.openxmlformats.org/officeDocument/2006/relationships/slideLayout" Target="../slideLayouts/slideLayout2426.xml"/><Relationship Id="rId10" Type="http://schemas.openxmlformats.org/officeDocument/2006/relationships/slideLayout" Target="../slideLayouts/slideLayout2431.xml"/><Relationship Id="rId4" Type="http://schemas.openxmlformats.org/officeDocument/2006/relationships/slideLayout" Target="../slideLayouts/slideLayout2425.xml"/><Relationship Id="rId9" Type="http://schemas.openxmlformats.org/officeDocument/2006/relationships/slideLayout" Target="../slideLayouts/slideLayout2430.xml"/></Relationships>
</file>

<file path=ppt/slideMasters/_rels/slideMaster22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40.xml"/><Relationship Id="rId3" Type="http://schemas.openxmlformats.org/officeDocument/2006/relationships/slideLayout" Target="../slideLayouts/slideLayout2435.xml"/><Relationship Id="rId7" Type="http://schemas.openxmlformats.org/officeDocument/2006/relationships/slideLayout" Target="../slideLayouts/slideLayout2439.xml"/><Relationship Id="rId12" Type="http://schemas.openxmlformats.org/officeDocument/2006/relationships/theme" Target="../theme/theme222.xml"/><Relationship Id="rId2" Type="http://schemas.openxmlformats.org/officeDocument/2006/relationships/slideLayout" Target="../slideLayouts/slideLayout2434.xml"/><Relationship Id="rId1" Type="http://schemas.openxmlformats.org/officeDocument/2006/relationships/slideLayout" Target="../slideLayouts/slideLayout2433.xml"/><Relationship Id="rId6" Type="http://schemas.openxmlformats.org/officeDocument/2006/relationships/slideLayout" Target="../slideLayouts/slideLayout2438.xml"/><Relationship Id="rId11" Type="http://schemas.openxmlformats.org/officeDocument/2006/relationships/slideLayout" Target="../slideLayouts/slideLayout2443.xml"/><Relationship Id="rId5" Type="http://schemas.openxmlformats.org/officeDocument/2006/relationships/slideLayout" Target="../slideLayouts/slideLayout2437.xml"/><Relationship Id="rId10" Type="http://schemas.openxmlformats.org/officeDocument/2006/relationships/slideLayout" Target="../slideLayouts/slideLayout2442.xml"/><Relationship Id="rId4" Type="http://schemas.openxmlformats.org/officeDocument/2006/relationships/slideLayout" Target="../slideLayouts/slideLayout2436.xml"/><Relationship Id="rId9" Type="http://schemas.openxmlformats.org/officeDocument/2006/relationships/slideLayout" Target="../slideLayouts/slideLayout2441.xml"/></Relationships>
</file>

<file path=ppt/slideMasters/_rels/slideMaster22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51.xml"/><Relationship Id="rId3" Type="http://schemas.openxmlformats.org/officeDocument/2006/relationships/slideLayout" Target="../slideLayouts/slideLayout2446.xml"/><Relationship Id="rId7" Type="http://schemas.openxmlformats.org/officeDocument/2006/relationships/slideLayout" Target="../slideLayouts/slideLayout2450.xml"/><Relationship Id="rId12" Type="http://schemas.openxmlformats.org/officeDocument/2006/relationships/theme" Target="../theme/theme223.xml"/><Relationship Id="rId2" Type="http://schemas.openxmlformats.org/officeDocument/2006/relationships/slideLayout" Target="../slideLayouts/slideLayout2445.xml"/><Relationship Id="rId1" Type="http://schemas.openxmlformats.org/officeDocument/2006/relationships/slideLayout" Target="../slideLayouts/slideLayout2444.xml"/><Relationship Id="rId6" Type="http://schemas.openxmlformats.org/officeDocument/2006/relationships/slideLayout" Target="../slideLayouts/slideLayout2449.xml"/><Relationship Id="rId11" Type="http://schemas.openxmlformats.org/officeDocument/2006/relationships/slideLayout" Target="../slideLayouts/slideLayout2454.xml"/><Relationship Id="rId5" Type="http://schemas.openxmlformats.org/officeDocument/2006/relationships/slideLayout" Target="../slideLayouts/slideLayout2448.xml"/><Relationship Id="rId10" Type="http://schemas.openxmlformats.org/officeDocument/2006/relationships/slideLayout" Target="../slideLayouts/slideLayout2453.xml"/><Relationship Id="rId4" Type="http://schemas.openxmlformats.org/officeDocument/2006/relationships/slideLayout" Target="../slideLayouts/slideLayout2447.xml"/><Relationship Id="rId9" Type="http://schemas.openxmlformats.org/officeDocument/2006/relationships/slideLayout" Target="../slideLayouts/slideLayout2452.xml"/></Relationships>
</file>

<file path=ppt/slideMasters/_rels/slideMaster22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62.xml"/><Relationship Id="rId3" Type="http://schemas.openxmlformats.org/officeDocument/2006/relationships/slideLayout" Target="../slideLayouts/slideLayout2457.xml"/><Relationship Id="rId7" Type="http://schemas.openxmlformats.org/officeDocument/2006/relationships/slideLayout" Target="../slideLayouts/slideLayout2461.xml"/><Relationship Id="rId12" Type="http://schemas.openxmlformats.org/officeDocument/2006/relationships/theme" Target="../theme/theme224.xml"/><Relationship Id="rId2" Type="http://schemas.openxmlformats.org/officeDocument/2006/relationships/slideLayout" Target="../slideLayouts/slideLayout2456.xml"/><Relationship Id="rId1" Type="http://schemas.openxmlformats.org/officeDocument/2006/relationships/slideLayout" Target="../slideLayouts/slideLayout2455.xml"/><Relationship Id="rId6" Type="http://schemas.openxmlformats.org/officeDocument/2006/relationships/slideLayout" Target="../slideLayouts/slideLayout2460.xml"/><Relationship Id="rId11" Type="http://schemas.openxmlformats.org/officeDocument/2006/relationships/slideLayout" Target="../slideLayouts/slideLayout2465.xml"/><Relationship Id="rId5" Type="http://schemas.openxmlformats.org/officeDocument/2006/relationships/slideLayout" Target="../slideLayouts/slideLayout2459.xml"/><Relationship Id="rId10" Type="http://schemas.openxmlformats.org/officeDocument/2006/relationships/slideLayout" Target="../slideLayouts/slideLayout2464.xml"/><Relationship Id="rId4" Type="http://schemas.openxmlformats.org/officeDocument/2006/relationships/slideLayout" Target="../slideLayouts/slideLayout2458.xml"/><Relationship Id="rId9" Type="http://schemas.openxmlformats.org/officeDocument/2006/relationships/slideLayout" Target="../slideLayouts/slideLayout2463.xml"/></Relationships>
</file>

<file path=ppt/slideMasters/_rels/slideMaster22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73.xml"/><Relationship Id="rId3" Type="http://schemas.openxmlformats.org/officeDocument/2006/relationships/slideLayout" Target="../slideLayouts/slideLayout2468.xml"/><Relationship Id="rId7" Type="http://schemas.openxmlformats.org/officeDocument/2006/relationships/slideLayout" Target="../slideLayouts/slideLayout2472.xml"/><Relationship Id="rId12" Type="http://schemas.openxmlformats.org/officeDocument/2006/relationships/theme" Target="../theme/theme225.xml"/><Relationship Id="rId2" Type="http://schemas.openxmlformats.org/officeDocument/2006/relationships/slideLayout" Target="../slideLayouts/slideLayout2467.xml"/><Relationship Id="rId1" Type="http://schemas.openxmlformats.org/officeDocument/2006/relationships/slideLayout" Target="../slideLayouts/slideLayout2466.xml"/><Relationship Id="rId6" Type="http://schemas.openxmlformats.org/officeDocument/2006/relationships/slideLayout" Target="../slideLayouts/slideLayout2471.xml"/><Relationship Id="rId11" Type="http://schemas.openxmlformats.org/officeDocument/2006/relationships/slideLayout" Target="../slideLayouts/slideLayout2476.xml"/><Relationship Id="rId5" Type="http://schemas.openxmlformats.org/officeDocument/2006/relationships/slideLayout" Target="../slideLayouts/slideLayout2470.xml"/><Relationship Id="rId10" Type="http://schemas.openxmlformats.org/officeDocument/2006/relationships/slideLayout" Target="../slideLayouts/slideLayout2475.xml"/><Relationship Id="rId4" Type="http://schemas.openxmlformats.org/officeDocument/2006/relationships/slideLayout" Target="../slideLayouts/slideLayout2469.xml"/><Relationship Id="rId9" Type="http://schemas.openxmlformats.org/officeDocument/2006/relationships/slideLayout" Target="../slideLayouts/slideLayout2474.xml"/></Relationships>
</file>

<file path=ppt/slideMasters/_rels/slideMaster22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84.xml"/><Relationship Id="rId3" Type="http://schemas.openxmlformats.org/officeDocument/2006/relationships/slideLayout" Target="../slideLayouts/slideLayout2479.xml"/><Relationship Id="rId7" Type="http://schemas.openxmlformats.org/officeDocument/2006/relationships/slideLayout" Target="../slideLayouts/slideLayout2483.xml"/><Relationship Id="rId12" Type="http://schemas.openxmlformats.org/officeDocument/2006/relationships/theme" Target="../theme/theme226.xml"/><Relationship Id="rId2" Type="http://schemas.openxmlformats.org/officeDocument/2006/relationships/slideLayout" Target="../slideLayouts/slideLayout2478.xml"/><Relationship Id="rId1" Type="http://schemas.openxmlformats.org/officeDocument/2006/relationships/slideLayout" Target="../slideLayouts/slideLayout2477.xml"/><Relationship Id="rId6" Type="http://schemas.openxmlformats.org/officeDocument/2006/relationships/slideLayout" Target="../slideLayouts/slideLayout2482.xml"/><Relationship Id="rId11" Type="http://schemas.openxmlformats.org/officeDocument/2006/relationships/slideLayout" Target="../slideLayouts/slideLayout2487.xml"/><Relationship Id="rId5" Type="http://schemas.openxmlformats.org/officeDocument/2006/relationships/slideLayout" Target="../slideLayouts/slideLayout2481.xml"/><Relationship Id="rId10" Type="http://schemas.openxmlformats.org/officeDocument/2006/relationships/slideLayout" Target="../slideLayouts/slideLayout2486.xml"/><Relationship Id="rId4" Type="http://schemas.openxmlformats.org/officeDocument/2006/relationships/slideLayout" Target="../slideLayouts/slideLayout2480.xml"/><Relationship Id="rId9" Type="http://schemas.openxmlformats.org/officeDocument/2006/relationships/slideLayout" Target="../slideLayouts/slideLayout2485.xml"/></Relationships>
</file>

<file path=ppt/slideMasters/_rels/slideMaster22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95.xml"/><Relationship Id="rId3" Type="http://schemas.openxmlformats.org/officeDocument/2006/relationships/slideLayout" Target="../slideLayouts/slideLayout2490.xml"/><Relationship Id="rId7" Type="http://schemas.openxmlformats.org/officeDocument/2006/relationships/slideLayout" Target="../slideLayouts/slideLayout2494.xml"/><Relationship Id="rId12" Type="http://schemas.openxmlformats.org/officeDocument/2006/relationships/theme" Target="../theme/theme227.xml"/><Relationship Id="rId2" Type="http://schemas.openxmlformats.org/officeDocument/2006/relationships/slideLayout" Target="../slideLayouts/slideLayout2489.xml"/><Relationship Id="rId1" Type="http://schemas.openxmlformats.org/officeDocument/2006/relationships/slideLayout" Target="../slideLayouts/slideLayout2488.xml"/><Relationship Id="rId6" Type="http://schemas.openxmlformats.org/officeDocument/2006/relationships/slideLayout" Target="../slideLayouts/slideLayout2493.xml"/><Relationship Id="rId11" Type="http://schemas.openxmlformats.org/officeDocument/2006/relationships/slideLayout" Target="../slideLayouts/slideLayout2498.xml"/><Relationship Id="rId5" Type="http://schemas.openxmlformats.org/officeDocument/2006/relationships/slideLayout" Target="../slideLayouts/slideLayout2492.xml"/><Relationship Id="rId10" Type="http://schemas.openxmlformats.org/officeDocument/2006/relationships/slideLayout" Target="../slideLayouts/slideLayout2497.xml"/><Relationship Id="rId4" Type="http://schemas.openxmlformats.org/officeDocument/2006/relationships/slideLayout" Target="../slideLayouts/slideLayout2491.xml"/><Relationship Id="rId9" Type="http://schemas.openxmlformats.org/officeDocument/2006/relationships/slideLayout" Target="../slideLayouts/slideLayout2496.xml"/></Relationships>
</file>

<file path=ppt/slideMasters/_rels/slideMaster22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06.xml"/><Relationship Id="rId3" Type="http://schemas.openxmlformats.org/officeDocument/2006/relationships/slideLayout" Target="../slideLayouts/slideLayout2501.xml"/><Relationship Id="rId7" Type="http://schemas.openxmlformats.org/officeDocument/2006/relationships/slideLayout" Target="../slideLayouts/slideLayout2505.xml"/><Relationship Id="rId12" Type="http://schemas.openxmlformats.org/officeDocument/2006/relationships/theme" Target="../theme/theme228.xml"/><Relationship Id="rId2" Type="http://schemas.openxmlformats.org/officeDocument/2006/relationships/slideLayout" Target="../slideLayouts/slideLayout2500.xml"/><Relationship Id="rId1" Type="http://schemas.openxmlformats.org/officeDocument/2006/relationships/slideLayout" Target="../slideLayouts/slideLayout2499.xml"/><Relationship Id="rId6" Type="http://schemas.openxmlformats.org/officeDocument/2006/relationships/slideLayout" Target="../slideLayouts/slideLayout2504.xml"/><Relationship Id="rId11" Type="http://schemas.openxmlformats.org/officeDocument/2006/relationships/slideLayout" Target="../slideLayouts/slideLayout2509.xml"/><Relationship Id="rId5" Type="http://schemas.openxmlformats.org/officeDocument/2006/relationships/slideLayout" Target="../slideLayouts/slideLayout2503.xml"/><Relationship Id="rId10" Type="http://schemas.openxmlformats.org/officeDocument/2006/relationships/slideLayout" Target="../slideLayouts/slideLayout2508.xml"/><Relationship Id="rId4" Type="http://schemas.openxmlformats.org/officeDocument/2006/relationships/slideLayout" Target="../slideLayouts/slideLayout2502.xml"/><Relationship Id="rId9" Type="http://schemas.openxmlformats.org/officeDocument/2006/relationships/slideLayout" Target="../slideLayouts/slideLayout2507.xml"/></Relationships>
</file>

<file path=ppt/slideMasters/_rels/slideMaster22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17.xml"/><Relationship Id="rId3" Type="http://schemas.openxmlformats.org/officeDocument/2006/relationships/slideLayout" Target="../slideLayouts/slideLayout2512.xml"/><Relationship Id="rId7" Type="http://schemas.openxmlformats.org/officeDocument/2006/relationships/slideLayout" Target="../slideLayouts/slideLayout2516.xml"/><Relationship Id="rId12" Type="http://schemas.openxmlformats.org/officeDocument/2006/relationships/theme" Target="../theme/theme229.xml"/><Relationship Id="rId2" Type="http://schemas.openxmlformats.org/officeDocument/2006/relationships/slideLayout" Target="../slideLayouts/slideLayout2511.xml"/><Relationship Id="rId1" Type="http://schemas.openxmlformats.org/officeDocument/2006/relationships/slideLayout" Target="../slideLayouts/slideLayout2510.xml"/><Relationship Id="rId6" Type="http://schemas.openxmlformats.org/officeDocument/2006/relationships/slideLayout" Target="../slideLayouts/slideLayout2515.xml"/><Relationship Id="rId11" Type="http://schemas.openxmlformats.org/officeDocument/2006/relationships/slideLayout" Target="../slideLayouts/slideLayout2520.xml"/><Relationship Id="rId5" Type="http://schemas.openxmlformats.org/officeDocument/2006/relationships/slideLayout" Target="../slideLayouts/slideLayout2514.xml"/><Relationship Id="rId10" Type="http://schemas.openxmlformats.org/officeDocument/2006/relationships/slideLayout" Target="../slideLayouts/slideLayout2519.xml"/><Relationship Id="rId4" Type="http://schemas.openxmlformats.org/officeDocument/2006/relationships/slideLayout" Target="../slideLayouts/slideLayout2513.xml"/><Relationship Id="rId9" Type="http://schemas.openxmlformats.org/officeDocument/2006/relationships/slideLayout" Target="../slideLayouts/slideLayout2518.xml"/></Relationships>
</file>

<file path=ppt/slideMasters/_rels/slideMaster2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0.xml"/><Relationship Id="rId3" Type="http://schemas.openxmlformats.org/officeDocument/2006/relationships/slideLayout" Target="../slideLayouts/slideLayout245.xml"/><Relationship Id="rId7" Type="http://schemas.openxmlformats.org/officeDocument/2006/relationships/slideLayout" Target="../slideLayouts/slideLayout249.xml"/><Relationship Id="rId12" Type="http://schemas.openxmlformats.org/officeDocument/2006/relationships/theme" Target="../theme/theme23.xml"/><Relationship Id="rId2" Type="http://schemas.openxmlformats.org/officeDocument/2006/relationships/slideLayout" Target="../slideLayouts/slideLayout244.xml"/><Relationship Id="rId1" Type="http://schemas.openxmlformats.org/officeDocument/2006/relationships/slideLayout" Target="../slideLayouts/slideLayout243.xml"/><Relationship Id="rId6" Type="http://schemas.openxmlformats.org/officeDocument/2006/relationships/slideLayout" Target="../slideLayouts/slideLayout248.xml"/><Relationship Id="rId11" Type="http://schemas.openxmlformats.org/officeDocument/2006/relationships/slideLayout" Target="../slideLayouts/slideLayout253.xml"/><Relationship Id="rId5" Type="http://schemas.openxmlformats.org/officeDocument/2006/relationships/slideLayout" Target="../slideLayouts/slideLayout247.xml"/><Relationship Id="rId10" Type="http://schemas.openxmlformats.org/officeDocument/2006/relationships/slideLayout" Target="../slideLayouts/slideLayout252.xml"/><Relationship Id="rId4" Type="http://schemas.openxmlformats.org/officeDocument/2006/relationships/slideLayout" Target="../slideLayouts/slideLayout246.xml"/><Relationship Id="rId9" Type="http://schemas.openxmlformats.org/officeDocument/2006/relationships/slideLayout" Target="../slideLayouts/slideLayout251.xml"/></Relationships>
</file>

<file path=ppt/slideMasters/_rels/slideMaster23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28.xml"/><Relationship Id="rId3" Type="http://schemas.openxmlformats.org/officeDocument/2006/relationships/slideLayout" Target="../slideLayouts/slideLayout2523.xml"/><Relationship Id="rId7" Type="http://schemas.openxmlformats.org/officeDocument/2006/relationships/slideLayout" Target="../slideLayouts/slideLayout2527.xml"/><Relationship Id="rId12" Type="http://schemas.openxmlformats.org/officeDocument/2006/relationships/theme" Target="../theme/theme230.xml"/><Relationship Id="rId2" Type="http://schemas.openxmlformats.org/officeDocument/2006/relationships/slideLayout" Target="../slideLayouts/slideLayout2522.xml"/><Relationship Id="rId1" Type="http://schemas.openxmlformats.org/officeDocument/2006/relationships/slideLayout" Target="../slideLayouts/slideLayout2521.xml"/><Relationship Id="rId6" Type="http://schemas.openxmlformats.org/officeDocument/2006/relationships/slideLayout" Target="../slideLayouts/slideLayout2526.xml"/><Relationship Id="rId11" Type="http://schemas.openxmlformats.org/officeDocument/2006/relationships/slideLayout" Target="../slideLayouts/slideLayout2531.xml"/><Relationship Id="rId5" Type="http://schemas.openxmlformats.org/officeDocument/2006/relationships/slideLayout" Target="../slideLayouts/slideLayout2525.xml"/><Relationship Id="rId10" Type="http://schemas.openxmlformats.org/officeDocument/2006/relationships/slideLayout" Target="../slideLayouts/slideLayout2530.xml"/><Relationship Id="rId4" Type="http://schemas.openxmlformats.org/officeDocument/2006/relationships/slideLayout" Target="../slideLayouts/slideLayout2524.xml"/><Relationship Id="rId9" Type="http://schemas.openxmlformats.org/officeDocument/2006/relationships/slideLayout" Target="../slideLayouts/slideLayout2529.xml"/></Relationships>
</file>

<file path=ppt/slideMasters/_rels/slideMaster23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39.xml"/><Relationship Id="rId3" Type="http://schemas.openxmlformats.org/officeDocument/2006/relationships/slideLayout" Target="../slideLayouts/slideLayout2534.xml"/><Relationship Id="rId7" Type="http://schemas.openxmlformats.org/officeDocument/2006/relationships/slideLayout" Target="../slideLayouts/slideLayout2538.xml"/><Relationship Id="rId12" Type="http://schemas.openxmlformats.org/officeDocument/2006/relationships/theme" Target="../theme/theme231.xml"/><Relationship Id="rId2" Type="http://schemas.openxmlformats.org/officeDocument/2006/relationships/slideLayout" Target="../slideLayouts/slideLayout2533.xml"/><Relationship Id="rId1" Type="http://schemas.openxmlformats.org/officeDocument/2006/relationships/slideLayout" Target="../slideLayouts/slideLayout2532.xml"/><Relationship Id="rId6" Type="http://schemas.openxmlformats.org/officeDocument/2006/relationships/slideLayout" Target="../slideLayouts/slideLayout2537.xml"/><Relationship Id="rId11" Type="http://schemas.openxmlformats.org/officeDocument/2006/relationships/slideLayout" Target="../slideLayouts/slideLayout2542.xml"/><Relationship Id="rId5" Type="http://schemas.openxmlformats.org/officeDocument/2006/relationships/slideLayout" Target="../slideLayouts/slideLayout2536.xml"/><Relationship Id="rId10" Type="http://schemas.openxmlformats.org/officeDocument/2006/relationships/slideLayout" Target="../slideLayouts/slideLayout2541.xml"/><Relationship Id="rId4" Type="http://schemas.openxmlformats.org/officeDocument/2006/relationships/slideLayout" Target="../slideLayouts/slideLayout2535.xml"/><Relationship Id="rId9" Type="http://schemas.openxmlformats.org/officeDocument/2006/relationships/slideLayout" Target="../slideLayouts/slideLayout2540.xml"/></Relationships>
</file>

<file path=ppt/slideMasters/_rels/slideMaster23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50.xml"/><Relationship Id="rId3" Type="http://schemas.openxmlformats.org/officeDocument/2006/relationships/slideLayout" Target="../slideLayouts/slideLayout2545.xml"/><Relationship Id="rId7" Type="http://schemas.openxmlformats.org/officeDocument/2006/relationships/slideLayout" Target="../slideLayouts/slideLayout2549.xml"/><Relationship Id="rId12" Type="http://schemas.openxmlformats.org/officeDocument/2006/relationships/theme" Target="../theme/theme232.xml"/><Relationship Id="rId2" Type="http://schemas.openxmlformats.org/officeDocument/2006/relationships/slideLayout" Target="../slideLayouts/slideLayout2544.xml"/><Relationship Id="rId1" Type="http://schemas.openxmlformats.org/officeDocument/2006/relationships/slideLayout" Target="../slideLayouts/slideLayout2543.xml"/><Relationship Id="rId6" Type="http://schemas.openxmlformats.org/officeDocument/2006/relationships/slideLayout" Target="../slideLayouts/slideLayout2548.xml"/><Relationship Id="rId11" Type="http://schemas.openxmlformats.org/officeDocument/2006/relationships/slideLayout" Target="../slideLayouts/slideLayout2553.xml"/><Relationship Id="rId5" Type="http://schemas.openxmlformats.org/officeDocument/2006/relationships/slideLayout" Target="../slideLayouts/slideLayout2547.xml"/><Relationship Id="rId10" Type="http://schemas.openxmlformats.org/officeDocument/2006/relationships/slideLayout" Target="../slideLayouts/slideLayout2552.xml"/><Relationship Id="rId4" Type="http://schemas.openxmlformats.org/officeDocument/2006/relationships/slideLayout" Target="../slideLayouts/slideLayout2546.xml"/><Relationship Id="rId9" Type="http://schemas.openxmlformats.org/officeDocument/2006/relationships/slideLayout" Target="../slideLayouts/slideLayout2551.xml"/></Relationships>
</file>

<file path=ppt/slideMasters/_rels/slideMaster23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61.xml"/><Relationship Id="rId3" Type="http://schemas.openxmlformats.org/officeDocument/2006/relationships/slideLayout" Target="../slideLayouts/slideLayout2556.xml"/><Relationship Id="rId7" Type="http://schemas.openxmlformats.org/officeDocument/2006/relationships/slideLayout" Target="../slideLayouts/slideLayout2560.xml"/><Relationship Id="rId12" Type="http://schemas.openxmlformats.org/officeDocument/2006/relationships/theme" Target="../theme/theme233.xml"/><Relationship Id="rId2" Type="http://schemas.openxmlformats.org/officeDocument/2006/relationships/slideLayout" Target="../slideLayouts/slideLayout2555.xml"/><Relationship Id="rId1" Type="http://schemas.openxmlformats.org/officeDocument/2006/relationships/slideLayout" Target="../slideLayouts/slideLayout2554.xml"/><Relationship Id="rId6" Type="http://schemas.openxmlformats.org/officeDocument/2006/relationships/slideLayout" Target="../slideLayouts/slideLayout2559.xml"/><Relationship Id="rId11" Type="http://schemas.openxmlformats.org/officeDocument/2006/relationships/slideLayout" Target="../slideLayouts/slideLayout2564.xml"/><Relationship Id="rId5" Type="http://schemas.openxmlformats.org/officeDocument/2006/relationships/slideLayout" Target="../slideLayouts/slideLayout2558.xml"/><Relationship Id="rId10" Type="http://schemas.openxmlformats.org/officeDocument/2006/relationships/slideLayout" Target="../slideLayouts/slideLayout2563.xml"/><Relationship Id="rId4" Type="http://schemas.openxmlformats.org/officeDocument/2006/relationships/slideLayout" Target="../slideLayouts/slideLayout2557.xml"/><Relationship Id="rId9" Type="http://schemas.openxmlformats.org/officeDocument/2006/relationships/slideLayout" Target="../slideLayouts/slideLayout2562.xml"/></Relationships>
</file>

<file path=ppt/slideMasters/_rels/slideMaster23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72.xml"/><Relationship Id="rId3" Type="http://schemas.openxmlformats.org/officeDocument/2006/relationships/slideLayout" Target="../slideLayouts/slideLayout2567.xml"/><Relationship Id="rId7" Type="http://schemas.openxmlformats.org/officeDocument/2006/relationships/slideLayout" Target="../slideLayouts/slideLayout2571.xml"/><Relationship Id="rId12" Type="http://schemas.openxmlformats.org/officeDocument/2006/relationships/theme" Target="../theme/theme234.xml"/><Relationship Id="rId2" Type="http://schemas.openxmlformats.org/officeDocument/2006/relationships/slideLayout" Target="../slideLayouts/slideLayout2566.xml"/><Relationship Id="rId1" Type="http://schemas.openxmlformats.org/officeDocument/2006/relationships/slideLayout" Target="../slideLayouts/slideLayout2565.xml"/><Relationship Id="rId6" Type="http://schemas.openxmlformats.org/officeDocument/2006/relationships/slideLayout" Target="../slideLayouts/slideLayout2570.xml"/><Relationship Id="rId11" Type="http://schemas.openxmlformats.org/officeDocument/2006/relationships/slideLayout" Target="../slideLayouts/slideLayout2575.xml"/><Relationship Id="rId5" Type="http://schemas.openxmlformats.org/officeDocument/2006/relationships/slideLayout" Target="../slideLayouts/slideLayout2569.xml"/><Relationship Id="rId10" Type="http://schemas.openxmlformats.org/officeDocument/2006/relationships/slideLayout" Target="../slideLayouts/slideLayout2574.xml"/><Relationship Id="rId4" Type="http://schemas.openxmlformats.org/officeDocument/2006/relationships/slideLayout" Target="../slideLayouts/slideLayout2568.xml"/><Relationship Id="rId9" Type="http://schemas.openxmlformats.org/officeDocument/2006/relationships/slideLayout" Target="../slideLayouts/slideLayout2573.xml"/></Relationships>
</file>

<file path=ppt/slideMasters/_rels/slideMaster23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83.xml"/><Relationship Id="rId3" Type="http://schemas.openxmlformats.org/officeDocument/2006/relationships/slideLayout" Target="../slideLayouts/slideLayout2578.xml"/><Relationship Id="rId7" Type="http://schemas.openxmlformats.org/officeDocument/2006/relationships/slideLayout" Target="../slideLayouts/slideLayout2582.xml"/><Relationship Id="rId12" Type="http://schemas.openxmlformats.org/officeDocument/2006/relationships/theme" Target="../theme/theme235.xml"/><Relationship Id="rId2" Type="http://schemas.openxmlformats.org/officeDocument/2006/relationships/slideLayout" Target="../slideLayouts/slideLayout2577.xml"/><Relationship Id="rId1" Type="http://schemas.openxmlformats.org/officeDocument/2006/relationships/slideLayout" Target="../slideLayouts/slideLayout2576.xml"/><Relationship Id="rId6" Type="http://schemas.openxmlformats.org/officeDocument/2006/relationships/slideLayout" Target="../slideLayouts/slideLayout2581.xml"/><Relationship Id="rId11" Type="http://schemas.openxmlformats.org/officeDocument/2006/relationships/slideLayout" Target="../slideLayouts/slideLayout2586.xml"/><Relationship Id="rId5" Type="http://schemas.openxmlformats.org/officeDocument/2006/relationships/slideLayout" Target="../slideLayouts/slideLayout2580.xml"/><Relationship Id="rId10" Type="http://schemas.openxmlformats.org/officeDocument/2006/relationships/slideLayout" Target="../slideLayouts/slideLayout2585.xml"/><Relationship Id="rId4" Type="http://schemas.openxmlformats.org/officeDocument/2006/relationships/slideLayout" Target="../slideLayouts/slideLayout2579.xml"/><Relationship Id="rId9" Type="http://schemas.openxmlformats.org/officeDocument/2006/relationships/slideLayout" Target="../slideLayouts/slideLayout2584.xml"/></Relationships>
</file>

<file path=ppt/slideMasters/_rels/slideMaster23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94.xml"/><Relationship Id="rId3" Type="http://schemas.openxmlformats.org/officeDocument/2006/relationships/slideLayout" Target="../slideLayouts/slideLayout2589.xml"/><Relationship Id="rId7" Type="http://schemas.openxmlformats.org/officeDocument/2006/relationships/slideLayout" Target="../slideLayouts/slideLayout2593.xml"/><Relationship Id="rId12" Type="http://schemas.openxmlformats.org/officeDocument/2006/relationships/theme" Target="../theme/theme236.xml"/><Relationship Id="rId2" Type="http://schemas.openxmlformats.org/officeDocument/2006/relationships/slideLayout" Target="../slideLayouts/slideLayout2588.xml"/><Relationship Id="rId1" Type="http://schemas.openxmlformats.org/officeDocument/2006/relationships/slideLayout" Target="../slideLayouts/slideLayout2587.xml"/><Relationship Id="rId6" Type="http://schemas.openxmlformats.org/officeDocument/2006/relationships/slideLayout" Target="../slideLayouts/slideLayout2592.xml"/><Relationship Id="rId11" Type="http://schemas.openxmlformats.org/officeDocument/2006/relationships/slideLayout" Target="../slideLayouts/slideLayout2597.xml"/><Relationship Id="rId5" Type="http://schemas.openxmlformats.org/officeDocument/2006/relationships/slideLayout" Target="../slideLayouts/slideLayout2591.xml"/><Relationship Id="rId10" Type="http://schemas.openxmlformats.org/officeDocument/2006/relationships/slideLayout" Target="../slideLayouts/slideLayout2596.xml"/><Relationship Id="rId4" Type="http://schemas.openxmlformats.org/officeDocument/2006/relationships/slideLayout" Target="../slideLayouts/slideLayout2590.xml"/><Relationship Id="rId9" Type="http://schemas.openxmlformats.org/officeDocument/2006/relationships/slideLayout" Target="../slideLayouts/slideLayout2595.xml"/></Relationships>
</file>

<file path=ppt/slideMasters/_rels/slideMaster23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05.xml"/><Relationship Id="rId3" Type="http://schemas.openxmlformats.org/officeDocument/2006/relationships/slideLayout" Target="../slideLayouts/slideLayout2600.xml"/><Relationship Id="rId7" Type="http://schemas.openxmlformats.org/officeDocument/2006/relationships/slideLayout" Target="../slideLayouts/slideLayout2604.xml"/><Relationship Id="rId12" Type="http://schemas.openxmlformats.org/officeDocument/2006/relationships/theme" Target="../theme/theme237.xml"/><Relationship Id="rId2" Type="http://schemas.openxmlformats.org/officeDocument/2006/relationships/slideLayout" Target="../slideLayouts/slideLayout2599.xml"/><Relationship Id="rId1" Type="http://schemas.openxmlformats.org/officeDocument/2006/relationships/slideLayout" Target="../slideLayouts/slideLayout2598.xml"/><Relationship Id="rId6" Type="http://schemas.openxmlformats.org/officeDocument/2006/relationships/slideLayout" Target="../slideLayouts/slideLayout2603.xml"/><Relationship Id="rId11" Type="http://schemas.openxmlformats.org/officeDocument/2006/relationships/slideLayout" Target="../slideLayouts/slideLayout2608.xml"/><Relationship Id="rId5" Type="http://schemas.openxmlformats.org/officeDocument/2006/relationships/slideLayout" Target="../slideLayouts/slideLayout2602.xml"/><Relationship Id="rId10" Type="http://schemas.openxmlformats.org/officeDocument/2006/relationships/slideLayout" Target="../slideLayouts/slideLayout2607.xml"/><Relationship Id="rId4" Type="http://schemas.openxmlformats.org/officeDocument/2006/relationships/slideLayout" Target="../slideLayouts/slideLayout2601.xml"/><Relationship Id="rId9" Type="http://schemas.openxmlformats.org/officeDocument/2006/relationships/slideLayout" Target="../slideLayouts/slideLayout2606.xml"/></Relationships>
</file>

<file path=ppt/slideMasters/_rels/slideMaster23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16.xml"/><Relationship Id="rId3" Type="http://schemas.openxmlformats.org/officeDocument/2006/relationships/slideLayout" Target="../slideLayouts/slideLayout2611.xml"/><Relationship Id="rId7" Type="http://schemas.openxmlformats.org/officeDocument/2006/relationships/slideLayout" Target="../slideLayouts/slideLayout2615.xml"/><Relationship Id="rId12" Type="http://schemas.openxmlformats.org/officeDocument/2006/relationships/theme" Target="../theme/theme238.xml"/><Relationship Id="rId2" Type="http://schemas.openxmlformats.org/officeDocument/2006/relationships/slideLayout" Target="../slideLayouts/slideLayout2610.xml"/><Relationship Id="rId1" Type="http://schemas.openxmlformats.org/officeDocument/2006/relationships/slideLayout" Target="../slideLayouts/slideLayout2609.xml"/><Relationship Id="rId6" Type="http://schemas.openxmlformats.org/officeDocument/2006/relationships/slideLayout" Target="../slideLayouts/slideLayout2614.xml"/><Relationship Id="rId11" Type="http://schemas.openxmlformats.org/officeDocument/2006/relationships/slideLayout" Target="../slideLayouts/slideLayout2619.xml"/><Relationship Id="rId5" Type="http://schemas.openxmlformats.org/officeDocument/2006/relationships/slideLayout" Target="../slideLayouts/slideLayout2613.xml"/><Relationship Id="rId10" Type="http://schemas.openxmlformats.org/officeDocument/2006/relationships/slideLayout" Target="../slideLayouts/slideLayout2618.xml"/><Relationship Id="rId4" Type="http://schemas.openxmlformats.org/officeDocument/2006/relationships/slideLayout" Target="../slideLayouts/slideLayout2612.xml"/><Relationship Id="rId9" Type="http://schemas.openxmlformats.org/officeDocument/2006/relationships/slideLayout" Target="../slideLayouts/slideLayout2617.xml"/></Relationships>
</file>

<file path=ppt/slideMasters/_rels/slideMaster23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27.xml"/><Relationship Id="rId3" Type="http://schemas.openxmlformats.org/officeDocument/2006/relationships/slideLayout" Target="../slideLayouts/slideLayout2622.xml"/><Relationship Id="rId7" Type="http://schemas.openxmlformats.org/officeDocument/2006/relationships/slideLayout" Target="../slideLayouts/slideLayout2626.xml"/><Relationship Id="rId12" Type="http://schemas.openxmlformats.org/officeDocument/2006/relationships/theme" Target="../theme/theme239.xml"/><Relationship Id="rId2" Type="http://schemas.openxmlformats.org/officeDocument/2006/relationships/slideLayout" Target="../slideLayouts/slideLayout2621.xml"/><Relationship Id="rId1" Type="http://schemas.openxmlformats.org/officeDocument/2006/relationships/slideLayout" Target="../slideLayouts/slideLayout2620.xml"/><Relationship Id="rId6" Type="http://schemas.openxmlformats.org/officeDocument/2006/relationships/slideLayout" Target="../slideLayouts/slideLayout2625.xml"/><Relationship Id="rId11" Type="http://schemas.openxmlformats.org/officeDocument/2006/relationships/slideLayout" Target="../slideLayouts/slideLayout2630.xml"/><Relationship Id="rId5" Type="http://schemas.openxmlformats.org/officeDocument/2006/relationships/slideLayout" Target="../slideLayouts/slideLayout2624.xml"/><Relationship Id="rId10" Type="http://schemas.openxmlformats.org/officeDocument/2006/relationships/slideLayout" Target="../slideLayouts/slideLayout2629.xml"/><Relationship Id="rId4" Type="http://schemas.openxmlformats.org/officeDocument/2006/relationships/slideLayout" Target="../slideLayouts/slideLayout2623.xml"/><Relationship Id="rId9" Type="http://schemas.openxmlformats.org/officeDocument/2006/relationships/slideLayout" Target="../slideLayouts/slideLayout2628.xml"/></Relationships>
</file>

<file path=ppt/slideMasters/_rels/slideMaster2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1.xml"/><Relationship Id="rId3" Type="http://schemas.openxmlformats.org/officeDocument/2006/relationships/slideLayout" Target="../slideLayouts/slideLayout256.xml"/><Relationship Id="rId7" Type="http://schemas.openxmlformats.org/officeDocument/2006/relationships/slideLayout" Target="../slideLayouts/slideLayout260.xml"/><Relationship Id="rId12" Type="http://schemas.openxmlformats.org/officeDocument/2006/relationships/theme" Target="../theme/theme24.xml"/><Relationship Id="rId2" Type="http://schemas.openxmlformats.org/officeDocument/2006/relationships/slideLayout" Target="../slideLayouts/slideLayout255.xml"/><Relationship Id="rId1" Type="http://schemas.openxmlformats.org/officeDocument/2006/relationships/slideLayout" Target="../slideLayouts/slideLayout254.xml"/><Relationship Id="rId6" Type="http://schemas.openxmlformats.org/officeDocument/2006/relationships/slideLayout" Target="../slideLayouts/slideLayout259.xml"/><Relationship Id="rId11" Type="http://schemas.openxmlformats.org/officeDocument/2006/relationships/slideLayout" Target="../slideLayouts/slideLayout264.xml"/><Relationship Id="rId5" Type="http://schemas.openxmlformats.org/officeDocument/2006/relationships/slideLayout" Target="../slideLayouts/slideLayout258.xml"/><Relationship Id="rId10" Type="http://schemas.openxmlformats.org/officeDocument/2006/relationships/slideLayout" Target="../slideLayouts/slideLayout263.xml"/><Relationship Id="rId4" Type="http://schemas.openxmlformats.org/officeDocument/2006/relationships/slideLayout" Target="../slideLayouts/slideLayout257.xml"/><Relationship Id="rId9" Type="http://schemas.openxmlformats.org/officeDocument/2006/relationships/slideLayout" Target="../slideLayouts/slideLayout262.xml"/></Relationships>
</file>

<file path=ppt/slideMasters/_rels/slideMaster24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38.xml"/><Relationship Id="rId3" Type="http://schemas.openxmlformats.org/officeDocument/2006/relationships/slideLayout" Target="../slideLayouts/slideLayout2633.xml"/><Relationship Id="rId7" Type="http://schemas.openxmlformats.org/officeDocument/2006/relationships/slideLayout" Target="../slideLayouts/slideLayout2637.xml"/><Relationship Id="rId12" Type="http://schemas.openxmlformats.org/officeDocument/2006/relationships/theme" Target="../theme/theme240.xml"/><Relationship Id="rId2" Type="http://schemas.openxmlformats.org/officeDocument/2006/relationships/slideLayout" Target="../slideLayouts/slideLayout2632.xml"/><Relationship Id="rId1" Type="http://schemas.openxmlformats.org/officeDocument/2006/relationships/slideLayout" Target="../slideLayouts/slideLayout2631.xml"/><Relationship Id="rId6" Type="http://schemas.openxmlformats.org/officeDocument/2006/relationships/slideLayout" Target="../slideLayouts/slideLayout2636.xml"/><Relationship Id="rId11" Type="http://schemas.openxmlformats.org/officeDocument/2006/relationships/slideLayout" Target="../slideLayouts/slideLayout2641.xml"/><Relationship Id="rId5" Type="http://schemas.openxmlformats.org/officeDocument/2006/relationships/slideLayout" Target="../slideLayouts/slideLayout2635.xml"/><Relationship Id="rId10" Type="http://schemas.openxmlformats.org/officeDocument/2006/relationships/slideLayout" Target="../slideLayouts/slideLayout2640.xml"/><Relationship Id="rId4" Type="http://schemas.openxmlformats.org/officeDocument/2006/relationships/slideLayout" Target="../slideLayouts/slideLayout2634.xml"/><Relationship Id="rId9" Type="http://schemas.openxmlformats.org/officeDocument/2006/relationships/slideLayout" Target="../slideLayouts/slideLayout2639.xml"/></Relationships>
</file>

<file path=ppt/slideMasters/_rels/slideMaster24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49.xml"/><Relationship Id="rId3" Type="http://schemas.openxmlformats.org/officeDocument/2006/relationships/slideLayout" Target="../slideLayouts/slideLayout2644.xml"/><Relationship Id="rId7" Type="http://schemas.openxmlformats.org/officeDocument/2006/relationships/slideLayout" Target="../slideLayouts/slideLayout2648.xml"/><Relationship Id="rId12" Type="http://schemas.openxmlformats.org/officeDocument/2006/relationships/theme" Target="../theme/theme241.xml"/><Relationship Id="rId2" Type="http://schemas.openxmlformats.org/officeDocument/2006/relationships/slideLayout" Target="../slideLayouts/slideLayout2643.xml"/><Relationship Id="rId1" Type="http://schemas.openxmlformats.org/officeDocument/2006/relationships/slideLayout" Target="../slideLayouts/slideLayout2642.xml"/><Relationship Id="rId6" Type="http://schemas.openxmlformats.org/officeDocument/2006/relationships/slideLayout" Target="../slideLayouts/slideLayout2647.xml"/><Relationship Id="rId11" Type="http://schemas.openxmlformats.org/officeDocument/2006/relationships/slideLayout" Target="../slideLayouts/slideLayout2652.xml"/><Relationship Id="rId5" Type="http://schemas.openxmlformats.org/officeDocument/2006/relationships/slideLayout" Target="../slideLayouts/slideLayout2646.xml"/><Relationship Id="rId10" Type="http://schemas.openxmlformats.org/officeDocument/2006/relationships/slideLayout" Target="../slideLayouts/slideLayout2651.xml"/><Relationship Id="rId4" Type="http://schemas.openxmlformats.org/officeDocument/2006/relationships/slideLayout" Target="../slideLayouts/slideLayout2645.xml"/><Relationship Id="rId9" Type="http://schemas.openxmlformats.org/officeDocument/2006/relationships/slideLayout" Target="../slideLayouts/slideLayout2650.xml"/></Relationships>
</file>

<file path=ppt/slideMasters/_rels/slideMaster24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60.xml"/><Relationship Id="rId3" Type="http://schemas.openxmlformats.org/officeDocument/2006/relationships/slideLayout" Target="../slideLayouts/slideLayout2655.xml"/><Relationship Id="rId7" Type="http://schemas.openxmlformats.org/officeDocument/2006/relationships/slideLayout" Target="../slideLayouts/slideLayout2659.xml"/><Relationship Id="rId12" Type="http://schemas.openxmlformats.org/officeDocument/2006/relationships/theme" Target="../theme/theme242.xml"/><Relationship Id="rId2" Type="http://schemas.openxmlformats.org/officeDocument/2006/relationships/slideLayout" Target="../slideLayouts/slideLayout2654.xml"/><Relationship Id="rId1" Type="http://schemas.openxmlformats.org/officeDocument/2006/relationships/slideLayout" Target="../slideLayouts/slideLayout2653.xml"/><Relationship Id="rId6" Type="http://schemas.openxmlformats.org/officeDocument/2006/relationships/slideLayout" Target="../slideLayouts/slideLayout2658.xml"/><Relationship Id="rId11" Type="http://schemas.openxmlformats.org/officeDocument/2006/relationships/slideLayout" Target="../slideLayouts/slideLayout2663.xml"/><Relationship Id="rId5" Type="http://schemas.openxmlformats.org/officeDocument/2006/relationships/slideLayout" Target="../slideLayouts/slideLayout2657.xml"/><Relationship Id="rId10" Type="http://schemas.openxmlformats.org/officeDocument/2006/relationships/slideLayout" Target="../slideLayouts/slideLayout2662.xml"/><Relationship Id="rId4" Type="http://schemas.openxmlformats.org/officeDocument/2006/relationships/slideLayout" Target="../slideLayouts/slideLayout2656.xml"/><Relationship Id="rId9" Type="http://schemas.openxmlformats.org/officeDocument/2006/relationships/slideLayout" Target="../slideLayouts/slideLayout2661.xml"/></Relationships>
</file>

<file path=ppt/slideMasters/_rels/slideMaster24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71.xml"/><Relationship Id="rId3" Type="http://schemas.openxmlformats.org/officeDocument/2006/relationships/slideLayout" Target="../slideLayouts/slideLayout2666.xml"/><Relationship Id="rId7" Type="http://schemas.openxmlformats.org/officeDocument/2006/relationships/slideLayout" Target="../slideLayouts/slideLayout2670.xml"/><Relationship Id="rId12" Type="http://schemas.openxmlformats.org/officeDocument/2006/relationships/theme" Target="../theme/theme243.xml"/><Relationship Id="rId2" Type="http://schemas.openxmlformats.org/officeDocument/2006/relationships/slideLayout" Target="../slideLayouts/slideLayout2665.xml"/><Relationship Id="rId1" Type="http://schemas.openxmlformats.org/officeDocument/2006/relationships/slideLayout" Target="../slideLayouts/slideLayout2664.xml"/><Relationship Id="rId6" Type="http://schemas.openxmlformats.org/officeDocument/2006/relationships/slideLayout" Target="../slideLayouts/slideLayout2669.xml"/><Relationship Id="rId11" Type="http://schemas.openxmlformats.org/officeDocument/2006/relationships/slideLayout" Target="../slideLayouts/slideLayout2674.xml"/><Relationship Id="rId5" Type="http://schemas.openxmlformats.org/officeDocument/2006/relationships/slideLayout" Target="../slideLayouts/slideLayout2668.xml"/><Relationship Id="rId10" Type="http://schemas.openxmlformats.org/officeDocument/2006/relationships/slideLayout" Target="../slideLayouts/slideLayout2673.xml"/><Relationship Id="rId4" Type="http://schemas.openxmlformats.org/officeDocument/2006/relationships/slideLayout" Target="../slideLayouts/slideLayout2667.xml"/><Relationship Id="rId9" Type="http://schemas.openxmlformats.org/officeDocument/2006/relationships/slideLayout" Target="../slideLayouts/slideLayout2672.xml"/></Relationships>
</file>

<file path=ppt/slideMasters/_rels/slideMaster24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82.xml"/><Relationship Id="rId3" Type="http://schemas.openxmlformats.org/officeDocument/2006/relationships/slideLayout" Target="../slideLayouts/slideLayout2677.xml"/><Relationship Id="rId7" Type="http://schemas.openxmlformats.org/officeDocument/2006/relationships/slideLayout" Target="../slideLayouts/slideLayout2681.xml"/><Relationship Id="rId12" Type="http://schemas.openxmlformats.org/officeDocument/2006/relationships/theme" Target="../theme/theme244.xml"/><Relationship Id="rId2" Type="http://schemas.openxmlformats.org/officeDocument/2006/relationships/slideLayout" Target="../slideLayouts/slideLayout2676.xml"/><Relationship Id="rId1" Type="http://schemas.openxmlformats.org/officeDocument/2006/relationships/slideLayout" Target="../slideLayouts/slideLayout2675.xml"/><Relationship Id="rId6" Type="http://schemas.openxmlformats.org/officeDocument/2006/relationships/slideLayout" Target="../slideLayouts/slideLayout2680.xml"/><Relationship Id="rId11" Type="http://schemas.openxmlformats.org/officeDocument/2006/relationships/slideLayout" Target="../slideLayouts/slideLayout2685.xml"/><Relationship Id="rId5" Type="http://schemas.openxmlformats.org/officeDocument/2006/relationships/slideLayout" Target="../slideLayouts/slideLayout2679.xml"/><Relationship Id="rId10" Type="http://schemas.openxmlformats.org/officeDocument/2006/relationships/slideLayout" Target="../slideLayouts/slideLayout2684.xml"/><Relationship Id="rId4" Type="http://schemas.openxmlformats.org/officeDocument/2006/relationships/slideLayout" Target="../slideLayouts/slideLayout2678.xml"/><Relationship Id="rId9" Type="http://schemas.openxmlformats.org/officeDocument/2006/relationships/slideLayout" Target="../slideLayouts/slideLayout2683.xml"/></Relationships>
</file>

<file path=ppt/slideMasters/_rels/slideMaster24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93.xml"/><Relationship Id="rId3" Type="http://schemas.openxmlformats.org/officeDocument/2006/relationships/slideLayout" Target="../slideLayouts/slideLayout2688.xml"/><Relationship Id="rId7" Type="http://schemas.openxmlformats.org/officeDocument/2006/relationships/slideLayout" Target="../slideLayouts/slideLayout2692.xml"/><Relationship Id="rId12" Type="http://schemas.openxmlformats.org/officeDocument/2006/relationships/theme" Target="../theme/theme245.xml"/><Relationship Id="rId2" Type="http://schemas.openxmlformats.org/officeDocument/2006/relationships/slideLayout" Target="../slideLayouts/slideLayout2687.xml"/><Relationship Id="rId1" Type="http://schemas.openxmlformats.org/officeDocument/2006/relationships/slideLayout" Target="../slideLayouts/slideLayout2686.xml"/><Relationship Id="rId6" Type="http://schemas.openxmlformats.org/officeDocument/2006/relationships/slideLayout" Target="../slideLayouts/slideLayout2691.xml"/><Relationship Id="rId11" Type="http://schemas.openxmlformats.org/officeDocument/2006/relationships/slideLayout" Target="../slideLayouts/slideLayout2696.xml"/><Relationship Id="rId5" Type="http://schemas.openxmlformats.org/officeDocument/2006/relationships/slideLayout" Target="../slideLayouts/slideLayout2690.xml"/><Relationship Id="rId10" Type="http://schemas.openxmlformats.org/officeDocument/2006/relationships/slideLayout" Target="../slideLayouts/slideLayout2695.xml"/><Relationship Id="rId4" Type="http://schemas.openxmlformats.org/officeDocument/2006/relationships/slideLayout" Target="../slideLayouts/slideLayout2689.xml"/><Relationship Id="rId9" Type="http://schemas.openxmlformats.org/officeDocument/2006/relationships/slideLayout" Target="../slideLayouts/slideLayout2694.xml"/></Relationships>
</file>

<file path=ppt/slideMasters/_rels/slideMaster24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04.xml"/><Relationship Id="rId3" Type="http://schemas.openxmlformats.org/officeDocument/2006/relationships/slideLayout" Target="../slideLayouts/slideLayout2699.xml"/><Relationship Id="rId7" Type="http://schemas.openxmlformats.org/officeDocument/2006/relationships/slideLayout" Target="../slideLayouts/slideLayout2703.xml"/><Relationship Id="rId12" Type="http://schemas.openxmlformats.org/officeDocument/2006/relationships/theme" Target="../theme/theme246.xml"/><Relationship Id="rId2" Type="http://schemas.openxmlformats.org/officeDocument/2006/relationships/slideLayout" Target="../slideLayouts/slideLayout2698.xml"/><Relationship Id="rId1" Type="http://schemas.openxmlformats.org/officeDocument/2006/relationships/slideLayout" Target="../slideLayouts/slideLayout2697.xml"/><Relationship Id="rId6" Type="http://schemas.openxmlformats.org/officeDocument/2006/relationships/slideLayout" Target="../slideLayouts/slideLayout2702.xml"/><Relationship Id="rId11" Type="http://schemas.openxmlformats.org/officeDocument/2006/relationships/slideLayout" Target="../slideLayouts/slideLayout2707.xml"/><Relationship Id="rId5" Type="http://schemas.openxmlformats.org/officeDocument/2006/relationships/slideLayout" Target="../slideLayouts/slideLayout2701.xml"/><Relationship Id="rId10" Type="http://schemas.openxmlformats.org/officeDocument/2006/relationships/slideLayout" Target="../slideLayouts/slideLayout2706.xml"/><Relationship Id="rId4" Type="http://schemas.openxmlformats.org/officeDocument/2006/relationships/slideLayout" Target="../slideLayouts/slideLayout2700.xml"/><Relationship Id="rId9" Type="http://schemas.openxmlformats.org/officeDocument/2006/relationships/slideLayout" Target="../slideLayouts/slideLayout2705.xml"/></Relationships>
</file>

<file path=ppt/slideMasters/_rels/slideMaster24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15.xml"/><Relationship Id="rId3" Type="http://schemas.openxmlformats.org/officeDocument/2006/relationships/slideLayout" Target="../slideLayouts/slideLayout2710.xml"/><Relationship Id="rId7" Type="http://schemas.openxmlformats.org/officeDocument/2006/relationships/slideLayout" Target="../slideLayouts/slideLayout2714.xml"/><Relationship Id="rId12" Type="http://schemas.openxmlformats.org/officeDocument/2006/relationships/theme" Target="../theme/theme247.xml"/><Relationship Id="rId2" Type="http://schemas.openxmlformats.org/officeDocument/2006/relationships/slideLayout" Target="../slideLayouts/slideLayout2709.xml"/><Relationship Id="rId1" Type="http://schemas.openxmlformats.org/officeDocument/2006/relationships/slideLayout" Target="../slideLayouts/slideLayout2708.xml"/><Relationship Id="rId6" Type="http://schemas.openxmlformats.org/officeDocument/2006/relationships/slideLayout" Target="../slideLayouts/slideLayout2713.xml"/><Relationship Id="rId11" Type="http://schemas.openxmlformats.org/officeDocument/2006/relationships/slideLayout" Target="../slideLayouts/slideLayout2718.xml"/><Relationship Id="rId5" Type="http://schemas.openxmlformats.org/officeDocument/2006/relationships/slideLayout" Target="../slideLayouts/slideLayout2712.xml"/><Relationship Id="rId10" Type="http://schemas.openxmlformats.org/officeDocument/2006/relationships/slideLayout" Target="../slideLayouts/slideLayout2717.xml"/><Relationship Id="rId4" Type="http://schemas.openxmlformats.org/officeDocument/2006/relationships/slideLayout" Target="../slideLayouts/slideLayout2711.xml"/><Relationship Id="rId9" Type="http://schemas.openxmlformats.org/officeDocument/2006/relationships/slideLayout" Target="../slideLayouts/slideLayout2716.xml"/></Relationships>
</file>

<file path=ppt/slideMasters/_rels/slideMaster24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26.xml"/><Relationship Id="rId3" Type="http://schemas.openxmlformats.org/officeDocument/2006/relationships/slideLayout" Target="../slideLayouts/slideLayout2721.xml"/><Relationship Id="rId7" Type="http://schemas.openxmlformats.org/officeDocument/2006/relationships/slideLayout" Target="../slideLayouts/slideLayout2725.xml"/><Relationship Id="rId12" Type="http://schemas.openxmlformats.org/officeDocument/2006/relationships/theme" Target="../theme/theme248.xml"/><Relationship Id="rId2" Type="http://schemas.openxmlformats.org/officeDocument/2006/relationships/slideLayout" Target="../slideLayouts/slideLayout2720.xml"/><Relationship Id="rId1" Type="http://schemas.openxmlformats.org/officeDocument/2006/relationships/slideLayout" Target="../slideLayouts/slideLayout2719.xml"/><Relationship Id="rId6" Type="http://schemas.openxmlformats.org/officeDocument/2006/relationships/slideLayout" Target="../slideLayouts/slideLayout2724.xml"/><Relationship Id="rId11" Type="http://schemas.openxmlformats.org/officeDocument/2006/relationships/slideLayout" Target="../slideLayouts/slideLayout2729.xml"/><Relationship Id="rId5" Type="http://schemas.openxmlformats.org/officeDocument/2006/relationships/slideLayout" Target="../slideLayouts/slideLayout2723.xml"/><Relationship Id="rId10" Type="http://schemas.openxmlformats.org/officeDocument/2006/relationships/slideLayout" Target="../slideLayouts/slideLayout2728.xml"/><Relationship Id="rId4" Type="http://schemas.openxmlformats.org/officeDocument/2006/relationships/slideLayout" Target="../slideLayouts/slideLayout2722.xml"/><Relationship Id="rId9" Type="http://schemas.openxmlformats.org/officeDocument/2006/relationships/slideLayout" Target="../slideLayouts/slideLayout2727.xml"/></Relationships>
</file>

<file path=ppt/slideMasters/_rels/slideMaster24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37.xml"/><Relationship Id="rId3" Type="http://schemas.openxmlformats.org/officeDocument/2006/relationships/slideLayout" Target="../slideLayouts/slideLayout2732.xml"/><Relationship Id="rId7" Type="http://schemas.openxmlformats.org/officeDocument/2006/relationships/slideLayout" Target="../slideLayouts/slideLayout2736.xml"/><Relationship Id="rId12" Type="http://schemas.openxmlformats.org/officeDocument/2006/relationships/theme" Target="../theme/theme249.xml"/><Relationship Id="rId2" Type="http://schemas.openxmlformats.org/officeDocument/2006/relationships/slideLayout" Target="../slideLayouts/slideLayout2731.xml"/><Relationship Id="rId1" Type="http://schemas.openxmlformats.org/officeDocument/2006/relationships/slideLayout" Target="../slideLayouts/slideLayout2730.xml"/><Relationship Id="rId6" Type="http://schemas.openxmlformats.org/officeDocument/2006/relationships/slideLayout" Target="../slideLayouts/slideLayout2735.xml"/><Relationship Id="rId11" Type="http://schemas.openxmlformats.org/officeDocument/2006/relationships/slideLayout" Target="../slideLayouts/slideLayout2740.xml"/><Relationship Id="rId5" Type="http://schemas.openxmlformats.org/officeDocument/2006/relationships/slideLayout" Target="../slideLayouts/slideLayout2734.xml"/><Relationship Id="rId10" Type="http://schemas.openxmlformats.org/officeDocument/2006/relationships/slideLayout" Target="../slideLayouts/slideLayout2739.xml"/><Relationship Id="rId4" Type="http://schemas.openxmlformats.org/officeDocument/2006/relationships/slideLayout" Target="../slideLayouts/slideLayout2733.xml"/><Relationship Id="rId9" Type="http://schemas.openxmlformats.org/officeDocument/2006/relationships/slideLayout" Target="../slideLayouts/slideLayout2738.xml"/></Relationships>
</file>

<file path=ppt/slideMasters/_rels/slideMaster2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2.xml"/><Relationship Id="rId3" Type="http://schemas.openxmlformats.org/officeDocument/2006/relationships/slideLayout" Target="../slideLayouts/slideLayout267.xml"/><Relationship Id="rId7" Type="http://schemas.openxmlformats.org/officeDocument/2006/relationships/slideLayout" Target="../slideLayouts/slideLayout271.xml"/><Relationship Id="rId12" Type="http://schemas.openxmlformats.org/officeDocument/2006/relationships/theme" Target="../theme/theme25.xml"/><Relationship Id="rId2" Type="http://schemas.openxmlformats.org/officeDocument/2006/relationships/slideLayout" Target="../slideLayouts/slideLayout266.xml"/><Relationship Id="rId1" Type="http://schemas.openxmlformats.org/officeDocument/2006/relationships/slideLayout" Target="../slideLayouts/slideLayout265.xml"/><Relationship Id="rId6" Type="http://schemas.openxmlformats.org/officeDocument/2006/relationships/slideLayout" Target="../slideLayouts/slideLayout270.xml"/><Relationship Id="rId11" Type="http://schemas.openxmlformats.org/officeDocument/2006/relationships/slideLayout" Target="../slideLayouts/slideLayout275.xml"/><Relationship Id="rId5" Type="http://schemas.openxmlformats.org/officeDocument/2006/relationships/slideLayout" Target="../slideLayouts/slideLayout269.xml"/><Relationship Id="rId10" Type="http://schemas.openxmlformats.org/officeDocument/2006/relationships/slideLayout" Target="../slideLayouts/slideLayout274.xml"/><Relationship Id="rId4" Type="http://schemas.openxmlformats.org/officeDocument/2006/relationships/slideLayout" Target="../slideLayouts/slideLayout268.xml"/><Relationship Id="rId9" Type="http://schemas.openxmlformats.org/officeDocument/2006/relationships/slideLayout" Target="../slideLayouts/slideLayout273.xml"/></Relationships>
</file>

<file path=ppt/slideMasters/_rels/slideMaster25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48.xml"/><Relationship Id="rId3" Type="http://schemas.openxmlformats.org/officeDocument/2006/relationships/slideLayout" Target="../slideLayouts/slideLayout2743.xml"/><Relationship Id="rId7" Type="http://schemas.openxmlformats.org/officeDocument/2006/relationships/slideLayout" Target="../slideLayouts/slideLayout2747.xml"/><Relationship Id="rId12" Type="http://schemas.openxmlformats.org/officeDocument/2006/relationships/theme" Target="../theme/theme250.xml"/><Relationship Id="rId2" Type="http://schemas.openxmlformats.org/officeDocument/2006/relationships/slideLayout" Target="../slideLayouts/slideLayout2742.xml"/><Relationship Id="rId1" Type="http://schemas.openxmlformats.org/officeDocument/2006/relationships/slideLayout" Target="../slideLayouts/slideLayout2741.xml"/><Relationship Id="rId6" Type="http://schemas.openxmlformats.org/officeDocument/2006/relationships/slideLayout" Target="../slideLayouts/slideLayout2746.xml"/><Relationship Id="rId11" Type="http://schemas.openxmlformats.org/officeDocument/2006/relationships/slideLayout" Target="../slideLayouts/slideLayout2751.xml"/><Relationship Id="rId5" Type="http://schemas.openxmlformats.org/officeDocument/2006/relationships/slideLayout" Target="../slideLayouts/slideLayout2745.xml"/><Relationship Id="rId10" Type="http://schemas.openxmlformats.org/officeDocument/2006/relationships/slideLayout" Target="../slideLayouts/slideLayout2750.xml"/><Relationship Id="rId4" Type="http://schemas.openxmlformats.org/officeDocument/2006/relationships/slideLayout" Target="../slideLayouts/slideLayout2744.xml"/><Relationship Id="rId9" Type="http://schemas.openxmlformats.org/officeDocument/2006/relationships/slideLayout" Target="../slideLayouts/slideLayout2749.xml"/></Relationships>
</file>

<file path=ppt/slideMasters/_rels/slideMaster25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59.xml"/><Relationship Id="rId3" Type="http://schemas.openxmlformats.org/officeDocument/2006/relationships/slideLayout" Target="../slideLayouts/slideLayout2754.xml"/><Relationship Id="rId7" Type="http://schemas.openxmlformats.org/officeDocument/2006/relationships/slideLayout" Target="../slideLayouts/slideLayout2758.xml"/><Relationship Id="rId12" Type="http://schemas.openxmlformats.org/officeDocument/2006/relationships/theme" Target="../theme/theme251.xml"/><Relationship Id="rId2" Type="http://schemas.openxmlformats.org/officeDocument/2006/relationships/slideLayout" Target="../slideLayouts/slideLayout2753.xml"/><Relationship Id="rId1" Type="http://schemas.openxmlformats.org/officeDocument/2006/relationships/slideLayout" Target="../slideLayouts/slideLayout2752.xml"/><Relationship Id="rId6" Type="http://schemas.openxmlformats.org/officeDocument/2006/relationships/slideLayout" Target="../slideLayouts/slideLayout2757.xml"/><Relationship Id="rId11" Type="http://schemas.openxmlformats.org/officeDocument/2006/relationships/slideLayout" Target="../slideLayouts/slideLayout2762.xml"/><Relationship Id="rId5" Type="http://schemas.openxmlformats.org/officeDocument/2006/relationships/slideLayout" Target="../slideLayouts/slideLayout2756.xml"/><Relationship Id="rId10" Type="http://schemas.openxmlformats.org/officeDocument/2006/relationships/slideLayout" Target="../slideLayouts/slideLayout2761.xml"/><Relationship Id="rId4" Type="http://schemas.openxmlformats.org/officeDocument/2006/relationships/slideLayout" Target="../slideLayouts/slideLayout2755.xml"/><Relationship Id="rId9" Type="http://schemas.openxmlformats.org/officeDocument/2006/relationships/slideLayout" Target="../slideLayouts/slideLayout2760.xml"/></Relationships>
</file>

<file path=ppt/slideMasters/_rels/slideMaster25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70.xml"/><Relationship Id="rId3" Type="http://schemas.openxmlformats.org/officeDocument/2006/relationships/slideLayout" Target="../slideLayouts/slideLayout2765.xml"/><Relationship Id="rId7" Type="http://schemas.openxmlformats.org/officeDocument/2006/relationships/slideLayout" Target="../slideLayouts/slideLayout2769.xml"/><Relationship Id="rId12" Type="http://schemas.openxmlformats.org/officeDocument/2006/relationships/theme" Target="../theme/theme252.xml"/><Relationship Id="rId2" Type="http://schemas.openxmlformats.org/officeDocument/2006/relationships/slideLayout" Target="../slideLayouts/slideLayout2764.xml"/><Relationship Id="rId1" Type="http://schemas.openxmlformats.org/officeDocument/2006/relationships/slideLayout" Target="../slideLayouts/slideLayout2763.xml"/><Relationship Id="rId6" Type="http://schemas.openxmlformats.org/officeDocument/2006/relationships/slideLayout" Target="../slideLayouts/slideLayout2768.xml"/><Relationship Id="rId11" Type="http://schemas.openxmlformats.org/officeDocument/2006/relationships/slideLayout" Target="../slideLayouts/slideLayout2773.xml"/><Relationship Id="rId5" Type="http://schemas.openxmlformats.org/officeDocument/2006/relationships/slideLayout" Target="../slideLayouts/slideLayout2767.xml"/><Relationship Id="rId10" Type="http://schemas.openxmlformats.org/officeDocument/2006/relationships/slideLayout" Target="../slideLayouts/slideLayout2772.xml"/><Relationship Id="rId4" Type="http://schemas.openxmlformats.org/officeDocument/2006/relationships/slideLayout" Target="../slideLayouts/slideLayout2766.xml"/><Relationship Id="rId9" Type="http://schemas.openxmlformats.org/officeDocument/2006/relationships/slideLayout" Target="../slideLayouts/slideLayout2771.xml"/></Relationships>
</file>

<file path=ppt/slideMasters/_rels/slideMaster25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81.xml"/><Relationship Id="rId3" Type="http://schemas.openxmlformats.org/officeDocument/2006/relationships/slideLayout" Target="../slideLayouts/slideLayout2776.xml"/><Relationship Id="rId7" Type="http://schemas.openxmlformats.org/officeDocument/2006/relationships/slideLayout" Target="../slideLayouts/slideLayout2780.xml"/><Relationship Id="rId12" Type="http://schemas.openxmlformats.org/officeDocument/2006/relationships/theme" Target="../theme/theme253.xml"/><Relationship Id="rId2" Type="http://schemas.openxmlformats.org/officeDocument/2006/relationships/slideLayout" Target="../slideLayouts/slideLayout2775.xml"/><Relationship Id="rId1" Type="http://schemas.openxmlformats.org/officeDocument/2006/relationships/slideLayout" Target="../slideLayouts/slideLayout2774.xml"/><Relationship Id="rId6" Type="http://schemas.openxmlformats.org/officeDocument/2006/relationships/slideLayout" Target="../slideLayouts/slideLayout2779.xml"/><Relationship Id="rId11" Type="http://schemas.openxmlformats.org/officeDocument/2006/relationships/slideLayout" Target="../slideLayouts/slideLayout2784.xml"/><Relationship Id="rId5" Type="http://schemas.openxmlformats.org/officeDocument/2006/relationships/slideLayout" Target="../slideLayouts/slideLayout2778.xml"/><Relationship Id="rId10" Type="http://schemas.openxmlformats.org/officeDocument/2006/relationships/slideLayout" Target="../slideLayouts/slideLayout2783.xml"/><Relationship Id="rId4" Type="http://schemas.openxmlformats.org/officeDocument/2006/relationships/slideLayout" Target="../slideLayouts/slideLayout2777.xml"/><Relationship Id="rId9" Type="http://schemas.openxmlformats.org/officeDocument/2006/relationships/slideLayout" Target="../slideLayouts/slideLayout2782.xml"/></Relationships>
</file>

<file path=ppt/slideMasters/_rels/slideMaster25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92.xml"/><Relationship Id="rId3" Type="http://schemas.openxmlformats.org/officeDocument/2006/relationships/slideLayout" Target="../slideLayouts/slideLayout2787.xml"/><Relationship Id="rId7" Type="http://schemas.openxmlformats.org/officeDocument/2006/relationships/slideLayout" Target="../slideLayouts/slideLayout2791.xml"/><Relationship Id="rId12" Type="http://schemas.openxmlformats.org/officeDocument/2006/relationships/theme" Target="../theme/theme254.xml"/><Relationship Id="rId2" Type="http://schemas.openxmlformats.org/officeDocument/2006/relationships/slideLayout" Target="../slideLayouts/slideLayout2786.xml"/><Relationship Id="rId1" Type="http://schemas.openxmlformats.org/officeDocument/2006/relationships/slideLayout" Target="../slideLayouts/slideLayout2785.xml"/><Relationship Id="rId6" Type="http://schemas.openxmlformats.org/officeDocument/2006/relationships/slideLayout" Target="../slideLayouts/slideLayout2790.xml"/><Relationship Id="rId11" Type="http://schemas.openxmlformats.org/officeDocument/2006/relationships/slideLayout" Target="../slideLayouts/slideLayout2795.xml"/><Relationship Id="rId5" Type="http://schemas.openxmlformats.org/officeDocument/2006/relationships/slideLayout" Target="../slideLayouts/slideLayout2789.xml"/><Relationship Id="rId10" Type="http://schemas.openxmlformats.org/officeDocument/2006/relationships/slideLayout" Target="../slideLayouts/slideLayout2794.xml"/><Relationship Id="rId4" Type="http://schemas.openxmlformats.org/officeDocument/2006/relationships/slideLayout" Target="../slideLayouts/slideLayout2788.xml"/><Relationship Id="rId9" Type="http://schemas.openxmlformats.org/officeDocument/2006/relationships/slideLayout" Target="../slideLayouts/slideLayout2793.xml"/></Relationships>
</file>

<file path=ppt/slideMasters/_rels/slideMaster25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03.xml"/><Relationship Id="rId3" Type="http://schemas.openxmlformats.org/officeDocument/2006/relationships/slideLayout" Target="../slideLayouts/slideLayout2798.xml"/><Relationship Id="rId7" Type="http://schemas.openxmlformats.org/officeDocument/2006/relationships/slideLayout" Target="../slideLayouts/slideLayout2802.xml"/><Relationship Id="rId12" Type="http://schemas.openxmlformats.org/officeDocument/2006/relationships/theme" Target="../theme/theme255.xml"/><Relationship Id="rId2" Type="http://schemas.openxmlformats.org/officeDocument/2006/relationships/slideLayout" Target="../slideLayouts/slideLayout2797.xml"/><Relationship Id="rId1" Type="http://schemas.openxmlformats.org/officeDocument/2006/relationships/slideLayout" Target="../slideLayouts/slideLayout2796.xml"/><Relationship Id="rId6" Type="http://schemas.openxmlformats.org/officeDocument/2006/relationships/slideLayout" Target="../slideLayouts/slideLayout2801.xml"/><Relationship Id="rId11" Type="http://schemas.openxmlformats.org/officeDocument/2006/relationships/slideLayout" Target="../slideLayouts/slideLayout2806.xml"/><Relationship Id="rId5" Type="http://schemas.openxmlformats.org/officeDocument/2006/relationships/slideLayout" Target="../slideLayouts/slideLayout2800.xml"/><Relationship Id="rId10" Type="http://schemas.openxmlformats.org/officeDocument/2006/relationships/slideLayout" Target="../slideLayouts/slideLayout2805.xml"/><Relationship Id="rId4" Type="http://schemas.openxmlformats.org/officeDocument/2006/relationships/slideLayout" Target="../slideLayouts/slideLayout2799.xml"/><Relationship Id="rId9" Type="http://schemas.openxmlformats.org/officeDocument/2006/relationships/slideLayout" Target="../slideLayouts/slideLayout2804.xml"/></Relationships>
</file>

<file path=ppt/slideMasters/_rels/slideMaster25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14.xml"/><Relationship Id="rId3" Type="http://schemas.openxmlformats.org/officeDocument/2006/relationships/slideLayout" Target="../slideLayouts/slideLayout2809.xml"/><Relationship Id="rId7" Type="http://schemas.openxmlformats.org/officeDocument/2006/relationships/slideLayout" Target="../slideLayouts/slideLayout2813.xml"/><Relationship Id="rId12" Type="http://schemas.openxmlformats.org/officeDocument/2006/relationships/theme" Target="../theme/theme256.xml"/><Relationship Id="rId2" Type="http://schemas.openxmlformats.org/officeDocument/2006/relationships/slideLayout" Target="../slideLayouts/slideLayout2808.xml"/><Relationship Id="rId1" Type="http://schemas.openxmlformats.org/officeDocument/2006/relationships/slideLayout" Target="../slideLayouts/slideLayout2807.xml"/><Relationship Id="rId6" Type="http://schemas.openxmlformats.org/officeDocument/2006/relationships/slideLayout" Target="../slideLayouts/slideLayout2812.xml"/><Relationship Id="rId11" Type="http://schemas.openxmlformats.org/officeDocument/2006/relationships/slideLayout" Target="../slideLayouts/slideLayout2817.xml"/><Relationship Id="rId5" Type="http://schemas.openxmlformats.org/officeDocument/2006/relationships/slideLayout" Target="../slideLayouts/slideLayout2811.xml"/><Relationship Id="rId10" Type="http://schemas.openxmlformats.org/officeDocument/2006/relationships/slideLayout" Target="../slideLayouts/slideLayout2816.xml"/><Relationship Id="rId4" Type="http://schemas.openxmlformats.org/officeDocument/2006/relationships/slideLayout" Target="../slideLayouts/slideLayout2810.xml"/><Relationship Id="rId9" Type="http://schemas.openxmlformats.org/officeDocument/2006/relationships/slideLayout" Target="../slideLayouts/slideLayout2815.xml"/></Relationships>
</file>

<file path=ppt/slideMasters/_rels/slideMaster25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25.xml"/><Relationship Id="rId3" Type="http://schemas.openxmlformats.org/officeDocument/2006/relationships/slideLayout" Target="../slideLayouts/slideLayout2820.xml"/><Relationship Id="rId7" Type="http://schemas.openxmlformats.org/officeDocument/2006/relationships/slideLayout" Target="../slideLayouts/slideLayout2824.xml"/><Relationship Id="rId12" Type="http://schemas.openxmlformats.org/officeDocument/2006/relationships/theme" Target="../theme/theme257.xml"/><Relationship Id="rId2" Type="http://schemas.openxmlformats.org/officeDocument/2006/relationships/slideLayout" Target="../slideLayouts/slideLayout2819.xml"/><Relationship Id="rId1" Type="http://schemas.openxmlformats.org/officeDocument/2006/relationships/slideLayout" Target="../slideLayouts/slideLayout2818.xml"/><Relationship Id="rId6" Type="http://schemas.openxmlformats.org/officeDocument/2006/relationships/slideLayout" Target="../slideLayouts/slideLayout2823.xml"/><Relationship Id="rId11" Type="http://schemas.openxmlformats.org/officeDocument/2006/relationships/slideLayout" Target="../slideLayouts/slideLayout2828.xml"/><Relationship Id="rId5" Type="http://schemas.openxmlformats.org/officeDocument/2006/relationships/slideLayout" Target="../slideLayouts/slideLayout2822.xml"/><Relationship Id="rId10" Type="http://schemas.openxmlformats.org/officeDocument/2006/relationships/slideLayout" Target="../slideLayouts/slideLayout2827.xml"/><Relationship Id="rId4" Type="http://schemas.openxmlformats.org/officeDocument/2006/relationships/slideLayout" Target="../slideLayouts/slideLayout2821.xml"/><Relationship Id="rId9" Type="http://schemas.openxmlformats.org/officeDocument/2006/relationships/slideLayout" Target="../slideLayouts/slideLayout2826.xml"/></Relationships>
</file>

<file path=ppt/slideMasters/_rels/slideMaster25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36.xml"/><Relationship Id="rId3" Type="http://schemas.openxmlformats.org/officeDocument/2006/relationships/slideLayout" Target="../slideLayouts/slideLayout2831.xml"/><Relationship Id="rId7" Type="http://schemas.openxmlformats.org/officeDocument/2006/relationships/slideLayout" Target="../slideLayouts/slideLayout2835.xml"/><Relationship Id="rId12" Type="http://schemas.openxmlformats.org/officeDocument/2006/relationships/theme" Target="../theme/theme258.xml"/><Relationship Id="rId2" Type="http://schemas.openxmlformats.org/officeDocument/2006/relationships/slideLayout" Target="../slideLayouts/slideLayout2830.xml"/><Relationship Id="rId1" Type="http://schemas.openxmlformats.org/officeDocument/2006/relationships/slideLayout" Target="../slideLayouts/slideLayout2829.xml"/><Relationship Id="rId6" Type="http://schemas.openxmlformats.org/officeDocument/2006/relationships/slideLayout" Target="../slideLayouts/slideLayout2834.xml"/><Relationship Id="rId11" Type="http://schemas.openxmlformats.org/officeDocument/2006/relationships/slideLayout" Target="../slideLayouts/slideLayout2839.xml"/><Relationship Id="rId5" Type="http://schemas.openxmlformats.org/officeDocument/2006/relationships/slideLayout" Target="../slideLayouts/slideLayout2833.xml"/><Relationship Id="rId10" Type="http://schemas.openxmlformats.org/officeDocument/2006/relationships/slideLayout" Target="../slideLayouts/slideLayout2838.xml"/><Relationship Id="rId4" Type="http://schemas.openxmlformats.org/officeDocument/2006/relationships/slideLayout" Target="../slideLayouts/slideLayout2832.xml"/><Relationship Id="rId9" Type="http://schemas.openxmlformats.org/officeDocument/2006/relationships/slideLayout" Target="../slideLayouts/slideLayout2837.xml"/></Relationships>
</file>

<file path=ppt/slideMasters/_rels/slideMaster25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47.xml"/><Relationship Id="rId3" Type="http://schemas.openxmlformats.org/officeDocument/2006/relationships/slideLayout" Target="../slideLayouts/slideLayout2842.xml"/><Relationship Id="rId7" Type="http://schemas.openxmlformats.org/officeDocument/2006/relationships/slideLayout" Target="../slideLayouts/slideLayout2846.xml"/><Relationship Id="rId12" Type="http://schemas.openxmlformats.org/officeDocument/2006/relationships/theme" Target="../theme/theme259.xml"/><Relationship Id="rId2" Type="http://schemas.openxmlformats.org/officeDocument/2006/relationships/slideLayout" Target="../slideLayouts/slideLayout2841.xml"/><Relationship Id="rId1" Type="http://schemas.openxmlformats.org/officeDocument/2006/relationships/slideLayout" Target="../slideLayouts/slideLayout2840.xml"/><Relationship Id="rId6" Type="http://schemas.openxmlformats.org/officeDocument/2006/relationships/slideLayout" Target="../slideLayouts/slideLayout2845.xml"/><Relationship Id="rId11" Type="http://schemas.openxmlformats.org/officeDocument/2006/relationships/slideLayout" Target="../slideLayouts/slideLayout2850.xml"/><Relationship Id="rId5" Type="http://schemas.openxmlformats.org/officeDocument/2006/relationships/slideLayout" Target="../slideLayouts/slideLayout2844.xml"/><Relationship Id="rId10" Type="http://schemas.openxmlformats.org/officeDocument/2006/relationships/slideLayout" Target="../slideLayouts/slideLayout2849.xml"/><Relationship Id="rId4" Type="http://schemas.openxmlformats.org/officeDocument/2006/relationships/slideLayout" Target="../slideLayouts/slideLayout2843.xml"/><Relationship Id="rId9" Type="http://schemas.openxmlformats.org/officeDocument/2006/relationships/slideLayout" Target="../slideLayouts/slideLayout2848.xml"/></Relationships>
</file>

<file path=ppt/slideMasters/_rels/slideMaster2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3.xml"/><Relationship Id="rId3" Type="http://schemas.openxmlformats.org/officeDocument/2006/relationships/slideLayout" Target="../slideLayouts/slideLayout278.xml"/><Relationship Id="rId7" Type="http://schemas.openxmlformats.org/officeDocument/2006/relationships/slideLayout" Target="../slideLayouts/slideLayout282.xml"/><Relationship Id="rId12" Type="http://schemas.openxmlformats.org/officeDocument/2006/relationships/theme" Target="../theme/theme26.xml"/><Relationship Id="rId2" Type="http://schemas.openxmlformats.org/officeDocument/2006/relationships/slideLayout" Target="../slideLayouts/slideLayout277.xml"/><Relationship Id="rId1" Type="http://schemas.openxmlformats.org/officeDocument/2006/relationships/slideLayout" Target="../slideLayouts/slideLayout276.xml"/><Relationship Id="rId6" Type="http://schemas.openxmlformats.org/officeDocument/2006/relationships/slideLayout" Target="../slideLayouts/slideLayout281.xml"/><Relationship Id="rId11" Type="http://schemas.openxmlformats.org/officeDocument/2006/relationships/slideLayout" Target="../slideLayouts/slideLayout286.xml"/><Relationship Id="rId5" Type="http://schemas.openxmlformats.org/officeDocument/2006/relationships/slideLayout" Target="../slideLayouts/slideLayout280.xml"/><Relationship Id="rId10" Type="http://schemas.openxmlformats.org/officeDocument/2006/relationships/slideLayout" Target="../slideLayouts/slideLayout285.xml"/><Relationship Id="rId4" Type="http://schemas.openxmlformats.org/officeDocument/2006/relationships/slideLayout" Target="../slideLayouts/slideLayout279.xml"/><Relationship Id="rId9" Type="http://schemas.openxmlformats.org/officeDocument/2006/relationships/slideLayout" Target="../slideLayouts/slideLayout284.xml"/></Relationships>
</file>

<file path=ppt/slideMasters/_rels/slideMaster26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58.xml"/><Relationship Id="rId3" Type="http://schemas.openxmlformats.org/officeDocument/2006/relationships/slideLayout" Target="../slideLayouts/slideLayout2853.xml"/><Relationship Id="rId7" Type="http://schemas.openxmlformats.org/officeDocument/2006/relationships/slideLayout" Target="../slideLayouts/slideLayout2857.xml"/><Relationship Id="rId12" Type="http://schemas.openxmlformats.org/officeDocument/2006/relationships/theme" Target="../theme/theme260.xml"/><Relationship Id="rId2" Type="http://schemas.openxmlformats.org/officeDocument/2006/relationships/slideLayout" Target="../slideLayouts/slideLayout2852.xml"/><Relationship Id="rId1" Type="http://schemas.openxmlformats.org/officeDocument/2006/relationships/slideLayout" Target="../slideLayouts/slideLayout2851.xml"/><Relationship Id="rId6" Type="http://schemas.openxmlformats.org/officeDocument/2006/relationships/slideLayout" Target="../slideLayouts/slideLayout2856.xml"/><Relationship Id="rId11" Type="http://schemas.openxmlformats.org/officeDocument/2006/relationships/slideLayout" Target="../slideLayouts/slideLayout2861.xml"/><Relationship Id="rId5" Type="http://schemas.openxmlformats.org/officeDocument/2006/relationships/slideLayout" Target="../slideLayouts/slideLayout2855.xml"/><Relationship Id="rId10" Type="http://schemas.openxmlformats.org/officeDocument/2006/relationships/slideLayout" Target="../slideLayouts/slideLayout2860.xml"/><Relationship Id="rId4" Type="http://schemas.openxmlformats.org/officeDocument/2006/relationships/slideLayout" Target="../slideLayouts/slideLayout2854.xml"/><Relationship Id="rId9" Type="http://schemas.openxmlformats.org/officeDocument/2006/relationships/slideLayout" Target="../slideLayouts/slideLayout2859.xml"/></Relationships>
</file>

<file path=ppt/slideMasters/_rels/slideMaster26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69.xml"/><Relationship Id="rId3" Type="http://schemas.openxmlformats.org/officeDocument/2006/relationships/slideLayout" Target="../slideLayouts/slideLayout2864.xml"/><Relationship Id="rId7" Type="http://schemas.openxmlformats.org/officeDocument/2006/relationships/slideLayout" Target="../slideLayouts/slideLayout2868.xml"/><Relationship Id="rId12" Type="http://schemas.openxmlformats.org/officeDocument/2006/relationships/theme" Target="../theme/theme261.xml"/><Relationship Id="rId2" Type="http://schemas.openxmlformats.org/officeDocument/2006/relationships/slideLayout" Target="../slideLayouts/slideLayout2863.xml"/><Relationship Id="rId1" Type="http://schemas.openxmlformats.org/officeDocument/2006/relationships/slideLayout" Target="../slideLayouts/slideLayout2862.xml"/><Relationship Id="rId6" Type="http://schemas.openxmlformats.org/officeDocument/2006/relationships/slideLayout" Target="../slideLayouts/slideLayout2867.xml"/><Relationship Id="rId11" Type="http://schemas.openxmlformats.org/officeDocument/2006/relationships/slideLayout" Target="../slideLayouts/slideLayout2872.xml"/><Relationship Id="rId5" Type="http://schemas.openxmlformats.org/officeDocument/2006/relationships/slideLayout" Target="../slideLayouts/slideLayout2866.xml"/><Relationship Id="rId10" Type="http://schemas.openxmlformats.org/officeDocument/2006/relationships/slideLayout" Target="../slideLayouts/slideLayout2871.xml"/><Relationship Id="rId4" Type="http://schemas.openxmlformats.org/officeDocument/2006/relationships/slideLayout" Target="../slideLayouts/slideLayout2865.xml"/><Relationship Id="rId9" Type="http://schemas.openxmlformats.org/officeDocument/2006/relationships/slideLayout" Target="../slideLayouts/slideLayout2870.xml"/></Relationships>
</file>

<file path=ppt/slideMasters/_rels/slideMaster26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80.xml"/><Relationship Id="rId3" Type="http://schemas.openxmlformats.org/officeDocument/2006/relationships/slideLayout" Target="../slideLayouts/slideLayout2875.xml"/><Relationship Id="rId7" Type="http://schemas.openxmlformats.org/officeDocument/2006/relationships/slideLayout" Target="../slideLayouts/slideLayout2879.xml"/><Relationship Id="rId12" Type="http://schemas.openxmlformats.org/officeDocument/2006/relationships/theme" Target="../theme/theme262.xml"/><Relationship Id="rId2" Type="http://schemas.openxmlformats.org/officeDocument/2006/relationships/slideLayout" Target="../slideLayouts/slideLayout2874.xml"/><Relationship Id="rId1" Type="http://schemas.openxmlformats.org/officeDocument/2006/relationships/slideLayout" Target="../slideLayouts/slideLayout2873.xml"/><Relationship Id="rId6" Type="http://schemas.openxmlformats.org/officeDocument/2006/relationships/slideLayout" Target="../slideLayouts/slideLayout2878.xml"/><Relationship Id="rId11" Type="http://schemas.openxmlformats.org/officeDocument/2006/relationships/slideLayout" Target="../slideLayouts/slideLayout2883.xml"/><Relationship Id="rId5" Type="http://schemas.openxmlformats.org/officeDocument/2006/relationships/slideLayout" Target="../slideLayouts/slideLayout2877.xml"/><Relationship Id="rId10" Type="http://schemas.openxmlformats.org/officeDocument/2006/relationships/slideLayout" Target="../slideLayouts/slideLayout2882.xml"/><Relationship Id="rId4" Type="http://schemas.openxmlformats.org/officeDocument/2006/relationships/slideLayout" Target="../slideLayouts/slideLayout2876.xml"/><Relationship Id="rId9" Type="http://schemas.openxmlformats.org/officeDocument/2006/relationships/slideLayout" Target="../slideLayouts/slideLayout2881.xml"/></Relationships>
</file>

<file path=ppt/slideMasters/_rels/slideMaster26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91.xml"/><Relationship Id="rId3" Type="http://schemas.openxmlformats.org/officeDocument/2006/relationships/slideLayout" Target="../slideLayouts/slideLayout2886.xml"/><Relationship Id="rId7" Type="http://schemas.openxmlformats.org/officeDocument/2006/relationships/slideLayout" Target="../slideLayouts/slideLayout2890.xml"/><Relationship Id="rId12" Type="http://schemas.openxmlformats.org/officeDocument/2006/relationships/theme" Target="../theme/theme263.xml"/><Relationship Id="rId2" Type="http://schemas.openxmlformats.org/officeDocument/2006/relationships/slideLayout" Target="../slideLayouts/slideLayout2885.xml"/><Relationship Id="rId1" Type="http://schemas.openxmlformats.org/officeDocument/2006/relationships/slideLayout" Target="../slideLayouts/slideLayout2884.xml"/><Relationship Id="rId6" Type="http://schemas.openxmlformats.org/officeDocument/2006/relationships/slideLayout" Target="../slideLayouts/slideLayout2889.xml"/><Relationship Id="rId11" Type="http://schemas.openxmlformats.org/officeDocument/2006/relationships/slideLayout" Target="../slideLayouts/slideLayout2894.xml"/><Relationship Id="rId5" Type="http://schemas.openxmlformats.org/officeDocument/2006/relationships/slideLayout" Target="../slideLayouts/slideLayout2888.xml"/><Relationship Id="rId10" Type="http://schemas.openxmlformats.org/officeDocument/2006/relationships/slideLayout" Target="../slideLayouts/slideLayout2893.xml"/><Relationship Id="rId4" Type="http://schemas.openxmlformats.org/officeDocument/2006/relationships/slideLayout" Target="../slideLayouts/slideLayout2887.xml"/><Relationship Id="rId9" Type="http://schemas.openxmlformats.org/officeDocument/2006/relationships/slideLayout" Target="../slideLayouts/slideLayout2892.xml"/></Relationships>
</file>

<file path=ppt/slideMasters/_rels/slideMaster26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02.xml"/><Relationship Id="rId3" Type="http://schemas.openxmlformats.org/officeDocument/2006/relationships/slideLayout" Target="../slideLayouts/slideLayout2897.xml"/><Relationship Id="rId7" Type="http://schemas.openxmlformats.org/officeDocument/2006/relationships/slideLayout" Target="../slideLayouts/slideLayout2901.xml"/><Relationship Id="rId12" Type="http://schemas.openxmlformats.org/officeDocument/2006/relationships/theme" Target="../theme/theme264.xml"/><Relationship Id="rId2" Type="http://schemas.openxmlformats.org/officeDocument/2006/relationships/slideLayout" Target="../slideLayouts/slideLayout2896.xml"/><Relationship Id="rId1" Type="http://schemas.openxmlformats.org/officeDocument/2006/relationships/slideLayout" Target="../slideLayouts/slideLayout2895.xml"/><Relationship Id="rId6" Type="http://schemas.openxmlformats.org/officeDocument/2006/relationships/slideLayout" Target="../slideLayouts/slideLayout2900.xml"/><Relationship Id="rId11" Type="http://schemas.openxmlformats.org/officeDocument/2006/relationships/slideLayout" Target="../slideLayouts/slideLayout2905.xml"/><Relationship Id="rId5" Type="http://schemas.openxmlformats.org/officeDocument/2006/relationships/slideLayout" Target="../slideLayouts/slideLayout2899.xml"/><Relationship Id="rId10" Type="http://schemas.openxmlformats.org/officeDocument/2006/relationships/slideLayout" Target="../slideLayouts/slideLayout2904.xml"/><Relationship Id="rId4" Type="http://schemas.openxmlformats.org/officeDocument/2006/relationships/slideLayout" Target="../slideLayouts/slideLayout2898.xml"/><Relationship Id="rId9" Type="http://schemas.openxmlformats.org/officeDocument/2006/relationships/slideLayout" Target="../slideLayouts/slideLayout2903.xml"/></Relationships>
</file>

<file path=ppt/slideMasters/_rels/slideMaster26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13.xml"/><Relationship Id="rId3" Type="http://schemas.openxmlformats.org/officeDocument/2006/relationships/slideLayout" Target="../slideLayouts/slideLayout2908.xml"/><Relationship Id="rId7" Type="http://schemas.openxmlformats.org/officeDocument/2006/relationships/slideLayout" Target="../slideLayouts/slideLayout2912.xml"/><Relationship Id="rId12" Type="http://schemas.openxmlformats.org/officeDocument/2006/relationships/theme" Target="../theme/theme265.xml"/><Relationship Id="rId2" Type="http://schemas.openxmlformats.org/officeDocument/2006/relationships/slideLayout" Target="../slideLayouts/slideLayout2907.xml"/><Relationship Id="rId1" Type="http://schemas.openxmlformats.org/officeDocument/2006/relationships/slideLayout" Target="../slideLayouts/slideLayout2906.xml"/><Relationship Id="rId6" Type="http://schemas.openxmlformats.org/officeDocument/2006/relationships/slideLayout" Target="../slideLayouts/slideLayout2911.xml"/><Relationship Id="rId11" Type="http://schemas.openxmlformats.org/officeDocument/2006/relationships/slideLayout" Target="../slideLayouts/slideLayout2916.xml"/><Relationship Id="rId5" Type="http://schemas.openxmlformats.org/officeDocument/2006/relationships/slideLayout" Target="../slideLayouts/slideLayout2910.xml"/><Relationship Id="rId10" Type="http://schemas.openxmlformats.org/officeDocument/2006/relationships/slideLayout" Target="../slideLayouts/slideLayout2915.xml"/><Relationship Id="rId4" Type="http://schemas.openxmlformats.org/officeDocument/2006/relationships/slideLayout" Target="../slideLayouts/slideLayout2909.xml"/><Relationship Id="rId9" Type="http://schemas.openxmlformats.org/officeDocument/2006/relationships/slideLayout" Target="../slideLayouts/slideLayout2914.xml"/></Relationships>
</file>

<file path=ppt/slideMasters/_rels/slideMaster26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24.xml"/><Relationship Id="rId3" Type="http://schemas.openxmlformats.org/officeDocument/2006/relationships/slideLayout" Target="../slideLayouts/slideLayout2919.xml"/><Relationship Id="rId7" Type="http://schemas.openxmlformats.org/officeDocument/2006/relationships/slideLayout" Target="../slideLayouts/slideLayout2923.xml"/><Relationship Id="rId12" Type="http://schemas.openxmlformats.org/officeDocument/2006/relationships/theme" Target="../theme/theme266.xml"/><Relationship Id="rId2" Type="http://schemas.openxmlformats.org/officeDocument/2006/relationships/slideLayout" Target="../slideLayouts/slideLayout2918.xml"/><Relationship Id="rId1" Type="http://schemas.openxmlformats.org/officeDocument/2006/relationships/slideLayout" Target="../slideLayouts/slideLayout2917.xml"/><Relationship Id="rId6" Type="http://schemas.openxmlformats.org/officeDocument/2006/relationships/slideLayout" Target="../slideLayouts/slideLayout2922.xml"/><Relationship Id="rId11" Type="http://schemas.openxmlformats.org/officeDocument/2006/relationships/slideLayout" Target="../slideLayouts/slideLayout2927.xml"/><Relationship Id="rId5" Type="http://schemas.openxmlformats.org/officeDocument/2006/relationships/slideLayout" Target="../slideLayouts/slideLayout2921.xml"/><Relationship Id="rId10" Type="http://schemas.openxmlformats.org/officeDocument/2006/relationships/slideLayout" Target="../slideLayouts/slideLayout2926.xml"/><Relationship Id="rId4" Type="http://schemas.openxmlformats.org/officeDocument/2006/relationships/slideLayout" Target="../slideLayouts/slideLayout2920.xml"/><Relationship Id="rId9" Type="http://schemas.openxmlformats.org/officeDocument/2006/relationships/slideLayout" Target="../slideLayouts/slideLayout2925.xml"/></Relationships>
</file>

<file path=ppt/slideMasters/_rels/slideMaster26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35.xml"/><Relationship Id="rId3" Type="http://schemas.openxmlformats.org/officeDocument/2006/relationships/slideLayout" Target="../slideLayouts/slideLayout2930.xml"/><Relationship Id="rId7" Type="http://schemas.openxmlformats.org/officeDocument/2006/relationships/slideLayout" Target="../slideLayouts/slideLayout2934.xml"/><Relationship Id="rId12" Type="http://schemas.openxmlformats.org/officeDocument/2006/relationships/theme" Target="../theme/theme267.xml"/><Relationship Id="rId2" Type="http://schemas.openxmlformats.org/officeDocument/2006/relationships/slideLayout" Target="../slideLayouts/slideLayout2929.xml"/><Relationship Id="rId1" Type="http://schemas.openxmlformats.org/officeDocument/2006/relationships/slideLayout" Target="../slideLayouts/slideLayout2928.xml"/><Relationship Id="rId6" Type="http://schemas.openxmlformats.org/officeDocument/2006/relationships/slideLayout" Target="../slideLayouts/slideLayout2933.xml"/><Relationship Id="rId11" Type="http://schemas.openxmlformats.org/officeDocument/2006/relationships/slideLayout" Target="../slideLayouts/slideLayout2938.xml"/><Relationship Id="rId5" Type="http://schemas.openxmlformats.org/officeDocument/2006/relationships/slideLayout" Target="../slideLayouts/slideLayout2932.xml"/><Relationship Id="rId10" Type="http://schemas.openxmlformats.org/officeDocument/2006/relationships/slideLayout" Target="../slideLayouts/slideLayout2937.xml"/><Relationship Id="rId4" Type="http://schemas.openxmlformats.org/officeDocument/2006/relationships/slideLayout" Target="../slideLayouts/slideLayout2931.xml"/><Relationship Id="rId9" Type="http://schemas.openxmlformats.org/officeDocument/2006/relationships/slideLayout" Target="../slideLayouts/slideLayout2936.xml"/></Relationships>
</file>

<file path=ppt/slideMasters/_rels/slideMaster26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46.xml"/><Relationship Id="rId3" Type="http://schemas.openxmlformats.org/officeDocument/2006/relationships/slideLayout" Target="../slideLayouts/slideLayout2941.xml"/><Relationship Id="rId7" Type="http://schemas.openxmlformats.org/officeDocument/2006/relationships/slideLayout" Target="../slideLayouts/slideLayout2945.xml"/><Relationship Id="rId12" Type="http://schemas.openxmlformats.org/officeDocument/2006/relationships/theme" Target="../theme/theme268.xml"/><Relationship Id="rId2" Type="http://schemas.openxmlformats.org/officeDocument/2006/relationships/slideLayout" Target="../slideLayouts/slideLayout2940.xml"/><Relationship Id="rId1" Type="http://schemas.openxmlformats.org/officeDocument/2006/relationships/slideLayout" Target="../slideLayouts/slideLayout2939.xml"/><Relationship Id="rId6" Type="http://schemas.openxmlformats.org/officeDocument/2006/relationships/slideLayout" Target="../slideLayouts/slideLayout2944.xml"/><Relationship Id="rId11" Type="http://schemas.openxmlformats.org/officeDocument/2006/relationships/slideLayout" Target="../slideLayouts/slideLayout2949.xml"/><Relationship Id="rId5" Type="http://schemas.openxmlformats.org/officeDocument/2006/relationships/slideLayout" Target="../slideLayouts/slideLayout2943.xml"/><Relationship Id="rId10" Type="http://schemas.openxmlformats.org/officeDocument/2006/relationships/slideLayout" Target="../slideLayouts/slideLayout2948.xml"/><Relationship Id="rId4" Type="http://schemas.openxmlformats.org/officeDocument/2006/relationships/slideLayout" Target="../slideLayouts/slideLayout2942.xml"/><Relationship Id="rId9" Type="http://schemas.openxmlformats.org/officeDocument/2006/relationships/slideLayout" Target="../slideLayouts/slideLayout2947.xml"/></Relationships>
</file>

<file path=ppt/slideMasters/_rels/slideMaster26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57.xml"/><Relationship Id="rId3" Type="http://schemas.openxmlformats.org/officeDocument/2006/relationships/slideLayout" Target="../slideLayouts/slideLayout2952.xml"/><Relationship Id="rId7" Type="http://schemas.openxmlformats.org/officeDocument/2006/relationships/slideLayout" Target="../slideLayouts/slideLayout2956.xml"/><Relationship Id="rId12" Type="http://schemas.openxmlformats.org/officeDocument/2006/relationships/theme" Target="../theme/theme269.xml"/><Relationship Id="rId2" Type="http://schemas.openxmlformats.org/officeDocument/2006/relationships/slideLayout" Target="../slideLayouts/slideLayout2951.xml"/><Relationship Id="rId1" Type="http://schemas.openxmlformats.org/officeDocument/2006/relationships/slideLayout" Target="../slideLayouts/slideLayout2950.xml"/><Relationship Id="rId6" Type="http://schemas.openxmlformats.org/officeDocument/2006/relationships/slideLayout" Target="../slideLayouts/slideLayout2955.xml"/><Relationship Id="rId11" Type="http://schemas.openxmlformats.org/officeDocument/2006/relationships/slideLayout" Target="../slideLayouts/slideLayout2960.xml"/><Relationship Id="rId5" Type="http://schemas.openxmlformats.org/officeDocument/2006/relationships/slideLayout" Target="../slideLayouts/slideLayout2954.xml"/><Relationship Id="rId10" Type="http://schemas.openxmlformats.org/officeDocument/2006/relationships/slideLayout" Target="../slideLayouts/slideLayout2959.xml"/><Relationship Id="rId4" Type="http://schemas.openxmlformats.org/officeDocument/2006/relationships/slideLayout" Target="../slideLayouts/slideLayout2953.xml"/><Relationship Id="rId9" Type="http://schemas.openxmlformats.org/officeDocument/2006/relationships/slideLayout" Target="../slideLayouts/slideLayout2958.xml"/></Relationships>
</file>

<file path=ppt/slideMasters/_rels/slideMaster2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4.xml"/><Relationship Id="rId3" Type="http://schemas.openxmlformats.org/officeDocument/2006/relationships/slideLayout" Target="../slideLayouts/slideLayout289.xml"/><Relationship Id="rId7" Type="http://schemas.openxmlformats.org/officeDocument/2006/relationships/slideLayout" Target="../slideLayouts/slideLayout293.xml"/><Relationship Id="rId12" Type="http://schemas.openxmlformats.org/officeDocument/2006/relationships/theme" Target="../theme/theme27.xml"/><Relationship Id="rId2" Type="http://schemas.openxmlformats.org/officeDocument/2006/relationships/slideLayout" Target="../slideLayouts/slideLayout288.xml"/><Relationship Id="rId1" Type="http://schemas.openxmlformats.org/officeDocument/2006/relationships/slideLayout" Target="../slideLayouts/slideLayout287.xml"/><Relationship Id="rId6" Type="http://schemas.openxmlformats.org/officeDocument/2006/relationships/slideLayout" Target="../slideLayouts/slideLayout292.xml"/><Relationship Id="rId11" Type="http://schemas.openxmlformats.org/officeDocument/2006/relationships/slideLayout" Target="../slideLayouts/slideLayout297.xml"/><Relationship Id="rId5" Type="http://schemas.openxmlformats.org/officeDocument/2006/relationships/slideLayout" Target="../slideLayouts/slideLayout291.xml"/><Relationship Id="rId10" Type="http://schemas.openxmlformats.org/officeDocument/2006/relationships/slideLayout" Target="../slideLayouts/slideLayout296.xml"/><Relationship Id="rId4" Type="http://schemas.openxmlformats.org/officeDocument/2006/relationships/slideLayout" Target="../slideLayouts/slideLayout290.xml"/><Relationship Id="rId9" Type="http://schemas.openxmlformats.org/officeDocument/2006/relationships/slideLayout" Target="../slideLayouts/slideLayout295.xml"/></Relationships>
</file>

<file path=ppt/slideMasters/_rels/slideMaster27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68.xml"/><Relationship Id="rId3" Type="http://schemas.openxmlformats.org/officeDocument/2006/relationships/slideLayout" Target="../slideLayouts/slideLayout2963.xml"/><Relationship Id="rId7" Type="http://schemas.openxmlformats.org/officeDocument/2006/relationships/slideLayout" Target="../slideLayouts/slideLayout2967.xml"/><Relationship Id="rId12" Type="http://schemas.openxmlformats.org/officeDocument/2006/relationships/theme" Target="../theme/theme270.xml"/><Relationship Id="rId2" Type="http://schemas.openxmlformats.org/officeDocument/2006/relationships/slideLayout" Target="../slideLayouts/slideLayout2962.xml"/><Relationship Id="rId1" Type="http://schemas.openxmlformats.org/officeDocument/2006/relationships/slideLayout" Target="../slideLayouts/slideLayout2961.xml"/><Relationship Id="rId6" Type="http://schemas.openxmlformats.org/officeDocument/2006/relationships/slideLayout" Target="../slideLayouts/slideLayout2966.xml"/><Relationship Id="rId11" Type="http://schemas.openxmlformats.org/officeDocument/2006/relationships/slideLayout" Target="../slideLayouts/slideLayout2971.xml"/><Relationship Id="rId5" Type="http://schemas.openxmlformats.org/officeDocument/2006/relationships/slideLayout" Target="../slideLayouts/slideLayout2965.xml"/><Relationship Id="rId10" Type="http://schemas.openxmlformats.org/officeDocument/2006/relationships/slideLayout" Target="../slideLayouts/slideLayout2970.xml"/><Relationship Id="rId4" Type="http://schemas.openxmlformats.org/officeDocument/2006/relationships/slideLayout" Target="../slideLayouts/slideLayout2964.xml"/><Relationship Id="rId9" Type="http://schemas.openxmlformats.org/officeDocument/2006/relationships/slideLayout" Target="../slideLayouts/slideLayout2969.xml"/></Relationships>
</file>

<file path=ppt/slideMasters/_rels/slideMaster27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79.xml"/><Relationship Id="rId3" Type="http://schemas.openxmlformats.org/officeDocument/2006/relationships/slideLayout" Target="../slideLayouts/slideLayout2974.xml"/><Relationship Id="rId7" Type="http://schemas.openxmlformats.org/officeDocument/2006/relationships/slideLayout" Target="../slideLayouts/slideLayout2978.xml"/><Relationship Id="rId12" Type="http://schemas.openxmlformats.org/officeDocument/2006/relationships/theme" Target="../theme/theme271.xml"/><Relationship Id="rId2" Type="http://schemas.openxmlformats.org/officeDocument/2006/relationships/slideLayout" Target="../slideLayouts/slideLayout2973.xml"/><Relationship Id="rId1" Type="http://schemas.openxmlformats.org/officeDocument/2006/relationships/slideLayout" Target="../slideLayouts/slideLayout2972.xml"/><Relationship Id="rId6" Type="http://schemas.openxmlformats.org/officeDocument/2006/relationships/slideLayout" Target="../slideLayouts/slideLayout2977.xml"/><Relationship Id="rId11" Type="http://schemas.openxmlformats.org/officeDocument/2006/relationships/slideLayout" Target="../slideLayouts/slideLayout2982.xml"/><Relationship Id="rId5" Type="http://schemas.openxmlformats.org/officeDocument/2006/relationships/slideLayout" Target="../slideLayouts/slideLayout2976.xml"/><Relationship Id="rId10" Type="http://schemas.openxmlformats.org/officeDocument/2006/relationships/slideLayout" Target="../slideLayouts/slideLayout2981.xml"/><Relationship Id="rId4" Type="http://schemas.openxmlformats.org/officeDocument/2006/relationships/slideLayout" Target="../slideLayouts/slideLayout2975.xml"/><Relationship Id="rId9" Type="http://schemas.openxmlformats.org/officeDocument/2006/relationships/slideLayout" Target="../slideLayouts/slideLayout2980.xml"/></Relationships>
</file>

<file path=ppt/slideMasters/_rels/slideMaster27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90.xml"/><Relationship Id="rId3" Type="http://schemas.openxmlformats.org/officeDocument/2006/relationships/slideLayout" Target="../slideLayouts/slideLayout2985.xml"/><Relationship Id="rId7" Type="http://schemas.openxmlformats.org/officeDocument/2006/relationships/slideLayout" Target="../slideLayouts/slideLayout2989.xml"/><Relationship Id="rId12" Type="http://schemas.openxmlformats.org/officeDocument/2006/relationships/theme" Target="../theme/theme272.xml"/><Relationship Id="rId2" Type="http://schemas.openxmlformats.org/officeDocument/2006/relationships/slideLayout" Target="../slideLayouts/slideLayout2984.xml"/><Relationship Id="rId1" Type="http://schemas.openxmlformats.org/officeDocument/2006/relationships/slideLayout" Target="../slideLayouts/slideLayout2983.xml"/><Relationship Id="rId6" Type="http://schemas.openxmlformats.org/officeDocument/2006/relationships/slideLayout" Target="../slideLayouts/slideLayout2988.xml"/><Relationship Id="rId11" Type="http://schemas.openxmlformats.org/officeDocument/2006/relationships/slideLayout" Target="../slideLayouts/slideLayout2993.xml"/><Relationship Id="rId5" Type="http://schemas.openxmlformats.org/officeDocument/2006/relationships/slideLayout" Target="../slideLayouts/slideLayout2987.xml"/><Relationship Id="rId10" Type="http://schemas.openxmlformats.org/officeDocument/2006/relationships/slideLayout" Target="../slideLayouts/slideLayout2992.xml"/><Relationship Id="rId4" Type="http://schemas.openxmlformats.org/officeDocument/2006/relationships/slideLayout" Target="../slideLayouts/slideLayout2986.xml"/><Relationship Id="rId9" Type="http://schemas.openxmlformats.org/officeDocument/2006/relationships/slideLayout" Target="../slideLayouts/slideLayout2991.xml"/></Relationships>
</file>

<file path=ppt/slideMasters/_rels/slideMaster27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01.xml"/><Relationship Id="rId3" Type="http://schemas.openxmlformats.org/officeDocument/2006/relationships/slideLayout" Target="../slideLayouts/slideLayout2996.xml"/><Relationship Id="rId7" Type="http://schemas.openxmlformats.org/officeDocument/2006/relationships/slideLayout" Target="../slideLayouts/slideLayout3000.xml"/><Relationship Id="rId12" Type="http://schemas.openxmlformats.org/officeDocument/2006/relationships/theme" Target="../theme/theme273.xml"/><Relationship Id="rId2" Type="http://schemas.openxmlformats.org/officeDocument/2006/relationships/slideLayout" Target="../slideLayouts/slideLayout2995.xml"/><Relationship Id="rId1" Type="http://schemas.openxmlformats.org/officeDocument/2006/relationships/slideLayout" Target="../slideLayouts/slideLayout2994.xml"/><Relationship Id="rId6" Type="http://schemas.openxmlformats.org/officeDocument/2006/relationships/slideLayout" Target="../slideLayouts/slideLayout2999.xml"/><Relationship Id="rId11" Type="http://schemas.openxmlformats.org/officeDocument/2006/relationships/slideLayout" Target="../slideLayouts/slideLayout3004.xml"/><Relationship Id="rId5" Type="http://schemas.openxmlformats.org/officeDocument/2006/relationships/slideLayout" Target="../slideLayouts/slideLayout2998.xml"/><Relationship Id="rId10" Type="http://schemas.openxmlformats.org/officeDocument/2006/relationships/slideLayout" Target="../slideLayouts/slideLayout3003.xml"/><Relationship Id="rId4" Type="http://schemas.openxmlformats.org/officeDocument/2006/relationships/slideLayout" Target="../slideLayouts/slideLayout2997.xml"/><Relationship Id="rId9" Type="http://schemas.openxmlformats.org/officeDocument/2006/relationships/slideLayout" Target="../slideLayouts/slideLayout3002.xml"/></Relationships>
</file>

<file path=ppt/slideMasters/_rels/slideMaster27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12.xml"/><Relationship Id="rId3" Type="http://schemas.openxmlformats.org/officeDocument/2006/relationships/slideLayout" Target="../slideLayouts/slideLayout3007.xml"/><Relationship Id="rId7" Type="http://schemas.openxmlformats.org/officeDocument/2006/relationships/slideLayout" Target="../slideLayouts/slideLayout3011.xml"/><Relationship Id="rId12" Type="http://schemas.openxmlformats.org/officeDocument/2006/relationships/theme" Target="../theme/theme274.xml"/><Relationship Id="rId2" Type="http://schemas.openxmlformats.org/officeDocument/2006/relationships/slideLayout" Target="../slideLayouts/slideLayout3006.xml"/><Relationship Id="rId1" Type="http://schemas.openxmlformats.org/officeDocument/2006/relationships/slideLayout" Target="../slideLayouts/slideLayout3005.xml"/><Relationship Id="rId6" Type="http://schemas.openxmlformats.org/officeDocument/2006/relationships/slideLayout" Target="../slideLayouts/slideLayout3010.xml"/><Relationship Id="rId11" Type="http://schemas.openxmlformats.org/officeDocument/2006/relationships/slideLayout" Target="../slideLayouts/slideLayout3015.xml"/><Relationship Id="rId5" Type="http://schemas.openxmlformats.org/officeDocument/2006/relationships/slideLayout" Target="../slideLayouts/slideLayout3009.xml"/><Relationship Id="rId10" Type="http://schemas.openxmlformats.org/officeDocument/2006/relationships/slideLayout" Target="../slideLayouts/slideLayout3014.xml"/><Relationship Id="rId4" Type="http://schemas.openxmlformats.org/officeDocument/2006/relationships/slideLayout" Target="../slideLayouts/slideLayout3008.xml"/><Relationship Id="rId9" Type="http://schemas.openxmlformats.org/officeDocument/2006/relationships/slideLayout" Target="../slideLayouts/slideLayout3013.xml"/></Relationships>
</file>

<file path=ppt/slideMasters/_rels/slideMaster27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23.xml"/><Relationship Id="rId3" Type="http://schemas.openxmlformats.org/officeDocument/2006/relationships/slideLayout" Target="../slideLayouts/slideLayout3018.xml"/><Relationship Id="rId7" Type="http://schemas.openxmlformats.org/officeDocument/2006/relationships/slideLayout" Target="../slideLayouts/slideLayout3022.xml"/><Relationship Id="rId12" Type="http://schemas.openxmlformats.org/officeDocument/2006/relationships/theme" Target="../theme/theme275.xml"/><Relationship Id="rId2" Type="http://schemas.openxmlformats.org/officeDocument/2006/relationships/slideLayout" Target="../slideLayouts/slideLayout3017.xml"/><Relationship Id="rId1" Type="http://schemas.openxmlformats.org/officeDocument/2006/relationships/slideLayout" Target="../slideLayouts/slideLayout3016.xml"/><Relationship Id="rId6" Type="http://schemas.openxmlformats.org/officeDocument/2006/relationships/slideLayout" Target="../slideLayouts/slideLayout3021.xml"/><Relationship Id="rId11" Type="http://schemas.openxmlformats.org/officeDocument/2006/relationships/slideLayout" Target="../slideLayouts/slideLayout3026.xml"/><Relationship Id="rId5" Type="http://schemas.openxmlformats.org/officeDocument/2006/relationships/slideLayout" Target="../slideLayouts/slideLayout3020.xml"/><Relationship Id="rId10" Type="http://schemas.openxmlformats.org/officeDocument/2006/relationships/slideLayout" Target="../slideLayouts/slideLayout3025.xml"/><Relationship Id="rId4" Type="http://schemas.openxmlformats.org/officeDocument/2006/relationships/slideLayout" Target="../slideLayouts/slideLayout3019.xml"/><Relationship Id="rId9" Type="http://schemas.openxmlformats.org/officeDocument/2006/relationships/slideLayout" Target="../slideLayouts/slideLayout3024.xml"/></Relationships>
</file>

<file path=ppt/slideMasters/_rels/slideMaster27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34.xml"/><Relationship Id="rId3" Type="http://schemas.openxmlformats.org/officeDocument/2006/relationships/slideLayout" Target="../slideLayouts/slideLayout3029.xml"/><Relationship Id="rId7" Type="http://schemas.openxmlformats.org/officeDocument/2006/relationships/slideLayout" Target="../slideLayouts/slideLayout3033.xml"/><Relationship Id="rId12" Type="http://schemas.openxmlformats.org/officeDocument/2006/relationships/theme" Target="../theme/theme276.xml"/><Relationship Id="rId2" Type="http://schemas.openxmlformats.org/officeDocument/2006/relationships/slideLayout" Target="../slideLayouts/slideLayout3028.xml"/><Relationship Id="rId1" Type="http://schemas.openxmlformats.org/officeDocument/2006/relationships/slideLayout" Target="../slideLayouts/slideLayout3027.xml"/><Relationship Id="rId6" Type="http://schemas.openxmlformats.org/officeDocument/2006/relationships/slideLayout" Target="../slideLayouts/slideLayout3032.xml"/><Relationship Id="rId11" Type="http://schemas.openxmlformats.org/officeDocument/2006/relationships/slideLayout" Target="../slideLayouts/slideLayout3037.xml"/><Relationship Id="rId5" Type="http://schemas.openxmlformats.org/officeDocument/2006/relationships/slideLayout" Target="../slideLayouts/slideLayout3031.xml"/><Relationship Id="rId10" Type="http://schemas.openxmlformats.org/officeDocument/2006/relationships/slideLayout" Target="../slideLayouts/slideLayout3036.xml"/><Relationship Id="rId4" Type="http://schemas.openxmlformats.org/officeDocument/2006/relationships/slideLayout" Target="../slideLayouts/slideLayout3030.xml"/><Relationship Id="rId9" Type="http://schemas.openxmlformats.org/officeDocument/2006/relationships/slideLayout" Target="../slideLayouts/slideLayout3035.xml"/></Relationships>
</file>

<file path=ppt/slideMasters/_rels/slideMaster27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45.xml"/><Relationship Id="rId3" Type="http://schemas.openxmlformats.org/officeDocument/2006/relationships/slideLayout" Target="../slideLayouts/slideLayout3040.xml"/><Relationship Id="rId7" Type="http://schemas.openxmlformats.org/officeDocument/2006/relationships/slideLayout" Target="../slideLayouts/slideLayout3044.xml"/><Relationship Id="rId12" Type="http://schemas.openxmlformats.org/officeDocument/2006/relationships/theme" Target="../theme/theme277.xml"/><Relationship Id="rId2" Type="http://schemas.openxmlformats.org/officeDocument/2006/relationships/slideLayout" Target="../slideLayouts/slideLayout3039.xml"/><Relationship Id="rId1" Type="http://schemas.openxmlformats.org/officeDocument/2006/relationships/slideLayout" Target="../slideLayouts/slideLayout3038.xml"/><Relationship Id="rId6" Type="http://schemas.openxmlformats.org/officeDocument/2006/relationships/slideLayout" Target="../slideLayouts/slideLayout3043.xml"/><Relationship Id="rId11" Type="http://schemas.openxmlformats.org/officeDocument/2006/relationships/slideLayout" Target="../slideLayouts/slideLayout3048.xml"/><Relationship Id="rId5" Type="http://schemas.openxmlformats.org/officeDocument/2006/relationships/slideLayout" Target="../slideLayouts/slideLayout3042.xml"/><Relationship Id="rId10" Type="http://schemas.openxmlformats.org/officeDocument/2006/relationships/slideLayout" Target="../slideLayouts/slideLayout3047.xml"/><Relationship Id="rId4" Type="http://schemas.openxmlformats.org/officeDocument/2006/relationships/slideLayout" Target="../slideLayouts/slideLayout3041.xml"/><Relationship Id="rId9" Type="http://schemas.openxmlformats.org/officeDocument/2006/relationships/slideLayout" Target="../slideLayouts/slideLayout3046.xml"/></Relationships>
</file>

<file path=ppt/slideMasters/_rels/slideMaster27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56.xml"/><Relationship Id="rId3" Type="http://schemas.openxmlformats.org/officeDocument/2006/relationships/slideLayout" Target="../slideLayouts/slideLayout3051.xml"/><Relationship Id="rId7" Type="http://schemas.openxmlformats.org/officeDocument/2006/relationships/slideLayout" Target="../slideLayouts/slideLayout3055.xml"/><Relationship Id="rId12" Type="http://schemas.openxmlformats.org/officeDocument/2006/relationships/theme" Target="../theme/theme278.xml"/><Relationship Id="rId2" Type="http://schemas.openxmlformats.org/officeDocument/2006/relationships/slideLayout" Target="../slideLayouts/slideLayout3050.xml"/><Relationship Id="rId1" Type="http://schemas.openxmlformats.org/officeDocument/2006/relationships/slideLayout" Target="../slideLayouts/slideLayout3049.xml"/><Relationship Id="rId6" Type="http://schemas.openxmlformats.org/officeDocument/2006/relationships/slideLayout" Target="../slideLayouts/slideLayout3054.xml"/><Relationship Id="rId11" Type="http://schemas.openxmlformats.org/officeDocument/2006/relationships/slideLayout" Target="../slideLayouts/slideLayout3059.xml"/><Relationship Id="rId5" Type="http://schemas.openxmlformats.org/officeDocument/2006/relationships/slideLayout" Target="../slideLayouts/slideLayout3053.xml"/><Relationship Id="rId10" Type="http://schemas.openxmlformats.org/officeDocument/2006/relationships/slideLayout" Target="../slideLayouts/slideLayout3058.xml"/><Relationship Id="rId4" Type="http://schemas.openxmlformats.org/officeDocument/2006/relationships/slideLayout" Target="../slideLayouts/slideLayout3052.xml"/><Relationship Id="rId9" Type="http://schemas.openxmlformats.org/officeDocument/2006/relationships/slideLayout" Target="../slideLayouts/slideLayout3057.xml"/></Relationships>
</file>

<file path=ppt/slideMasters/_rels/slideMaster27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67.xml"/><Relationship Id="rId3" Type="http://schemas.openxmlformats.org/officeDocument/2006/relationships/slideLayout" Target="../slideLayouts/slideLayout3062.xml"/><Relationship Id="rId7" Type="http://schemas.openxmlformats.org/officeDocument/2006/relationships/slideLayout" Target="../slideLayouts/slideLayout3066.xml"/><Relationship Id="rId12" Type="http://schemas.openxmlformats.org/officeDocument/2006/relationships/theme" Target="../theme/theme279.xml"/><Relationship Id="rId2" Type="http://schemas.openxmlformats.org/officeDocument/2006/relationships/slideLayout" Target="../slideLayouts/slideLayout3061.xml"/><Relationship Id="rId1" Type="http://schemas.openxmlformats.org/officeDocument/2006/relationships/slideLayout" Target="../slideLayouts/slideLayout3060.xml"/><Relationship Id="rId6" Type="http://schemas.openxmlformats.org/officeDocument/2006/relationships/slideLayout" Target="../slideLayouts/slideLayout3065.xml"/><Relationship Id="rId11" Type="http://schemas.openxmlformats.org/officeDocument/2006/relationships/slideLayout" Target="../slideLayouts/slideLayout3070.xml"/><Relationship Id="rId5" Type="http://schemas.openxmlformats.org/officeDocument/2006/relationships/slideLayout" Target="../slideLayouts/slideLayout3064.xml"/><Relationship Id="rId10" Type="http://schemas.openxmlformats.org/officeDocument/2006/relationships/slideLayout" Target="../slideLayouts/slideLayout3069.xml"/><Relationship Id="rId4" Type="http://schemas.openxmlformats.org/officeDocument/2006/relationships/slideLayout" Target="../slideLayouts/slideLayout3063.xml"/><Relationship Id="rId9" Type="http://schemas.openxmlformats.org/officeDocument/2006/relationships/slideLayout" Target="../slideLayouts/slideLayout3068.xml"/></Relationships>
</file>

<file path=ppt/slideMasters/_rels/slideMaster2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5.xml"/><Relationship Id="rId3" Type="http://schemas.openxmlformats.org/officeDocument/2006/relationships/slideLayout" Target="../slideLayouts/slideLayout300.xml"/><Relationship Id="rId7" Type="http://schemas.openxmlformats.org/officeDocument/2006/relationships/slideLayout" Target="../slideLayouts/slideLayout304.xml"/><Relationship Id="rId12" Type="http://schemas.openxmlformats.org/officeDocument/2006/relationships/theme" Target="../theme/theme28.xml"/><Relationship Id="rId2" Type="http://schemas.openxmlformats.org/officeDocument/2006/relationships/slideLayout" Target="../slideLayouts/slideLayout299.xml"/><Relationship Id="rId1" Type="http://schemas.openxmlformats.org/officeDocument/2006/relationships/slideLayout" Target="../slideLayouts/slideLayout298.xml"/><Relationship Id="rId6" Type="http://schemas.openxmlformats.org/officeDocument/2006/relationships/slideLayout" Target="../slideLayouts/slideLayout303.xml"/><Relationship Id="rId11" Type="http://schemas.openxmlformats.org/officeDocument/2006/relationships/slideLayout" Target="../slideLayouts/slideLayout308.xml"/><Relationship Id="rId5" Type="http://schemas.openxmlformats.org/officeDocument/2006/relationships/slideLayout" Target="../slideLayouts/slideLayout302.xml"/><Relationship Id="rId10" Type="http://schemas.openxmlformats.org/officeDocument/2006/relationships/slideLayout" Target="../slideLayouts/slideLayout307.xml"/><Relationship Id="rId4" Type="http://schemas.openxmlformats.org/officeDocument/2006/relationships/slideLayout" Target="../slideLayouts/slideLayout301.xml"/><Relationship Id="rId9" Type="http://schemas.openxmlformats.org/officeDocument/2006/relationships/slideLayout" Target="../slideLayouts/slideLayout306.xml"/></Relationships>
</file>

<file path=ppt/slideMasters/_rels/slideMaster28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78.xml"/><Relationship Id="rId3" Type="http://schemas.openxmlformats.org/officeDocument/2006/relationships/slideLayout" Target="../slideLayouts/slideLayout3073.xml"/><Relationship Id="rId7" Type="http://schemas.openxmlformats.org/officeDocument/2006/relationships/slideLayout" Target="../slideLayouts/slideLayout3077.xml"/><Relationship Id="rId12" Type="http://schemas.openxmlformats.org/officeDocument/2006/relationships/theme" Target="../theme/theme280.xml"/><Relationship Id="rId2" Type="http://schemas.openxmlformats.org/officeDocument/2006/relationships/slideLayout" Target="../slideLayouts/slideLayout3072.xml"/><Relationship Id="rId1" Type="http://schemas.openxmlformats.org/officeDocument/2006/relationships/slideLayout" Target="../slideLayouts/slideLayout3071.xml"/><Relationship Id="rId6" Type="http://schemas.openxmlformats.org/officeDocument/2006/relationships/slideLayout" Target="../slideLayouts/slideLayout3076.xml"/><Relationship Id="rId11" Type="http://schemas.openxmlformats.org/officeDocument/2006/relationships/slideLayout" Target="../slideLayouts/slideLayout3081.xml"/><Relationship Id="rId5" Type="http://schemas.openxmlformats.org/officeDocument/2006/relationships/slideLayout" Target="../slideLayouts/slideLayout3075.xml"/><Relationship Id="rId10" Type="http://schemas.openxmlformats.org/officeDocument/2006/relationships/slideLayout" Target="../slideLayouts/slideLayout3080.xml"/><Relationship Id="rId4" Type="http://schemas.openxmlformats.org/officeDocument/2006/relationships/slideLayout" Target="../slideLayouts/slideLayout3074.xml"/><Relationship Id="rId9" Type="http://schemas.openxmlformats.org/officeDocument/2006/relationships/slideLayout" Target="../slideLayouts/slideLayout3079.xml"/></Relationships>
</file>

<file path=ppt/slideMasters/_rels/slideMaster28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89.xml"/><Relationship Id="rId3" Type="http://schemas.openxmlformats.org/officeDocument/2006/relationships/slideLayout" Target="../slideLayouts/slideLayout3084.xml"/><Relationship Id="rId7" Type="http://schemas.openxmlformats.org/officeDocument/2006/relationships/slideLayout" Target="../slideLayouts/slideLayout3088.xml"/><Relationship Id="rId12" Type="http://schemas.openxmlformats.org/officeDocument/2006/relationships/theme" Target="../theme/theme281.xml"/><Relationship Id="rId2" Type="http://schemas.openxmlformats.org/officeDocument/2006/relationships/slideLayout" Target="../slideLayouts/slideLayout3083.xml"/><Relationship Id="rId1" Type="http://schemas.openxmlformats.org/officeDocument/2006/relationships/slideLayout" Target="../slideLayouts/slideLayout3082.xml"/><Relationship Id="rId6" Type="http://schemas.openxmlformats.org/officeDocument/2006/relationships/slideLayout" Target="../slideLayouts/slideLayout3087.xml"/><Relationship Id="rId11" Type="http://schemas.openxmlformats.org/officeDocument/2006/relationships/slideLayout" Target="../slideLayouts/slideLayout3092.xml"/><Relationship Id="rId5" Type="http://schemas.openxmlformats.org/officeDocument/2006/relationships/slideLayout" Target="../slideLayouts/slideLayout3086.xml"/><Relationship Id="rId10" Type="http://schemas.openxmlformats.org/officeDocument/2006/relationships/slideLayout" Target="../slideLayouts/slideLayout3091.xml"/><Relationship Id="rId4" Type="http://schemas.openxmlformats.org/officeDocument/2006/relationships/slideLayout" Target="../slideLayouts/slideLayout3085.xml"/><Relationship Id="rId9" Type="http://schemas.openxmlformats.org/officeDocument/2006/relationships/slideLayout" Target="../slideLayouts/slideLayout3090.xml"/></Relationships>
</file>

<file path=ppt/slideMasters/_rels/slideMaster28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00.xml"/><Relationship Id="rId3" Type="http://schemas.openxmlformats.org/officeDocument/2006/relationships/slideLayout" Target="../slideLayouts/slideLayout3095.xml"/><Relationship Id="rId7" Type="http://schemas.openxmlformats.org/officeDocument/2006/relationships/slideLayout" Target="../slideLayouts/slideLayout3099.xml"/><Relationship Id="rId12" Type="http://schemas.openxmlformats.org/officeDocument/2006/relationships/theme" Target="../theme/theme282.xml"/><Relationship Id="rId2" Type="http://schemas.openxmlformats.org/officeDocument/2006/relationships/slideLayout" Target="../slideLayouts/slideLayout3094.xml"/><Relationship Id="rId1" Type="http://schemas.openxmlformats.org/officeDocument/2006/relationships/slideLayout" Target="../slideLayouts/slideLayout3093.xml"/><Relationship Id="rId6" Type="http://schemas.openxmlformats.org/officeDocument/2006/relationships/slideLayout" Target="../slideLayouts/slideLayout3098.xml"/><Relationship Id="rId11" Type="http://schemas.openxmlformats.org/officeDocument/2006/relationships/slideLayout" Target="../slideLayouts/slideLayout3103.xml"/><Relationship Id="rId5" Type="http://schemas.openxmlformats.org/officeDocument/2006/relationships/slideLayout" Target="../slideLayouts/slideLayout3097.xml"/><Relationship Id="rId10" Type="http://schemas.openxmlformats.org/officeDocument/2006/relationships/slideLayout" Target="../slideLayouts/slideLayout3102.xml"/><Relationship Id="rId4" Type="http://schemas.openxmlformats.org/officeDocument/2006/relationships/slideLayout" Target="../slideLayouts/slideLayout3096.xml"/><Relationship Id="rId9" Type="http://schemas.openxmlformats.org/officeDocument/2006/relationships/slideLayout" Target="../slideLayouts/slideLayout3101.xml"/></Relationships>
</file>

<file path=ppt/slideMasters/_rels/slideMaster28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11.xml"/><Relationship Id="rId3" Type="http://schemas.openxmlformats.org/officeDocument/2006/relationships/slideLayout" Target="../slideLayouts/slideLayout3106.xml"/><Relationship Id="rId7" Type="http://schemas.openxmlformats.org/officeDocument/2006/relationships/slideLayout" Target="../slideLayouts/slideLayout3110.xml"/><Relationship Id="rId12" Type="http://schemas.openxmlformats.org/officeDocument/2006/relationships/theme" Target="../theme/theme283.xml"/><Relationship Id="rId2" Type="http://schemas.openxmlformats.org/officeDocument/2006/relationships/slideLayout" Target="../slideLayouts/slideLayout3105.xml"/><Relationship Id="rId1" Type="http://schemas.openxmlformats.org/officeDocument/2006/relationships/slideLayout" Target="../slideLayouts/slideLayout3104.xml"/><Relationship Id="rId6" Type="http://schemas.openxmlformats.org/officeDocument/2006/relationships/slideLayout" Target="../slideLayouts/slideLayout3109.xml"/><Relationship Id="rId11" Type="http://schemas.openxmlformats.org/officeDocument/2006/relationships/slideLayout" Target="../slideLayouts/slideLayout3114.xml"/><Relationship Id="rId5" Type="http://schemas.openxmlformats.org/officeDocument/2006/relationships/slideLayout" Target="../slideLayouts/slideLayout3108.xml"/><Relationship Id="rId10" Type="http://schemas.openxmlformats.org/officeDocument/2006/relationships/slideLayout" Target="../slideLayouts/slideLayout3113.xml"/><Relationship Id="rId4" Type="http://schemas.openxmlformats.org/officeDocument/2006/relationships/slideLayout" Target="../slideLayouts/slideLayout3107.xml"/><Relationship Id="rId9" Type="http://schemas.openxmlformats.org/officeDocument/2006/relationships/slideLayout" Target="../slideLayouts/slideLayout3112.xml"/></Relationships>
</file>

<file path=ppt/slideMasters/_rels/slideMaster28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22.xml"/><Relationship Id="rId3" Type="http://schemas.openxmlformats.org/officeDocument/2006/relationships/slideLayout" Target="../slideLayouts/slideLayout3117.xml"/><Relationship Id="rId7" Type="http://schemas.openxmlformats.org/officeDocument/2006/relationships/slideLayout" Target="../slideLayouts/slideLayout3121.xml"/><Relationship Id="rId12" Type="http://schemas.openxmlformats.org/officeDocument/2006/relationships/theme" Target="../theme/theme284.xml"/><Relationship Id="rId2" Type="http://schemas.openxmlformats.org/officeDocument/2006/relationships/slideLayout" Target="../slideLayouts/slideLayout3116.xml"/><Relationship Id="rId1" Type="http://schemas.openxmlformats.org/officeDocument/2006/relationships/slideLayout" Target="../slideLayouts/slideLayout3115.xml"/><Relationship Id="rId6" Type="http://schemas.openxmlformats.org/officeDocument/2006/relationships/slideLayout" Target="../slideLayouts/slideLayout3120.xml"/><Relationship Id="rId11" Type="http://schemas.openxmlformats.org/officeDocument/2006/relationships/slideLayout" Target="../slideLayouts/slideLayout3125.xml"/><Relationship Id="rId5" Type="http://schemas.openxmlformats.org/officeDocument/2006/relationships/slideLayout" Target="../slideLayouts/slideLayout3119.xml"/><Relationship Id="rId10" Type="http://schemas.openxmlformats.org/officeDocument/2006/relationships/slideLayout" Target="../slideLayouts/slideLayout3124.xml"/><Relationship Id="rId4" Type="http://schemas.openxmlformats.org/officeDocument/2006/relationships/slideLayout" Target="../slideLayouts/slideLayout3118.xml"/><Relationship Id="rId9" Type="http://schemas.openxmlformats.org/officeDocument/2006/relationships/slideLayout" Target="../slideLayouts/slideLayout3123.xml"/></Relationships>
</file>

<file path=ppt/slideMasters/_rels/slideMaster28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33.xml"/><Relationship Id="rId3" Type="http://schemas.openxmlformats.org/officeDocument/2006/relationships/slideLayout" Target="../slideLayouts/slideLayout3128.xml"/><Relationship Id="rId7" Type="http://schemas.openxmlformats.org/officeDocument/2006/relationships/slideLayout" Target="../slideLayouts/slideLayout3132.xml"/><Relationship Id="rId12" Type="http://schemas.openxmlformats.org/officeDocument/2006/relationships/theme" Target="../theme/theme285.xml"/><Relationship Id="rId2" Type="http://schemas.openxmlformats.org/officeDocument/2006/relationships/slideLayout" Target="../slideLayouts/slideLayout3127.xml"/><Relationship Id="rId1" Type="http://schemas.openxmlformats.org/officeDocument/2006/relationships/slideLayout" Target="../slideLayouts/slideLayout3126.xml"/><Relationship Id="rId6" Type="http://schemas.openxmlformats.org/officeDocument/2006/relationships/slideLayout" Target="../slideLayouts/slideLayout3131.xml"/><Relationship Id="rId11" Type="http://schemas.openxmlformats.org/officeDocument/2006/relationships/slideLayout" Target="../slideLayouts/slideLayout3136.xml"/><Relationship Id="rId5" Type="http://schemas.openxmlformats.org/officeDocument/2006/relationships/slideLayout" Target="../slideLayouts/slideLayout3130.xml"/><Relationship Id="rId10" Type="http://schemas.openxmlformats.org/officeDocument/2006/relationships/slideLayout" Target="../slideLayouts/slideLayout3135.xml"/><Relationship Id="rId4" Type="http://schemas.openxmlformats.org/officeDocument/2006/relationships/slideLayout" Target="../slideLayouts/slideLayout3129.xml"/><Relationship Id="rId9" Type="http://schemas.openxmlformats.org/officeDocument/2006/relationships/slideLayout" Target="../slideLayouts/slideLayout3134.xml"/></Relationships>
</file>

<file path=ppt/slideMasters/_rels/slideMaster28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44.xml"/><Relationship Id="rId3" Type="http://schemas.openxmlformats.org/officeDocument/2006/relationships/slideLayout" Target="../slideLayouts/slideLayout3139.xml"/><Relationship Id="rId7" Type="http://schemas.openxmlformats.org/officeDocument/2006/relationships/slideLayout" Target="../slideLayouts/slideLayout3143.xml"/><Relationship Id="rId12" Type="http://schemas.openxmlformats.org/officeDocument/2006/relationships/theme" Target="../theme/theme286.xml"/><Relationship Id="rId2" Type="http://schemas.openxmlformats.org/officeDocument/2006/relationships/slideLayout" Target="../slideLayouts/slideLayout3138.xml"/><Relationship Id="rId1" Type="http://schemas.openxmlformats.org/officeDocument/2006/relationships/slideLayout" Target="../slideLayouts/slideLayout3137.xml"/><Relationship Id="rId6" Type="http://schemas.openxmlformats.org/officeDocument/2006/relationships/slideLayout" Target="../slideLayouts/slideLayout3142.xml"/><Relationship Id="rId11" Type="http://schemas.openxmlformats.org/officeDocument/2006/relationships/slideLayout" Target="../slideLayouts/slideLayout3147.xml"/><Relationship Id="rId5" Type="http://schemas.openxmlformats.org/officeDocument/2006/relationships/slideLayout" Target="../slideLayouts/slideLayout3141.xml"/><Relationship Id="rId10" Type="http://schemas.openxmlformats.org/officeDocument/2006/relationships/slideLayout" Target="../slideLayouts/slideLayout3146.xml"/><Relationship Id="rId4" Type="http://schemas.openxmlformats.org/officeDocument/2006/relationships/slideLayout" Target="../slideLayouts/slideLayout3140.xml"/><Relationship Id="rId9" Type="http://schemas.openxmlformats.org/officeDocument/2006/relationships/slideLayout" Target="../slideLayouts/slideLayout3145.xml"/></Relationships>
</file>

<file path=ppt/slideMasters/_rels/slideMaster28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55.xml"/><Relationship Id="rId3" Type="http://schemas.openxmlformats.org/officeDocument/2006/relationships/slideLayout" Target="../slideLayouts/slideLayout3150.xml"/><Relationship Id="rId7" Type="http://schemas.openxmlformats.org/officeDocument/2006/relationships/slideLayout" Target="../slideLayouts/slideLayout3154.xml"/><Relationship Id="rId12" Type="http://schemas.openxmlformats.org/officeDocument/2006/relationships/theme" Target="../theme/theme287.xml"/><Relationship Id="rId2" Type="http://schemas.openxmlformats.org/officeDocument/2006/relationships/slideLayout" Target="../slideLayouts/slideLayout3149.xml"/><Relationship Id="rId1" Type="http://schemas.openxmlformats.org/officeDocument/2006/relationships/slideLayout" Target="../slideLayouts/slideLayout3148.xml"/><Relationship Id="rId6" Type="http://schemas.openxmlformats.org/officeDocument/2006/relationships/slideLayout" Target="../slideLayouts/slideLayout3153.xml"/><Relationship Id="rId11" Type="http://schemas.openxmlformats.org/officeDocument/2006/relationships/slideLayout" Target="../slideLayouts/slideLayout3158.xml"/><Relationship Id="rId5" Type="http://schemas.openxmlformats.org/officeDocument/2006/relationships/slideLayout" Target="../slideLayouts/slideLayout3152.xml"/><Relationship Id="rId10" Type="http://schemas.openxmlformats.org/officeDocument/2006/relationships/slideLayout" Target="../slideLayouts/slideLayout3157.xml"/><Relationship Id="rId4" Type="http://schemas.openxmlformats.org/officeDocument/2006/relationships/slideLayout" Target="../slideLayouts/slideLayout3151.xml"/><Relationship Id="rId9" Type="http://schemas.openxmlformats.org/officeDocument/2006/relationships/slideLayout" Target="../slideLayouts/slideLayout3156.xml"/></Relationships>
</file>

<file path=ppt/slideMasters/_rels/slideMaster28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66.xml"/><Relationship Id="rId3" Type="http://schemas.openxmlformats.org/officeDocument/2006/relationships/slideLayout" Target="../slideLayouts/slideLayout3161.xml"/><Relationship Id="rId7" Type="http://schemas.openxmlformats.org/officeDocument/2006/relationships/slideLayout" Target="../slideLayouts/slideLayout3165.xml"/><Relationship Id="rId12" Type="http://schemas.openxmlformats.org/officeDocument/2006/relationships/theme" Target="../theme/theme288.xml"/><Relationship Id="rId2" Type="http://schemas.openxmlformats.org/officeDocument/2006/relationships/slideLayout" Target="../slideLayouts/slideLayout3160.xml"/><Relationship Id="rId1" Type="http://schemas.openxmlformats.org/officeDocument/2006/relationships/slideLayout" Target="../slideLayouts/slideLayout3159.xml"/><Relationship Id="rId6" Type="http://schemas.openxmlformats.org/officeDocument/2006/relationships/slideLayout" Target="../slideLayouts/slideLayout3164.xml"/><Relationship Id="rId11" Type="http://schemas.openxmlformats.org/officeDocument/2006/relationships/slideLayout" Target="../slideLayouts/slideLayout3169.xml"/><Relationship Id="rId5" Type="http://schemas.openxmlformats.org/officeDocument/2006/relationships/slideLayout" Target="../slideLayouts/slideLayout3163.xml"/><Relationship Id="rId10" Type="http://schemas.openxmlformats.org/officeDocument/2006/relationships/slideLayout" Target="../slideLayouts/slideLayout3168.xml"/><Relationship Id="rId4" Type="http://schemas.openxmlformats.org/officeDocument/2006/relationships/slideLayout" Target="../slideLayouts/slideLayout3162.xml"/><Relationship Id="rId9" Type="http://schemas.openxmlformats.org/officeDocument/2006/relationships/slideLayout" Target="../slideLayouts/slideLayout3167.xml"/></Relationships>
</file>

<file path=ppt/slideMasters/_rels/slideMaster28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77.xml"/><Relationship Id="rId13" Type="http://schemas.openxmlformats.org/officeDocument/2006/relationships/theme" Target="../theme/theme289.xml"/><Relationship Id="rId3" Type="http://schemas.openxmlformats.org/officeDocument/2006/relationships/slideLayout" Target="../slideLayouts/slideLayout3172.xml"/><Relationship Id="rId7" Type="http://schemas.openxmlformats.org/officeDocument/2006/relationships/slideLayout" Target="../slideLayouts/slideLayout3176.xml"/><Relationship Id="rId12" Type="http://schemas.openxmlformats.org/officeDocument/2006/relationships/slideLayout" Target="../slideLayouts/slideLayout3181.xml"/><Relationship Id="rId2" Type="http://schemas.openxmlformats.org/officeDocument/2006/relationships/slideLayout" Target="../slideLayouts/slideLayout3171.xml"/><Relationship Id="rId1" Type="http://schemas.openxmlformats.org/officeDocument/2006/relationships/slideLayout" Target="../slideLayouts/slideLayout3170.xml"/><Relationship Id="rId6" Type="http://schemas.openxmlformats.org/officeDocument/2006/relationships/slideLayout" Target="../slideLayouts/slideLayout3175.xml"/><Relationship Id="rId11" Type="http://schemas.openxmlformats.org/officeDocument/2006/relationships/slideLayout" Target="../slideLayouts/slideLayout3180.xml"/><Relationship Id="rId5" Type="http://schemas.openxmlformats.org/officeDocument/2006/relationships/slideLayout" Target="../slideLayouts/slideLayout3174.xml"/><Relationship Id="rId10" Type="http://schemas.openxmlformats.org/officeDocument/2006/relationships/slideLayout" Target="../slideLayouts/slideLayout3179.xml"/><Relationship Id="rId4" Type="http://schemas.openxmlformats.org/officeDocument/2006/relationships/slideLayout" Target="../slideLayouts/slideLayout3173.xml"/><Relationship Id="rId9" Type="http://schemas.openxmlformats.org/officeDocument/2006/relationships/slideLayout" Target="../slideLayouts/slideLayout3178.xml"/></Relationships>
</file>

<file path=ppt/slideMasters/_rels/slideMaster2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6.xml"/><Relationship Id="rId3" Type="http://schemas.openxmlformats.org/officeDocument/2006/relationships/slideLayout" Target="../slideLayouts/slideLayout311.xml"/><Relationship Id="rId7" Type="http://schemas.openxmlformats.org/officeDocument/2006/relationships/slideLayout" Target="../slideLayouts/slideLayout315.xml"/><Relationship Id="rId12" Type="http://schemas.openxmlformats.org/officeDocument/2006/relationships/theme" Target="../theme/theme29.xml"/><Relationship Id="rId2" Type="http://schemas.openxmlformats.org/officeDocument/2006/relationships/slideLayout" Target="../slideLayouts/slideLayout310.xml"/><Relationship Id="rId1" Type="http://schemas.openxmlformats.org/officeDocument/2006/relationships/slideLayout" Target="../slideLayouts/slideLayout309.xml"/><Relationship Id="rId6" Type="http://schemas.openxmlformats.org/officeDocument/2006/relationships/slideLayout" Target="../slideLayouts/slideLayout314.xml"/><Relationship Id="rId11" Type="http://schemas.openxmlformats.org/officeDocument/2006/relationships/slideLayout" Target="../slideLayouts/slideLayout319.xml"/><Relationship Id="rId5" Type="http://schemas.openxmlformats.org/officeDocument/2006/relationships/slideLayout" Target="../slideLayouts/slideLayout313.xml"/><Relationship Id="rId10" Type="http://schemas.openxmlformats.org/officeDocument/2006/relationships/slideLayout" Target="../slideLayouts/slideLayout318.xml"/><Relationship Id="rId4" Type="http://schemas.openxmlformats.org/officeDocument/2006/relationships/slideLayout" Target="../slideLayouts/slideLayout312.xml"/><Relationship Id="rId9" Type="http://schemas.openxmlformats.org/officeDocument/2006/relationships/slideLayout" Target="../slideLayouts/slideLayout317.xml"/></Relationships>
</file>

<file path=ppt/slideMasters/_rels/slideMaster29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89.xml"/><Relationship Id="rId13" Type="http://schemas.openxmlformats.org/officeDocument/2006/relationships/theme" Target="../theme/theme290.xml"/><Relationship Id="rId3" Type="http://schemas.openxmlformats.org/officeDocument/2006/relationships/slideLayout" Target="../slideLayouts/slideLayout3184.xml"/><Relationship Id="rId7" Type="http://schemas.openxmlformats.org/officeDocument/2006/relationships/slideLayout" Target="../slideLayouts/slideLayout3188.xml"/><Relationship Id="rId12" Type="http://schemas.openxmlformats.org/officeDocument/2006/relationships/slideLayout" Target="../slideLayouts/slideLayout3193.xml"/><Relationship Id="rId2" Type="http://schemas.openxmlformats.org/officeDocument/2006/relationships/slideLayout" Target="../slideLayouts/slideLayout3183.xml"/><Relationship Id="rId1" Type="http://schemas.openxmlformats.org/officeDocument/2006/relationships/slideLayout" Target="../slideLayouts/slideLayout3182.xml"/><Relationship Id="rId6" Type="http://schemas.openxmlformats.org/officeDocument/2006/relationships/slideLayout" Target="../slideLayouts/slideLayout3187.xml"/><Relationship Id="rId11" Type="http://schemas.openxmlformats.org/officeDocument/2006/relationships/slideLayout" Target="../slideLayouts/slideLayout3192.xml"/><Relationship Id="rId5" Type="http://schemas.openxmlformats.org/officeDocument/2006/relationships/slideLayout" Target="../slideLayouts/slideLayout3186.xml"/><Relationship Id="rId10" Type="http://schemas.openxmlformats.org/officeDocument/2006/relationships/slideLayout" Target="../slideLayouts/slideLayout3191.xml"/><Relationship Id="rId4" Type="http://schemas.openxmlformats.org/officeDocument/2006/relationships/slideLayout" Target="../slideLayouts/slideLayout3185.xml"/><Relationship Id="rId9" Type="http://schemas.openxmlformats.org/officeDocument/2006/relationships/slideLayout" Target="../slideLayouts/slideLayout319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3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7.xml"/><Relationship Id="rId3" Type="http://schemas.openxmlformats.org/officeDocument/2006/relationships/slideLayout" Target="../slideLayouts/slideLayout322.xml"/><Relationship Id="rId7" Type="http://schemas.openxmlformats.org/officeDocument/2006/relationships/slideLayout" Target="../slideLayouts/slideLayout326.xml"/><Relationship Id="rId12" Type="http://schemas.openxmlformats.org/officeDocument/2006/relationships/theme" Target="../theme/theme30.xml"/><Relationship Id="rId2" Type="http://schemas.openxmlformats.org/officeDocument/2006/relationships/slideLayout" Target="../slideLayouts/slideLayout321.xml"/><Relationship Id="rId1" Type="http://schemas.openxmlformats.org/officeDocument/2006/relationships/slideLayout" Target="../slideLayouts/slideLayout320.xml"/><Relationship Id="rId6" Type="http://schemas.openxmlformats.org/officeDocument/2006/relationships/slideLayout" Target="../slideLayouts/slideLayout325.xml"/><Relationship Id="rId11" Type="http://schemas.openxmlformats.org/officeDocument/2006/relationships/slideLayout" Target="../slideLayouts/slideLayout330.xml"/><Relationship Id="rId5" Type="http://schemas.openxmlformats.org/officeDocument/2006/relationships/slideLayout" Target="../slideLayouts/slideLayout324.xml"/><Relationship Id="rId10" Type="http://schemas.openxmlformats.org/officeDocument/2006/relationships/slideLayout" Target="../slideLayouts/slideLayout329.xml"/><Relationship Id="rId4" Type="http://schemas.openxmlformats.org/officeDocument/2006/relationships/slideLayout" Target="../slideLayouts/slideLayout323.xml"/><Relationship Id="rId9" Type="http://schemas.openxmlformats.org/officeDocument/2006/relationships/slideLayout" Target="../slideLayouts/slideLayout328.xml"/></Relationships>
</file>

<file path=ppt/slideMasters/_rels/slideMaster3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8.xml"/><Relationship Id="rId3" Type="http://schemas.openxmlformats.org/officeDocument/2006/relationships/slideLayout" Target="../slideLayouts/slideLayout333.xml"/><Relationship Id="rId7" Type="http://schemas.openxmlformats.org/officeDocument/2006/relationships/slideLayout" Target="../slideLayouts/slideLayout337.xml"/><Relationship Id="rId12" Type="http://schemas.openxmlformats.org/officeDocument/2006/relationships/theme" Target="../theme/theme31.xml"/><Relationship Id="rId2" Type="http://schemas.openxmlformats.org/officeDocument/2006/relationships/slideLayout" Target="../slideLayouts/slideLayout332.xml"/><Relationship Id="rId1" Type="http://schemas.openxmlformats.org/officeDocument/2006/relationships/slideLayout" Target="../slideLayouts/slideLayout331.xml"/><Relationship Id="rId6" Type="http://schemas.openxmlformats.org/officeDocument/2006/relationships/slideLayout" Target="../slideLayouts/slideLayout336.xml"/><Relationship Id="rId11" Type="http://schemas.openxmlformats.org/officeDocument/2006/relationships/slideLayout" Target="../slideLayouts/slideLayout341.xml"/><Relationship Id="rId5" Type="http://schemas.openxmlformats.org/officeDocument/2006/relationships/slideLayout" Target="../slideLayouts/slideLayout335.xml"/><Relationship Id="rId10" Type="http://schemas.openxmlformats.org/officeDocument/2006/relationships/slideLayout" Target="../slideLayouts/slideLayout340.xml"/><Relationship Id="rId4" Type="http://schemas.openxmlformats.org/officeDocument/2006/relationships/slideLayout" Target="../slideLayouts/slideLayout334.xml"/><Relationship Id="rId9" Type="http://schemas.openxmlformats.org/officeDocument/2006/relationships/slideLayout" Target="../slideLayouts/slideLayout339.xml"/></Relationships>
</file>

<file path=ppt/slideMasters/_rels/slideMaster3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9.xml"/><Relationship Id="rId3" Type="http://schemas.openxmlformats.org/officeDocument/2006/relationships/slideLayout" Target="../slideLayouts/slideLayout344.xml"/><Relationship Id="rId7" Type="http://schemas.openxmlformats.org/officeDocument/2006/relationships/slideLayout" Target="../slideLayouts/slideLayout348.xml"/><Relationship Id="rId12" Type="http://schemas.openxmlformats.org/officeDocument/2006/relationships/theme" Target="../theme/theme32.xml"/><Relationship Id="rId2" Type="http://schemas.openxmlformats.org/officeDocument/2006/relationships/slideLayout" Target="../slideLayouts/slideLayout343.xml"/><Relationship Id="rId1" Type="http://schemas.openxmlformats.org/officeDocument/2006/relationships/slideLayout" Target="../slideLayouts/slideLayout342.xml"/><Relationship Id="rId6" Type="http://schemas.openxmlformats.org/officeDocument/2006/relationships/slideLayout" Target="../slideLayouts/slideLayout347.xml"/><Relationship Id="rId11" Type="http://schemas.openxmlformats.org/officeDocument/2006/relationships/slideLayout" Target="../slideLayouts/slideLayout352.xml"/><Relationship Id="rId5" Type="http://schemas.openxmlformats.org/officeDocument/2006/relationships/slideLayout" Target="../slideLayouts/slideLayout346.xml"/><Relationship Id="rId10" Type="http://schemas.openxmlformats.org/officeDocument/2006/relationships/slideLayout" Target="../slideLayouts/slideLayout351.xml"/><Relationship Id="rId4" Type="http://schemas.openxmlformats.org/officeDocument/2006/relationships/slideLayout" Target="../slideLayouts/slideLayout345.xml"/><Relationship Id="rId9" Type="http://schemas.openxmlformats.org/officeDocument/2006/relationships/slideLayout" Target="../slideLayouts/slideLayout350.xml"/></Relationships>
</file>

<file path=ppt/slideMasters/_rels/slideMaster3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0.xml"/><Relationship Id="rId3" Type="http://schemas.openxmlformats.org/officeDocument/2006/relationships/slideLayout" Target="../slideLayouts/slideLayout355.xml"/><Relationship Id="rId7" Type="http://schemas.openxmlformats.org/officeDocument/2006/relationships/slideLayout" Target="../slideLayouts/slideLayout359.xml"/><Relationship Id="rId12" Type="http://schemas.openxmlformats.org/officeDocument/2006/relationships/theme" Target="../theme/theme33.xml"/><Relationship Id="rId2" Type="http://schemas.openxmlformats.org/officeDocument/2006/relationships/slideLayout" Target="../slideLayouts/slideLayout354.xml"/><Relationship Id="rId1" Type="http://schemas.openxmlformats.org/officeDocument/2006/relationships/slideLayout" Target="../slideLayouts/slideLayout353.xml"/><Relationship Id="rId6" Type="http://schemas.openxmlformats.org/officeDocument/2006/relationships/slideLayout" Target="../slideLayouts/slideLayout358.xml"/><Relationship Id="rId11" Type="http://schemas.openxmlformats.org/officeDocument/2006/relationships/slideLayout" Target="../slideLayouts/slideLayout363.xml"/><Relationship Id="rId5" Type="http://schemas.openxmlformats.org/officeDocument/2006/relationships/slideLayout" Target="../slideLayouts/slideLayout357.xml"/><Relationship Id="rId10" Type="http://schemas.openxmlformats.org/officeDocument/2006/relationships/slideLayout" Target="../slideLayouts/slideLayout362.xml"/><Relationship Id="rId4" Type="http://schemas.openxmlformats.org/officeDocument/2006/relationships/slideLayout" Target="../slideLayouts/slideLayout356.xml"/><Relationship Id="rId9" Type="http://schemas.openxmlformats.org/officeDocument/2006/relationships/slideLayout" Target="../slideLayouts/slideLayout361.xml"/></Relationships>
</file>

<file path=ppt/slideMasters/_rels/slideMaster3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71.xml"/><Relationship Id="rId3" Type="http://schemas.openxmlformats.org/officeDocument/2006/relationships/slideLayout" Target="../slideLayouts/slideLayout366.xml"/><Relationship Id="rId7" Type="http://schemas.openxmlformats.org/officeDocument/2006/relationships/slideLayout" Target="../slideLayouts/slideLayout370.xml"/><Relationship Id="rId12" Type="http://schemas.openxmlformats.org/officeDocument/2006/relationships/theme" Target="../theme/theme34.xml"/><Relationship Id="rId2" Type="http://schemas.openxmlformats.org/officeDocument/2006/relationships/slideLayout" Target="../slideLayouts/slideLayout365.xml"/><Relationship Id="rId1" Type="http://schemas.openxmlformats.org/officeDocument/2006/relationships/slideLayout" Target="../slideLayouts/slideLayout364.xml"/><Relationship Id="rId6" Type="http://schemas.openxmlformats.org/officeDocument/2006/relationships/slideLayout" Target="../slideLayouts/slideLayout369.xml"/><Relationship Id="rId11" Type="http://schemas.openxmlformats.org/officeDocument/2006/relationships/slideLayout" Target="../slideLayouts/slideLayout374.xml"/><Relationship Id="rId5" Type="http://schemas.openxmlformats.org/officeDocument/2006/relationships/slideLayout" Target="../slideLayouts/slideLayout368.xml"/><Relationship Id="rId10" Type="http://schemas.openxmlformats.org/officeDocument/2006/relationships/slideLayout" Target="../slideLayouts/slideLayout373.xml"/><Relationship Id="rId4" Type="http://schemas.openxmlformats.org/officeDocument/2006/relationships/slideLayout" Target="../slideLayouts/slideLayout367.xml"/><Relationship Id="rId9" Type="http://schemas.openxmlformats.org/officeDocument/2006/relationships/slideLayout" Target="../slideLayouts/slideLayout372.xml"/></Relationships>
</file>

<file path=ppt/slideMasters/_rels/slideMaster3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82.xml"/><Relationship Id="rId3" Type="http://schemas.openxmlformats.org/officeDocument/2006/relationships/slideLayout" Target="../slideLayouts/slideLayout377.xml"/><Relationship Id="rId7" Type="http://schemas.openxmlformats.org/officeDocument/2006/relationships/slideLayout" Target="../slideLayouts/slideLayout381.xml"/><Relationship Id="rId12" Type="http://schemas.openxmlformats.org/officeDocument/2006/relationships/theme" Target="../theme/theme35.xml"/><Relationship Id="rId2" Type="http://schemas.openxmlformats.org/officeDocument/2006/relationships/slideLayout" Target="../slideLayouts/slideLayout376.xml"/><Relationship Id="rId1" Type="http://schemas.openxmlformats.org/officeDocument/2006/relationships/slideLayout" Target="../slideLayouts/slideLayout375.xml"/><Relationship Id="rId6" Type="http://schemas.openxmlformats.org/officeDocument/2006/relationships/slideLayout" Target="../slideLayouts/slideLayout380.xml"/><Relationship Id="rId11" Type="http://schemas.openxmlformats.org/officeDocument/2006/relationships/slideLayout" Target="../slideLayouts/slideLayout385.xml"/><Relationship Id="rId5" Type="http://schemas.openxmlformats.org/officeDocument/2006/relationships/slideLayout" Target="../slideLayouts/slideLayout379.xml"/><Relationship Id="rId10" Type="http://schemas.openxmlformats.org/officeDocument/2006/relationships/slideLayout" Target="../slideLayouts/slideLayout384.xml"/><Relationship Id="rId4" Type="http://schemas.openxmlformats.org/officeDocument/2006/relationships/slideLayout" Target="../slideLayouts/slideLayout378.xml"/><Relationship Id="rId9" Type="http://schemas.openxmlformats.org/officeDocument/2006/relationships/slideLayout" Target="../slideLayouts/slideLayout383.xml"/></Relationships>
</file>

<file path=ppt/slideMasters/_rels/slideMaster3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3.xml"/><Relationship Id="rId3" Type="http://schemas.openxmlformats.org/officeDocument/2006/relationships/slideLayout" Target="../slideLayouts/slideLayout388.xml"/><Relationship Id="rId7" Type="http://schemas.openxmlformats.org/officeDocument/2006/relationships/slideLayout" Target="../slideLayouts/slideLayout392.xml"/><Relationship Id="rId12" Type="http://schemas.openxmlformats.org/officeDocument/2006/relationships/theme" Target="../theme/theme36.xml"/><Relationship Id="rId2" Type="http://schemas.openxmlformats.org/officeDocument/2006/relationships/slideLayout" Target="../slideLayouts/slideLayout387.xml"/><Relationship Id="rId1" Type="http://schemas.openxmlformats.org/officeDocument/2006/relationships/slideLayout" Target="../slideLayouts/slideLayout386.xml"/><Relationship Id="rId6" Type="http://schemas.openxmlformats.org/officeDocument/2006/relationships/slideLayout" Target="../slideLayouts/slideLayout391.xml"/><Relationship Id="rId11" Type="http://schemas.openxmlformats.org/officeDocument/2006/relationships/slideLayout" Target="../slideLayouts/slideLayout396.xml"/><Relationship Id="rId5" Type="http://schemas.openxmlformats.org/officeDocument/2006/relationships/slideLayout" Target="../slideLayouts/slideLayout390.xml"/><Relationship Id="rId10" Type="http://schemas.openxmlformats.org/officeDocument/2006/relationships/slideLayout" Target="../slideLayouts/slideLayout395.xml"/><Relationship Id="rId4" Type="http://schemas.openxmlformats.org/officeDocument/2006/relationships/slideLayout" Target="../slideLayouts/slideLayout389.xml"/><Relationship Id="rId9" Type="http://schemas.openxmlformats.org/officeDocument/2006/relationships/slideLayout" Target="../slideLayouts/slideLayout394.xml"/></Relationships>
</file>

<file path=ppt/slideMasters/_rels/slideMaster3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04.xml"/><Relationship Id="rId3" Type="http://schemas.openxmlformats.org/officeDocument/2006/relationships/slideLayout" Target="../slideLayouts/slideLayout399.xml"/><Relationship Id="rId7" Type="http://schemas.openxmlformats.org/officeDocument/2006/relationships/slideLayout" Target="../slideLayouts/slideLayout403.xml"/><Relationship Id="rId12" Type="http://schemas.openxmlformats.org/officeDocument/2006/relationships/theme" Target="../theme/theme37.xml"/><Relationship Id="rId2" Type="http://schemas.openxmlformats.org/officeDocument/2006/relationships/slideLayout" Target="../slideLayouts/slideLayout398.xml"/><Relationship Id="rId1" Type="http://schemas.openxmlformats.org/officeDocument/2006/relationships/slideLayout" Target="../slideLayouts/slideLayout397.xml"/><Relationship Id="rId6" Type="http://schemas.openxmlformats.org/officeDocument/2006/relationships/slideLayout" Target="../slideLayouts/slideLayout402.xml"/><Relationship Id="rId11" Type="http://schemas.openxmlformats.org/officeDocument/2006/relationships/slideLayout" Target="../slideLayouts/slideLayout407.xml"/><Relationship Id="rId5" Type="http://schemas.openxmlformats.org/officeDocument/2006/relationships/slideLayout" Target="../slideLayouts/slideLayout401.xml"/><Relationship Id="rId10" Type="http://schemas.openxmlformats.org/officeDocument/2006/relationships/slideLayout" Target="../slideLayouts/slideLayout406.xml"/><Relationship Id="rId4" Type="http://schemas.openxmlformats.org/officeDocument/2006/relationships/slideLayout" Target="../slideLayouts/slideLayout400.xml"/><Relationship Id="rId9" Type="http://schemas.openxmlformats.org/officeDocument/2006/relationships/slideLayout" Target="../slideLayouts/slideLayout405.xml"/></Relationships>
</file>

<file path=ppt/slideMasters/_rels/slideMaster3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5.xml"/><Relationship Id="rId3" Type="http://schemas.openxmlformats.org/officeDocument/2006/relationships/slideLayout" Target="../slideLayouts/slideLayout410.xml"/><Relationship Id="rId7" Type="http://schemas.openxmlformats.org/officeDocument/2006/relationships/slideLayout" Target="../slideLayouts/slideLayout414.xml"/><Relationship Id="rId12" Type="http://schemas.openxmlformats.org/officeDocument/2006/relationships/theme" Target="../theme/theme38.xml"/><Relationship Id="rId2" Type="http://schemas.openxmlformats.org/officeDocument/2006/relationships/slideLayout" Target="../slideLayouts/slideLayout409.xml"/><Relationship Id="rId1" Type="http://schemas.openxmlformats.org/officeDocument/2006/relationships/slideLayout" Target="../slideLayouts/slideLayout408.xml"/><Relationship Id="rId6" Type="http://schemas.openxmlformats.org/officeDocument/2006/relationships/slideLayout" Target="../slideLayouts/slideLayout413.xml"/><Relationship Id="rId11" Type="http://schemas.openxmlformats.org/officeDocument/2006/relationships/slideLayout" Target="../slideLayouts/slideLayout418.xml"/><Relationship Id="rId5" Type="http://schemas.openxmlformats.org/officeDocument/2006/relationships/slideLayout" Target="../slideLayouts/slideLayout412.xml"/><Relationship Id="rId10" Type="http://schemas.openxmlformats.org/officeDocument/2006/relationships/slideLayout" Target="../slideLayouts/slideLayout417.xml"/><Relationship Id="rId4" Type="http://schemas.openxmlformats.org/officeDocument/2006/relationships/slideLayout" Target="../slideLayouts/slideLayout411.xml"/><Relationship Id="rId9" Type="http://schemas.openxmlformats.org/officeDocument/2006/relationships/slideLayout" Target="../slideLayouts/slideLayout416.xml"/></Relationships>
</file>

<file path=ppt/slideMasters/_rels/slideMaster3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6.xml"/><Relationship Id="rId3" Type="http://schemas.openxmlformats.org/officeDocument/2006/relationships/slideLayout" Target="../slideLayouts/slideLayout421.xml"/><Relationship Id="rId7" Type="http://schemas.openxmlformats.org/officeDocument/2006/relationships/slideLayout" Target="../slideLayouts/slideLayout425.xml"/><Relationship Id="rId12" Type="http://schemas.openxmlformats.org/officeDocument/2006/relationships/theme" Target="../theme/theme39.xml"/><Relationship Id="rId2" Type="http://schemas.openxmlformats.org/officeDocument/2006/relationships/slideLayout" Target="../slideLayouts/slideLayout420.xml"/><Relationship Id="rId1" Type="http://schemas.openxmlformats.org/officeDocument/2006/relationships/slideLayout" Target="../slideLayouts/slideLayout419.xml"/><Relationship Id="rId6" Type="http://schemas.openxmlformats.org/officeDocument/2006/relationships/slideLayout" Target="../slideLayouts/slideLayout424.xml"/><Relationship Id="rId11" Type="http://schemas.openxmlformats.org/officeDocument/2006/relationships/slideLayout" Target="../slideLayouts/slideLayout429.xml"/><Relationship Id="rId5" Type="http://schemas.openxmlformats.org/officeDocument/2006/relationships/slideLayout" Target="../slideLayouts/slideLayout423.xml"/><Relationship Id="rId10" Type="http://schemas.openxmlformats.org/officeDocument/2006/relationships/slideLayout" Target="../slideLayouts/slideLayout428.xml"/><Relationship Id="rId4" Type="http://schemas.openxmlformats.org/officeDocument/2006/relationships/slideLayout" Target="../slideLayouts/slideLayout422.xml"/><Relationship Id="rId9" Type="http://schemas.openxmlformats.org/officeDocument/2006/relationships/slideLayout" Target="../slideLayouts/slideLayout427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4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7.xml"/><Relationship Id="rId3" Type="http://schemas.openxmlformats.org/officeDocument/2006/relationships/slideLayout" Target="../slideLayouts/slideLayout432.xml"/><Relationship Id="rId7" Type="http://schemas.openxmlformats.org/officeDocument/2006/relationships/slideLayout" Target="../slideLayouts/slideLayout436.xml"/><Relationship Id="rId12" Type="http://schemas.openxmlformats.org/officeDocument/2006/relationships/theme" Target="../theme/theme40.xml"/><Relationship Id="rId2" Type="http://schemas.openxmlformats.org/officeDocument/2006/relationships/slideLayout" Target="../slideLayouts/slideLayout431.xml"/><Relationship Id="rId1" Type="http://schemas.openxmlformats.org/officeDocument/2006/relationships/slideLayout" Target="../slideLayouts/slideLayout430.xml"/><Relationship Id="rId6" Type="http://schemas.openxmlformats.org/officeDocument/2006/relationships/slideLayout" Target="../slideLayouts/slideLayout435.xml"/><Relationship Id="rId11" Type="http://schemas.openxmlformats.org/officeDocument/2006/relationships/slideLayout" Target="../slideLayouts/slideLayout440.xml"/><Relationship Id="rId5" Type="http://schemas.openxmlformats.org/officeDocument/2006/relationships/slideLayout" Target="../slideLayouts/slideLayout434.xml"/><Relationship Id="rId10" Type="http://schemas.openxmlformats.org/officeDocument/2006/relationships/slideLayout" Target="../slideLayouts/slideLayout439.xml"/><Relationship Id="rId4" Type="http://schemas.openxmlformats.org/officeDocument/2006/relationships/slideLayout" Target="../slideLayouts/slideLayout433.xml"/><Relationship Id="rId9" Type="http://schemas.openxmlformats.org/officeDocument/2006/relationships/slideLayout" Target="../slideLayouts/slideLayout438.xml"/></Relationships>
</file>

<file path=ppt/slideMasters/_rels/slideMaster4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8.xml"/><Relationship Id="rId3" Type="http://schemas.openxmlformats.org/officeDocument/2006/relationships/slideLayout" Target="../slideLayouts/slideLayout443.xml"/><Relationship Id="rId7" Type="http://schemas.openxmlformats.org/officeDocument/2006/relationships/slideLayout" Target="../slideLayouts/slideLayout447.xml"/><Relationship Id="rId12" Type="http://schemas.openxmlformats.org/officeDocument/2006/relationships/theme" Target="../theme/theme41.xml"/><Relationship Id="rId2" Type="http://schemas.openxmlformats.org/officeDocument/2006/relationships/slideLayout" Target="../slideLayouts/slideLayout442.xml"/><Relationship Id="rId1" Type="http://schemas.openxmlformats.org/officeDocument/2006/relationships/slideLayout" Target="../slideLayouts/slideLayout441.xml"/><Relationship Id="rId6" Type="http://schemas.openxmlformats.org/officeDocument/2006/relationships/slideLayout" Target="../slideLayouts/slideLayout446.xml"/><Relationship Id="rId11" Type="http://schemas.openxmlformats.org/officeDocument/2006/relationships/slideLayout" Target="../slideLayouts/slideLayout451.xml"/><Relationship Id="rId5" Type="http://schemas.openxmlformats.org/officeDocument/2006/relationships/slideLayout" Target="../slideLayouts/slideLayout445.xml"/><Relationship Id="rId10" Type="http://schemas.openxmlformats.org/officeDocument/2006/relationships/slideLayout" Target="../slideLayouts/slideLayout450.xml"/><Relationship Id="rId4" Type="http://schemas.openxmlformats.org/officeDocument/2006/relationships/slideLayout" Target="../slideLayouts/slideLayout444.xml"/><Relationship Id="rId9" Type="http://schemas.openxmlformats.org/officeDocument/2006/relationships/slideLayout" Target="../slideLayouts/slideLayout449.xml"/></Relationships>
</file>

<file path=ppt/slideMasters/_rels/slideMaster4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59.xml"/><Relationship Id="rId3" Type="http://schemas.openxmlformats.org/officeDocument/2006/relationships/slideLayout" Target="../slideLayouts/slideLayout454.xml"/><Relationship Id="rId7" Type="http://schemas.openxmlformats.org/officeDocument/2006/relationships/slideLayout" Target="../slideLayouts/slideLayout458.xml"/><Relationship Id="rId12" Type="http://schemas.openxmlformats.org/officeDocument/2006/relationships/theme" Target="../theme/theme42.xml"/><Relationship Id="rId2" Type="http://schemas.openxmlformats.org/officeDocument/2006/relationships/slideLayout" Target="../slideLayouts/slideLayout453.xml"/><Relationship Id="rId1" Type="http://schemas.openxmlformats.org/officeDocument/2006/relationships/slideLayout" Target="../slideLayouts/slideLayout452.xml"/><Relationship Id="rId6" Type="http://schemas.openxmlformats.org/officeDocument/2006/relationships/slideLayout" Target="../slideLayouts/slideLayout457.xml"/><Relationship Id="rId11" Type="http://schemas.openxmlformats.org/officeDocument/2006/relationships/slideLayout" Target="../slideLayouts/slideLayout462.xml"/><Relationship Id="rId5" Type="http://schemas.openxmlformats.org/officeDocument/2006/relationships/slideLayout" Target="../slideLayouts/slideLayout456.xml"/><Relationship Id="rId10" Type="http://schemas.openxmlformats.org/officeDocument/2006/relationships/slideLayout" Target="../slideLayouts/slideLayout461.xml"/><Relationship Id="rId4" Type="http://schemas.openxmlformats.org/officeDocument/2006/relationships/slideLayout" Target="../slideLayouts/slideLayout455.xml"/><Relationship Id="rId9" Type="http://schemas.openxmlformats.org/officeDocument/2006/relationships/slideLayout" Target="../slideLayouts/slideLayout460.xml"/></Relationships>
</file>

<file path=ppt/slideMasters/_rels/slideMaster4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70.xml"/><Relationship Id="rId3" Type="http://schemas.openxmlformats.org/officeDocument/2006/relationships/slideLayout" Target="../slideLayouts/slideLayout465.xml"/><Relationship Id="rId7" Type="http://schemas.openxmlformats.org/officeDocument/2006/relationships/slideLayout" Target="../slideLayouts/slideLayout469.xml"/><Relationship Id="rId12" Type="http://schemas.openxmlformats.org/officeDocument/2006/relationships/theme" Target="../theme/theme43.xml"/><Relationship Id="rId2" Type="http://schemas.openxmlformats.org/officeDocument/2006/relationships/slideLayout" Target="../slideLayouts/slideLayout464.xml"/><Relationship Id="rId1" Type="http://schemas.openxmlformats.org/officeDocument/2006/relationships/slideLayout" Target="../slideLayouts/slideLayout463.xml"/><Relationship Id="rId6" Type="http://schemas.openxmlformats.org/officeDocument/2006/relationships/slideLayout" Target="../slideLayouts/slideLayout468.xml"/><Relationship Id="rId11" Type="http://schemas.openxmlformats.org/officeDocument/2006/relationships/slideLayout" Target="../slideLayouts/slideLayout473.xml"/><Relationship Id="rId5" Type="http://schemas.openxmlformats.org/officeDocument/2006/relationships/slideLayout" Target="../slideLayouts/slideLayout467.xml"/><Relationship Id="rId10" Type="http://schemas.openxmlformats.org/officeDocument/2006/relationships/slideLayout" Target="../slideLayouts/slideLayout472.xml"/><Relationship Id="rId4" Type="http://schemas.openxmlformats.org/officeDocument/2006/relationships/slideLayout" Target="../slideLayouts/slideLayout466.xml"/><Relationship Id="rId9" Type="http://schemas.openxmlformats.org/officeDocument/2006/relationships/slideLayout" Target="../slideLayouts/slideLayout471.xml"/></Relationships>
</file>

<file path=ppt/slideMasters/_rels/slideMaster4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81.xml"/><Relationship Id="rId3" Type="http://schemas.openxmlformats.org/officeDocument/2006/relationships/slideLayout" Target="../slideLayouts/slideLayout476.xml"/><Relationship Id="rId7" Type="http://schemas.openxmlformats.org/officeDocument/2006/relationships/slideLayout" Target="../slideLayouts/slideLayout480.xml"/><Relationship Id="rId12" Type="http://schemas.openxmlformats.org/officeDocument/2006/relationships/theme" Target="../theme/theme44.xml"/><Relationship Id="rId2" Type="http://schemas.openxmlformats.org/officeDocument/2006/relationships/slideLayout" Target="../slideLayouts/slideLayout475.xml"/><Relationship Id="rId1" Type="http://schemas.openxmlformats.org/officeDocument/2006/relationships/slideLayout" Target="../slideLayouts/slideLayout474.xml"/><Relationship Id="rId6" Type="http://schemas.openxmlformats.org/officeDocument/2006/relationships/slideLayout" Target="../slideLayouts/slideLayout479.xml"/><Relationship Id="rId11" Type="http://schemas.openxmlformats.org/officeDocument/2006/relationships/slideLayout" Target="../slideLayouts/slideLayout484.xml"/><Relationship Id="rId5" Type="http://schemas.openxmlformats.org/officeDocument/2006/relationships/slideLayout" Target="../slideLayouts/slideLayout478.xml"/><Relationship Id="rId10" Type="http://schemas.openxmlformats.org/officeDocument/2006/relationships/slideLayout" Target="../slideLayouts/slideLayout483.xml"/><Relationship Id="rId4" Type="http://schemas.openxmlformats.org/officeDocument/2006/relationships/slideLayout" Target="../slideLayouts/slideLayout477.xml"/><Relationship Id="rId9" Type="http://schemas.openxmlformats.org/officeDocument/2006/relationships/slideLayout" Target="../slideLayouts/slideLayout482.xml"/></Relationships>
</file>

<file path=ppt/slideMasters/_rels/slideMaster4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92.xml"/><Relationship Id="rId3" Type="http://schemas.openxmlformats.org/officeDocument/2006/relationships/slideLayout" Target="../slideLayouts/slideLayout487.xml"/><Relationship Id="rId7" Type="http://schemas.openxmlformats.org/officeDocument/2006/relationships/slideLayout" Target="../slideLayouts/slideLayout491.xml"/><Relationship Id="rId12" Type="http://schemas.openxmlformats.org/officeDocument/2006/relationships/theme" Target="../theme/theme45.xml"/><Relationship Id="rId2" Type="http://schemas.openxmlformats.org/officeDocument/2006/relationships/slideLayout" Target="../slideLayouts/slideLayout486.xml"/><Relationship Id="rId1" Type="http://schemas.openxmlformats.org/officeDocument/2006/relationships/slideLayout" Target="../slideLayouts/slideLayout485.xml"/><Relationship Id="rId6" Type="http://schemas.openxmlformats.org/officeDocument/2006/relationships/slideLayout" Target="../slideLayouts/slideLayout490.xml"/><Relationship Id="rId11" Type="http://schemas.openxmlformats.org/officeDocument/2006/relationships/slideLayout" Target="../slideLayouts/slideLayout495.xml"/><Relationship Id="rId5" Type="http://schemas.openxmlformats.org/officeDocument/2006/relationships/slideLayout" Target="../slideLayouts/slideLayout489.xml"/><Relationship Id="rId10" Type="http://schemas.openxmlformats.org/officeDocument/2006/relationships/slideLayout" Target="../slideLayouts/slideLayout494.xml"/><Relationship Id="rId4" Type="http://schemas.openxmlformats.org/officeDocument/2006/relationships/slideLayout" Target="../slideLayouts/slideLayout488.xml"/><Relationship Id="rId9" Type="http://schemas.openxmlformats.org/officeDocument/2006/relationships/slideLayout" Target="../slideLayouts/slideLayout493.xml"/></Relationships>
</file>

<file path=ppt/slideMasters/_rels/slideMaster4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03.xml"/><Relationship Id="rId3" Type="http://schemas.openxmlformats.org/officeDocument/2006/relationships/slideLayout" Target="../slideLayouts/slideLayout498.xml"/><Relationship Id="rId7" Type="http://schemas.openxmlformats.org/officeDocument/2006/relationships/slideLayout" Target="../slideLayouts/slideLayout502.xml"/><Relationship Id="rId12" Type="http://schemas.openxmlformats.org/officeDocument/2006/relationships/theme" Target="../theme/theme46.xml"/><Relationship Id="rId2" Type="http://schemas.openxmlformats.org/officeDocument/2006/relationships/slideLayout" Target="../slideLayouts/slideLayout497.xml"/><Relationship Id="rId1" Type="http://schemas.openxmlformats.org/officeDocument/2006/relationships/slideLayout" Target="../slideLayouts/slideLayout496.xml"/><Relationship Id="rId6" Type="http://schemas.openxmlformats.org/officeDocument/2006/relationships/slideLayout" Target="../slideLayouts/slideLayout501.xml"/><Relationship Id="rId11" Type="http://schemas.openxmlformats.org/officeDocument/2006/relationships/slideLayout" Target="../slideLayouts/slideLayout506.xml"/><Relationship Id="rId5" Type="http://schemas.openxmlformats.org/officeDocument/2006/relationships/slideLayout" Target="../slideLayouts/slideLayout500.xml"/><Relationship Id="rId10" Type="http://schemas.openxmlformats.org/officeDocument/2006/relationships/slideLayout" Target="../slideLayouts/slideLayout505.xml"/><Relationship Id="rId4" Type="http://schemas.openxmlformats.org/officeDocument/2006/relationships/slideLayout" Target="../slideLayouts/slideLayout499.xml"/><Relationship Id="rId9" Type="http://schemas.openxmlformats.org/officeDocument/2006/relationships/slideLayout" Target="../slideLayouts/slideLayout504.xml"/></Relationships>
</file>

<file path=ppt/slideMasters/_rels/slideMaster4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14.xml"/><Relationship Id="rId3" Type="http://schemas.openxmlformats.org/officeDocument/2006/relationships/slideLayout" Target="../slideLayouts/slideLayout509.xml"/><Relationship Id="rId7" Type="http://schemas.openxmlformats.org/officeDocument/2006/relationships/slideLayout" Target="../slideLayouts/slideLayout513.xml"/><Relationship Id="rId12" Type="http://schemas.openxmlformats.org/officeDocument/2006/relationships/theme" Target="../theme/theme47.xml"/><Relationship Id="rId2" Type="http://schemas.openxmlformats.org/officeDocument/2006/relationships/slideLayout" Target="../slideLayouts/slideLayout508.xml"/><Relationship Id="rId1" Type="http://schemas.openxmlformats.org/officeDocument/2006/relationships/slideLayout" Target="../slideLayouts/slideLayout507.xml"/><Relationship Id="rId6" Type="http://schemas.openxmlformats.org/officeDocument/2006/relationships/slideLayout" Target="../slideLayouts/slideLayout512.xml"/><Relationship Id="rId11" Type="http://schemas.openxmlformats.org/officeDocument/2006/relationships/slideLayout" Target="../slideLayouts/slideLayout517.xml"/><Relationship Id="rId5" Type="http://schemas.openxmlformats.org/officeDocument/2006/relationships/slideLayout" Target="../slideLayouts/slideLayout511.xml"/><Relationship Id="rId10" Type="http://schemas.openxmlformats.org/officeDocument/2006/relationships/slideLayout" Target="../slideLayouts/slideLayout516.xml"/><Relationship Id="rId4" Type="http://schemas.openxmlformats.org/officeDocument/2006/relationships/slideLayout" Target="../slideLayouts/slideLayout510.xml"/><Relationship Id="rId9" Type="http://schemas.openxmlformats.org/officeDocument/2006/relationships/slideLayout" Target="../slideLayouts/slideLayout515.xml"/></Relationships>
</file>

<file path=ppt/slideMasters/_rels/slideMaster4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5.xml"/><Relationship Id="rId3" Type="http://schemas.openxmlformats.org/officeDocument/2006/relationships/slideLayout" Target="../slideLayouts/slideLayout520.xml"/><Relationship Id="rId7" Type="http://schemas.openxmlformats.org/officeDocument/2006/relationships/slideLayout" Target="../slideLayouts/slideLayout524.xml"/><Relationship Id="rId12" Type="http://schemas.openxmlformats.org/officeDocument/2006/relationships/theme" Target="../theme/theme48.xml"/><Relationship Id="rId2" Type="http://schemas.openxmlformats.org/officeDocument/2006/relationships/slideLayout" Target="../slideLayouts/slideLayout519.xml"/><Relationship Id="rId1" Type="http://schemas.openxmlformats.org/officeDocument/2006/relationships/slideLayout" Target="../slideLayouts/slideLayout518.xml"/><Relationship Id="rId6" Type="http://schemas.openxmlformats.org/officeDocument/2006/relationships/slideLayout" Target="../slideLayouts/slideLayout523.xml"/><Relationship Id="rId11" Type="http://schemas.openxmlformats.org/officeDocument/2006/relationships/slideLayout" Target="../slideLayouts/slideLayout528.xml"/><Relationship Id="rId5" Type="http://schemas.openxmlformats.org/officeDocument/2006/relationships/slideLayout" Target="../slideLayouts/slideLayout522.xml"/><Relationship Id="rId10" Type="http://schemas.openxmlformats.org/officeDocument/2006/relationships/slideLayout" Target="../slideLayouts/slideLayout527.xml"/><Relationship Id="rId4" Type="http://schemas.openxmlformats.org/officeDocument/2006/relationships/slideLayout" Target="../slideLayouts/slideLayout521.xml"/><Relationship Id="rId9" Type="http://schemas.openxmlformats.org/officeDocument/2006/relationships/slideLayout" Target="../slideLayouts/slideLayout526.xml"/></Relationships>
</file>

<file path=ppt/slideMasters/_rels/slideMaster4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36.xml"/><Relationship Id="rId3" Type="http://schemas.openxmlformats.org/officeDocument/2006/relationships/slideLayout" Target="../slideLayouts/slideLayout531.xml"/><Relationship Id="rId7" Type="http://schemas.openxmlformats.org/officeDocument/2006/relationships/slideLayout" Target="../slideLayouts/slideLayout535.xml"/><Relationship Id="rId12" Type="http://schemas.openxmlformats.org/officeDocument/2006/relationships/theme" Target="../theme/theme49.xml"/><Relationship Id="rId2" Type="http://schemas.openxmlformats.org/officeDocument/2006/relationships/slideLayout" Target="../slideLayouts/slideLayout530.xml"/><Relationship Id="rId1" Type="http://schemas.openxmlformats.org/officeDocument/2006/relationships/slideLayout" Target="../slideLayouts/slideLayout529.xml"/><Relationship Id="rId6" Type="http://schemas.openxmlformats.org/officeDocument/2006/relationships/slideLayout" Target="../slideLayouts/slideLayout534.xml"/><Relationship Id="rId11" Type="http://schemas.openxmlformats.org/officeDocument/2006/relationships/slideLayout" Target="../slideLayouts/slideLayout539.xml"/><Relationship Id="rId5" Type="http://schemas.openxmlformats.org/officeDocument/2006/relationships/slideLayout" Target="../slideLayouts/slideLayout533.xml"/><Relationship Id="rId10" Type="http://schemas.openxmlformats.org/officeDocument/2006/relationships/slideLayout" Target="../slideLayouts/slideLayout538.xml"/><Relationship Id="rId4" Type="http://schemas.openxmlformats.org/officeDocument/2006/relationships/slideLayout" Target="../slideLayouts/slideLayout532.xml"/><Relationship Id="rId9" Type="http://schemas.openxmlformats.org/officeDocument/2006/relationships/slideLayout" Target="../slideLayouts/slideLayout537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_rels/slideMaster5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47.xml"/><Relationship Id="rId3" Type="http://schemas.openxmlformats.org/officeDocument/2006/relationships/slideLayout" Target="../slideLayouts/slideLayout542.xml"/><Relationship Id="rId7" Type="http://schemas.openxmlformats.org/officeDocument/2006/relationships/slideLayout" Target="../slideLayouts/slideLayout546.xml"/><Relationship Id="rId12" Type="http://schemas.openxmlformats.org/officeDocument/2006/relationships/theme" Target="../theme/theme50.xml"/><Relationship Id="rId2" Type="http://schemas.openxmlformats.org/officeDocument/2006/relationships/slideLayout" Target="../slideLayouts/slideLayout541.xml"/><Relationship Id="rId1" Type="http://schemas.openxmlformats.org/officeDocument/2006/relationships/slideLayout" Target="../slideLayouts/slideLayout540.xml"/><Relationship Id="rId6" Type="http://schemas.openxmlformats.org/officeDocument/2006/relationships/slideLayout" Target="../slideLayouts/slideLayout545.xml"/><Relationship Id="rId11" Type="http://schemas.openxmlformats.org/officeDocument/2006/relationships/slideLayout" Target="../slideLayouts/slideLayout550.xml"/><Relationship Id="rId5" Type="http://schemas.openxmlformats.org/officeDocument/2006/relationships/slideLayout" Target="../slideLayouts/slideLayout544.xml"/><Relationship Id="rId10" Type="http://schemas.openxmlformats.org/officeDocument/2006/relationships/slideLayout" Target="../slideLayouts/slideLayout549.xml"/><Relationship Id="rId4" Type="http://schemas.openxmlformats.org/officeDocument/2006/relationships/slideLayout" Target="../slideLayouts/slideLayout543.xml"/><Relationship Id="rId9" Type="http://schemas.openxmlformats.org/officeDocument/2006/relationships/slideLayout" Target="../slideLayouts/slideLayout548.xml"/></Relationships>
</file>

<file path=ppt/slideMasters/_rels/slideMaster5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58.xml"/><Relationship Id="rId3" Type="http://schemas.openxmlformats.org/officeDocument/2006/relationships/slideLayout" Target="../slideLayouts/slideLayout553.xml"/><Relationship Id="rId7" Type="http://schemas.openxmlformats.org/officeDocument/2006/relationships/slideLayout" Target="../slideLayouts/slideLayout557.xml"/><Relationship Id="rId12" Type="http://schemas.openxmlformats.org/officeDocument/2006/relationships/theme" Target="../theme/theme51.xml"/><Relationship Id="rId2" Type="http://schemas.openxmlformats.org/officeDocument/2006/relationships/slideLayout" Target="../slideLayouts/slideLayout552.xml"/><Relationship Id="rId1" Type="http://schemas.openxmlformats.org/officeDocument/2006/relationships/slideLayout" Target="../slideLayouts/slideLayout551.xml"/><Relationship Id="rId6" Type="http://schemas.openxmlformats.org/officeDocument/2006/relationships/slideLayout" Target="../slideLayouts/slideLayout556.xml"/><Relationship Id="rId11" Type="http://schemas.openxmlformats.org/officeDocument/2006/relationships/slideLayout" Target="../slideLayouts/slideLayout561.xml"/><Relationship Id="rId5" Type="http://schemas.openxmlformats.org/officeDocument/2006/relationships/slideLayout" Target="../slideLayouts/slideLayout555.xml"/><Relationship Id="rId10" Type="http://schemas.openxmlformats.org/officeDocument/2006/relationships/slideLayout" Target="../slideLayouts/slideLayout560.xml"/><Relationship Id="rId4" Type="http://schemas.openxmlformats.org/officeDocument/2006/relationships/slideLayout" Target="../slideLayouts/slideLayout554.xml"/><Relationship Id="rId9" Type="http://schemas.openxmlformats.org/officeDocument/2006/relationships/slideLayout" Target="../slideLayouts/slideLayout559.xml"/></Relationships>
</file>

<file path=ppt/slideMasters/_rels/slideMaster5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69.xml"/><Relationship Id="rId3" Type="http://schemas.openxmlformats.org/officeDocument/2006/relationships/slideLayout" Target="../slideLayouts/slideLayout564.xml"/><Relationship Id="rId7" Type="http://schemas.openxmlformats.org/officeDocument/2006/relationships/slideLayout" Target="../slideLayouts/slideLayout568.xml"/><Relationship Id="rId12" Type="http://schemas.openxmlformats.org/officeDocument/2006/relationships/theme" Target="../theme/theme52.xml"/><Relationship Id="rId2" Type="http://schemas.openxmlformats.org/officeDocument/2006/relationships/slideLayout" Target="../slideLayouts/slideLayout563.xml"/><Relationship Id="rId1" Type="http://schemas.openxmlformats.org/officeDocument/2006/relationships/slideLayout" Target="../slideLayouts/slideLayout562.xml"/><Relationship Id="rId6" Type="http://schemas.openxmlformats.org/officeDocument/2006/relationships/slideLayout" Target="../slideLayouts/slideLayout567.xml"/><Relationship Id="rId11" Type="http://schemas.openxmlformats.org/officeDocument/2006/relationships/slideLayout" Target="../slideLayouts/slideLayout572.xml"/><Relationship Id="rId5" Type="http://schemas.openxmlformats.org/officeDocument/2006/relationships/slideLayout" Target="../slideLayouts/slideLayout566.xml"/><Relationship Id="rId10" Type="http://schemas.openxmlformats.org/officeDocument/2006/relationships/slideLayout" Target="../slideLayouts/slideLayout571.xml"/><Relationship Id="rId4" Type="http://schemas.openxmlformats.org/officeDocument/2006/relationships/slideLayout" Target="../slideLayouts/slideLayout565.xml"/><Relationship Id="rId9" Type="http://schemas.openxmlformats.org/officeDocument/2006/relationships/slideLayout" Target="../slideLayouts/slideLayout570.xml"/></Relationships>
</file>

<file path=ppt/slideMasters/_rels/slideMaster5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80.xml"/><Relationship Id="rId3" Type="http://schemas.openxmlformats.org/officeDocument/2006/relationships/slideLayout" Target="../slideLayouts/slideLayout575.xml"/><Relationship Id="rId7" Type="http://schemas.openxmlformats.org/officeDocument/2006/relationships/slideLayout" Target="../slideLayouts/slideLayout579.xml"/><Relationship Id="rId12" Type="http://schemas.openxmlformats.org/officeDocument/2006/relationships/theme" Target="../theme/theme53.xml"/><Relationship Id="rId2" Type="http://schemas.openxmlformats.org/officeDocument/2006/relationships/slideLayout" Target="../slideLayouts/slideLayout574.xml"/><Relationship Id="rId1" Type="http://schemas.openxmlformats.org/officeDocument/2006/relationships/slideLayout" Target="../slideLayouts/slideLayout573.xml"/><Relationship Id="rId6" Type="http://schemas.openxmlformats.org/officeDocument/2006/relationships/slideLayout" Target="../slideLayouts/slideLayout578.xml"/><Relationship Id="rId11" Type="http://schemas.openxmlformats.org/officeDocument/2006/relationships/slideLayout" Target="../slideLayouts/slideLayout583.xml"/><Relationship Id="rId5" Type="http://schemas.openxmlformats.org/officeDocument/2006/relationships/slideLayout" Target="../slideLayouts/slideLayout577.xml"/><Relationship Id="rId10" Type="http://schemas.openxmlformats.org/officeDocument/2006/relationships/slideLayout" Target="../slideLayouts/slideLayout582.xml"/><Relationship Id="rId4" Type="http://schemas.openxmlformats.org/officeDocument/2006/relationships/slideLayout" Target="../slideLayouts/slideLayout576.xml"/><Relationship Id="rId9" Type="http://schemas.openxmlformats.org/officeDocument/2006/relationships/slideLayout" Target="../slideLayouts/slideLayout581.xml"/></Relationships>
</file>

<file path=ppt/slideMasters/_rels/slideMaster5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91.xml"/><Relationship Id="rId3" Type="http://schemas.openxmlformats.org/officeDocument/2006/relationships/slideLayout" Target="../slideLayouts/slideLayout586.xml"/><Relationship Id="rId7" Type="http://schemas.openxmlformats.org/officeDocument/2006/relationships/slideLayout" Target="../slideLayouts/slideLayout590.xml"/><Relationship Id="rId12" Type="http://schemas.openxmlformats.org/officeDocument/2006/relationships/theme" Target="../theme/theme54.xml"/><Relationship Id="rId2" Type="http://schemas.openxmlformats.org/officeDocument/2006/relationships/slideLayout" Target="../slideLayouts/slideLayout585.xml"/><Relationship Id="rId1" Type="http://schemas.openxmlformats.org/officeDocument/2006/relationships/slideLayout" Target="../slideLayouts/slideLayout584.xml"/><Relationship Id="rId6" Type="http://schemas.openxmlformats.org/officeDocument/2006/relationships/slideLayout" Target="../slideLayouts/slideLayout589.xml"/><Relationship Id="rId11" Type="http://schemas.openxmlformats.org/officeDocument/2006/relationships/slideLayout" Target="../slideLayouts/slideLayout594.xml"/><Relationship Id="rId5" Type="http://schemas.openxmlformats.org/officeDocument/2006/relationships/slideLayout" Target="../slideLayouts/slideLayout588.xml"/><Relationship Id="rId10" Type="http://schemas.openxmlformats.org/officeDocument/2006/relationships/slideLayout" Target="../slideLayouts/slideLayout593.xml"/><Relationship Id="rId4" Type="http://schemas.openxmlformats.org/officeDocument/2006/relationships/slideLayout" Target="../slideLayouts/slideLayout587.xml"/><Relationship Id="rId9" Type="http://schemas.openxmlformats.org/officeDocument/2006/relationships/slideLayout" Target="../slideLayouts/slideLayout592.xml"/></Relationships>
</file>

<file path=ppt/slideMasters/_rels/slideMaster5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02.xml"/><Relationship Id="rId3" Type="http://schemas.openxmlformats.org/officeDocument/2006/relationships/slideLayout" Target="../slideLayouts/slideLayout597.xml"/><Relationship Id="rId7" Type="http://schemas.openxmlformats.org/officeDocument/2006/relationships/slideLayout" Target="../slideLayouts/slideLayout601.xml"/><Relationship Id="rId12" Type="http://schemas.openxmlformats.org/officeDocument/2006/relationships/theme" Target="../theme/theme55.xml"/><Relationship Id="rId2" Type="http://schemas.openxmlformats.org/officeDocument/2006/relationships/slideLayout" Target="../slideLayouts/slideLayout596.xml"/><Relationship Id="rId1" Type="http://schemas.openxmlformats.org/officeDocument/2006/relationships/slideLayout" Target="../slideLayouts/slideLayout595.xml"/><Relationship Id="rId6" Type="http://schemas.openxmlformats.org/officeDocument/2006/relationships/slideLayout" Target="../slideLayouts/slideLayout600.xml"/><Relationship Id="rId11" Type="http://schemas.openxmlformats.org/officeDocument/2006/relationships/slideLayout" Target="../slideLayouts/slideLayout605.xml"/><Relationship Id="rId5" Type="http://schemas.openxmlformats.org/officeDocument/2006/relationships/slideLayout" Target="../slideLayouts/slideLayout599.xml"/><Relationship Id="rId10" Type="http://schemas.openxmlformats.org/officeDocument/2006/relationships/slideLayout" Target="../slideLayouts/slideLayout604.xml"/><Relationship Id="rId4" Type="http://schemas.openxmlformats.org/officeDocument/2006/relationships/slideLayout" Target="../slideLayouts/slideLayout598.xml"/><Relationship Id="rId9" Type="http://schemas.openxmlformats.org/officeDocument/2006/relationships/slideLayout" Target="../slideLayouts/slideLayout603.xml"/></Relationships>
</file>

<file path=ppt/slideMasters/_rels/slideMaster5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13.xml"/><Relationship Id="rId3" Type="http://schemas.openxmlformats.org/officeDocument/2006/relationships/slideLayout" Target="../slideLayouts/slideLayout608.xml"/><Relationship Id="rId7" Type="http://schemas.openxmlformats.org/officeDocument/2006/relationships/slideLayout" Target="../slideLayouts/slideLayout612.xml"/><Relationship Id="rId12" Type="http://schemas.openxmlformats.org/officeDocument/2006/relationships/theme" Target="../theme/theme56.xml"/><Relationship Id="rId2" Type="http://schemas.openxmlformats.org/officeDocument/2006/relationships/slideLayout" Target="../slideLayouts/slideLayout607.xml"/><Relationship Id="rId1" Type="http://schemas.openxmlformats.org/officeDocument/2006/relationships/slideLayout" Target="../slideLayouts/slideLayout606.xml"/><Relationship Id="rId6" Type="http://schemas.openxmlformats.org/officeDocument/2006/relationships/slideLayout" Target="../slideLayouts/slideLayout611.xml"/><Relationship Id="rId11" Type="http://schemas.openxmlformats.org/officeDocument/2006/relationships/slideLayout" Target="../slideLayouts/slideLayout616.xml"/><Relationship Id="rId5" Type="http://schemas.openxmlformats.org/officeDocument/2006/relationships/slideLayout" Target="../slideLayouts/slideLayout610.xml"/><Relationship Id="rId10" Type="http://schemas.openxmlformats.org/officeDocument/2006/relationships/slideLayout" Target="../slideLayouts/slideLayout615.xml"/><Relationship Id="rId4" Type="http://schemas.openxmlformats.org/officeDocument/2006/relationships/slideLayout" Target="../slideLayouts/slideLayout609.xml"/><Relationship Id="rId9" Type="http://schemas.openxmlformats.org/officeDocument/2006/relationships/slideLayout" Target="../slideLayouts/slideLayout614.xml"/></Relationships>
</file>

<file path=ppt/slideMasters/_rels/slideMaster5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24.xml"/><Relationship Id="rId3" Type="http://schemas.openxmlformats.org/officeDocument/2006/relationships/slideLayout" Target="../slideLayouts/slideLayout619.xml"/><Relationship Id="rId7" Type="http://schemas.openxmlformats.org/officeDocument/2006/relationships/slideLayout" Target="../slideLayouts/slideLayout623.xml"/><Relationship Id="rId12" Type="http://schemas.openxmlformats.org/officeDocument/2006/relationships/theme" Target="../theme/theme57.xml"/><Relationship Id="rId2" Type="http://schemas.openxmlformats.org/officeDocument/2006/relationships/slideLayout" Target="../slideLayouts/slideLayout618.xml"/><Relationship Id="rId1" Type="http://schemas.openxmlformats.org/officeDocument/2006/relationships/slideLayout" Target="../slideLayouts/slideLayout617.xml"/><Relationship Id="rId6" Type="http://schemas.openxmlformats.org/officeDocument/2006/relationships/slideLayout" Target="../slideLayouts/slideLayout622.xml"/><Relationship Id="rId11" Type="http://schemas.openxmlformats.org/officeDocument/2006/relationships/slideLayout" Target="../slideLayouts/slideLayout627.xml"/><Relationship Id="rId5" Type="http://schemas.openxmlformats.org/officeDocument/2006/relationships/slideLayout" Target="../slideLayouts/slideLayout621.xml"/><Relationship Id="rId10" Type="http://schemas.openxmlformats.org/officeDocument/2006/relationships/slideLayout" Target="../slideLayouts/slideLayout626.xml"/><Relationship Id="rId4" Type="http://schemas.openxmlformats.org/officeDocument/2006/relationships/slideLayout" Target="../slideLayouts/slideLayout620.xml"/><Relationship Id="rId9" Type="http://schemas.openxmlformats.org/officeDocument/2006/relationships/slideLayout" Target="../slideLayouts/slideLayout625.xml"/></Relationships>
</file>

<file path=ppt/slideMasters/_rels/slideMaster5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5.xml"/><Relationship Id="rId3" Type="http://schemas.openxmlformats.org/officeDocument/2006/relationships/slideLayout" Target="../slideLayouts/slideLayout630.xml"/><Relationship Id="rId7" Type="http://schemas.openxmlformats.org/officeDocument/2006/relationships/slideLayout" Target="../slideLayouts/slideLayout634.xml"/><Relationship Id="rId12" Type="http://schemas.openxmlformats.org/officeDocument/2006/relationships/theme" Target="../theme/theme58.xml"/><Relationship Id="rId2" Type="http://schemas.openxmlformats.org/officeDocument/2006/relationships/slideLayout" Target="../slideLayouts/slideLayout629.xml"/><Relationship Id="rId1" Type="http://schemas.openxmlformats.org/officeDocument/2006/relationships/slideLayout" Target="../slideLayouts/slideLayout628.xml"/><Relationship Id="rId6" Type="http://schemas.openxmlformats.org/officeDocument/2006/relationships/slideLayout" Target="../slideLayouts/slideLayout633.xml"/><Relationship Id="rId11" Type="http://schemas.openxmlformats.org/officeDocument/2006/relationships/slideLayout" Target="../slideLayouts/slideLayout638.xml"/><Relationship Id="rId5" Type="http://schemas.openxmlformats.org/officeDocument/2006/relationships/slideLayout" Target="../slideLayouts/slideLayout632.xml"/><Relationship Id="rId10" Type="http://schemas.openxmlformats.org/officeDocument/2006/relationships/slideLayout" Target="../slideLayouts/slideLayout637.xml"/><Relationship Id="rId4" Type="http://schemas.openxmlformats.org/officeDocument/2006/relationships/slideLayout" Target="../slideLayouts/slideLayout631.xml"/><Relationship Id="rId9" Type="http://schemas.openxmlformats.org/officeDocument/2006/relationships/slideLayout" Target="../slideLayouts/slideLayout636.xml"/></Relationships>
</file>

<file path=ppt/slideMasters/_rels/slideMaster5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46.xml"/><Relationship Id="rId3" Type="http://schemas.openxmlformats.org/officeDocument/2006/relationships/slideLayout" Target="../slideLayouts/slideLayout641.xml"/><Relationship Id="rId7" Type="http://schemas.openxmlformats.org/officeDocument/2006/relationships/slideLayout" Target="../slideLayouts/slideLayout645.xml"/><Relationship Id="rId12" Type="http://schemas.openxmlformats.org/officeDocument/2006/relationships/theme" Target="../theme/theme59.xml"/><Relationship Id="rId2" Type="http://schemas.openxmlformats.org/officeDocument/2006/relationships/slideLayout" Target="../slideLayouts/slideLayout640.xml"/><Relationship Id="rId1" Type="http://schemas.openxmlformats.org/officeDocument/2006/relationships/slideLayout" Target="../slideLayouts/slideLayout639.xml"/><Relationship Id="rId6" Type="http://schemas.openxmlformats.org/officeDocument/2006/relationships/slideLayout" Target="../slideLayouts/slideLayout644.xml"/><Relationship Id="rId11" Type="http://schemas.openxmlformats.org/officeDocument/2006/relationships/slideLayout" Target="../slideLayouts/slideLayout649.xml"/><Relationship Id="rId5" Type="http://schemas.openxmlformats.org/officeDocument/2006/relationships/slideLayout" Target="../slideLayouts/slideLayout643.xml"/><Relationship Id="rId10" Type="http://schemas.openxmlformats.org/officeDocument/2006/relationships/slideLayout" Target="../slideLayouts/slideLayout648.xml"/><Relationship Id="rId4" Type="http://schemas.openxmlformats.org/officeDocument/2006/relationships/slideLayout" Target="../slideLayouts/slideLayout642.xml"/><Relationship Id="rId9" Type="http://schemas.openxmlformats.org/officeDocument/2006/relationships/slideLayout" Target="../slideLayouts/slideLayout647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7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/Relationships>
</file>

<file path=ppt/slideMasters/_rels/slideMaster6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57.xml"/><Relationship Id="rId3" Type="http://schemas.openxmlformats.org/officeDocument/2006/relationships/slideLayout" Target="../slideLayouts/slideLayout652.xml"/><Relationship Id="rId7" Type="http://schemas.openxmlformats.org/officeDocument/2006/relationships/slideLayout" Target="../slideLayouts/slideLayout656.xml"/><Relationship Id="rId12" Type="http://schemas.openxmlformats.org/officeDocument/2006/relationships/theme" Target="../theme/theme60.xml"/><Relationship Id="rId2" Type="http://schemas.openxmlformats.org/officeDocument/2006/relationships/slideLayout" Target="../slideLayouts/slideLayout651.xml"/><Relationship Id="rId1" Type="http://schemas.openxmlformats.org/officeDocument/2006/relationships/slideLayout" Target="../slideLayouts/slideLayout650.xml"/><Relationship Id="rId6" Type="http://schemas.openxmlformats.org/officeDocument/2006/relationships/slideLayout" Target="../slideLayouts/slideLayout655.xml"/><Relationship Id="rId11" Type="http://schemas.openxmlformats.org/officeDocument/2006/relationships/slideLayout" Target="../slideLayouts/slideLayout660.xml"/><Relationship Id="rId5" Type="http://schemas.openxmlformats.org/officeDocument/2006/relationships/slideLayout" Target="../slideLayouts/slideLayout654.xml"/><Relationship Id="rId10" Type="http://schemas.openxmlformats.org/officeDocument/2006/relationships/slideLayout" Target="../slideLayouts/slideLayout659.xml"/><Relationship Id="rId4" Type="http://schemas.openxmlformats.org/officeDocument/2006/relationships/slideLayout" Target="../slideLayouts/slideLayout653.xml"/><Relationship Id="rId9" Type="http://schemas.openxmlformats.org/officeDocument/2006/relationships/slideLayout" Target="../slideLayouts/slideLayout658.xml"/></Relationships>
</file>

<file path=ppt/slideMasters/_rels/slideMaster6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68.xml"/><Relationship Id="rId3" Type="http://schemas.openxmlformats.org/officeDocument/2006/relationships/slideLayout" Target="../slideLayouts/slideLayout663.xml"/><Relationship Id="rId7" Type="http://schemas.openxmlformats.org/officeDocument/2006/relationships/slideLayout" Target="../slideLayouts/slideLayout667.xml"/><Relationship Id="rId12" Type="http://schemas.openxmlformats.org/officeDocument/2006/relationships/theme" Target="../theme/theme61.xml"/><Relationship Id="rId2" Type="http://schemas.openxmlformats.org/officeDocument/2006/relationships/slideLayout" Target="../slideLayouts/slideLayout662.xml"/><Relationship Id="rId1" Type="http://schemas.openxmlformats.org/officeDocument/2006/relationships/slideLayout" Target="../slideLayouts/slideLayout661.xml"/><Relationship Id="rId6" Type="http://schemas.openxmlformats.org/officeDocument/2006/relationships/slideLayout" Target="../slideLayouts/slideLayout666.xml"/><Relationship Id="rId11" Type="http://schemas.openxmlformats.org/officeDocument/2006/relationships/slideLayout" Target="../slideLayouts/slideLayout671.xml"/><Relationship Id="rId5" Type="http://schemas.openxmlformats.org/officeDocument/2006/relationships/slideLayout" Target="../slideLayouts/slideLayout665.xml"/><Relationship Id="rId10" Type="http://schemas.openxmlformats.org/officeDocument/2006/relationships/slideLayout" Target="../slideLayouts/slideLayout670.xml"/><Relationship Id="rId4" Type="http://schemas.openxmlformats.org/officeDocument/2006/relationships/slideLayout" Target="../slideLayouts/slideLayout664.xml"/><Relationship Id="rId9" Type="http://schemas.openxmlformats.org/officeDocument/2006/relationships/slideLayout" Target="../slideLayouts/slideLayout669.xml"/></Relationships>
</file>

<file path=ppt/slideMasters/_rels/slideMaster6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79.xml"/><Relationship Id="rId3" Type="http://schemas.openxmlformats.org/officeDocument/2006/relationships/slideLayout" Target="../slideLayouts/slideLayout674.xml"/><Relationship Id="rId7" Type="http://schemas.openxmlformats.org/officeDocument/2006/relationships/slideLayout" Target="../slideLayouts/slideLayout678.xml"/><Relationship Id="rId12" Type="http://schemas.openxmlformats.org/officeDocument/2006/relationships/theme" Target="../theme/theme62.xml"/><Relationship Id="rId2" Type="http://schemas.openxmlformats.org/officeDocument/2006/relationships/slideLayout" Target="../slideLayouts/slideLayout673.xml"/><Relationship Id="rId1" Type="http://schemas.openxmlformats.org/officeDocument/2006/relationships/slideLayout" Target="../slideLayouts/slideLayout672.xml"/><Relationship Id="rId6" Type="http://schemas.openxmlformats.org/officeDocument/2006/relationships/slideLayout" Target="../slideLayouts/slideLayout677.xml"/><Relationship Id="rId11" Type="http://schemas.openxmlformats.org/officeDocument/2006/relationships/slideLayout" Target="../slideLayouts/slideLayout682.xml"/><Relationship Id="rId5" Type="http://schemas.openxmlformats.org/officeDocument/2006/relationships/slideLayout" Target="../slideLayouts/slideLayout676.xml"/><Relationship Id="rId10" Type="http://schemas.openxmlformats.org/officeDocument/2006/relationships/slideLayout" Target="../slideLayouts/slideLayout681.xml"/><Relationship Id="rId4" Type="http://schemas.openxmlformats.org/officeDocument/2006/relationships/slideLayout" Target="../slideLayouts/slideLayout675.xml"/><Relationship Id="rId9" Type="http://schemas.openxmlformats.org/officeDocument/2006/relationships/slideLayout" Target="../slideLayouts/slideLayout680.xml"/></Relationships>
</file>

<file path=ppt/slideMasters/_rels/slideMaster6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90.xml"/><Relationship Id="rId3" Type="http://schemas.openxmlformats.org/officeDocument/2006/relationships/slideLayout" Target="../slideLayouts/slideLayout685.xml"/><Relationship Id="rId7" Type="http://schemas.openxmlformats.org/officeDocument/2006/relationships/slideLayout" Target="../slideLayouts/slideLayout689.xml"/><Relationship Id="rId12" Type="http://schemas.openxmlformats.org/officeDocument/2006/relationships/theme" Target="../theme/theme63.xml"/><Relationship Id="rId2" Type="http://schemas.openxmlformats.org/officeDocument/2006/relationships/slideLayout" Target="../slideLayouts/slideLayout684.xml"/><Relationship Id="rId1" Type="http://schemas.openxmlformats.org/officeDocument/2006/relationships/slideLayout" Target="../slideLayouts/slideLayout683.xml"/><Relationship Id="rId6" Type="http://schemas.openxmlformats.org/officeDocument/2006/relationships/slideLayout" Target="../slideLayouts/slideLayout688.xml"/><Relationship Id="rId11" Type="http://schemas.openxmlformats.org/officeDocument/2006/relationships/slideLayout" Target="../slideLayouts/slideLayout693.xml"/><Relationship Id="rId5" Type="http://schemas.openxmlformats.org/officeDocument/2006/relationships/slideLayout" Target="../slideLayouts/slideLayout687.xml"/><Relationship Id="rId10" Type="http://schemas.openxmlformats.org/officeDocument/2006/relationships/slideLayout" Target="../slideLayouts/slideLayout692.xml"/><Relationship Id="rId4" Type="http://schemas.openxmlformats.org/officeDocument/2006/relationships/slideLayout" Target="../slideLayouts/slideLayout686.xml"/><Relationship Id="rId9" Type="http://schemas.openxmlformats.org/officeDocument/2006/relationships/slideLayout" Target="../slideLayouts/slideLayout691.xml"/></Relationships>
</file>

<file path=ppt/slideMasters/_rels/slideMaster6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01.xml"/><Relationship Id="rId3" Type="http://schemas.openxmlformats.org/officeDocument/2006/relationships/slideLayout" Target="../slideLayouts/slideLayout696.xml"/><Relationship Id="rId7" Type="http://schemas.openxmlformats.org/officeDocument/2006/relationships/slideLayout" Target="../slideLayouts/slideLayout700.xml"/><Relationship Id="rId12" Type="http://schemas.openxmlformats.org/officeDocument/2006/relationships/theme" Target="../theme/theme64.xml"/><Relationship Id="rId2" Type="http://schemas.openxmlformats.org/officeDocument/2006/relationships/slideLayout" Target="../slideLayouts/slideLayout695.xml"/><Relationship Id="rId1" Type="http://schemas.openxmlformats.org/officeDocument/2006/relationships/slideLayout" Target="../slideLayouts/slideLayout694.xml"/><Relationship Id="rId6" Type="http://schemas.openxmlformats.org/officeDocument/2006/relationships/slideLayout" Target="../slideLayouts/slideLayout699.xml"/><Relationship Id="rId11" Type="http://schemas.openxmlformats.org/officeDocument/2006/relationships/slideLayout" Target="../slideLayouts/slideLayout704.xml"/><Relationship Id="rId5" Type="http://schemas.openxmlformats.org/officeDocument/2006/relationships/slideLayout" Target="../slideLayouts/slideLayout698.xml"/><Relationship Id="rId10" Type="http://schemas.openxmlformats.org/officeDocument/2006/relationships/slideLayout" Target="../slideLayouts/slideLayout703.xml"/><Relationship Id="rId4" Type="http://schemas.openxmlformats.org/officeDocument/2006/relationships/slideLayout" Target="../slideLayouts/slideLayout697.xml"/><Relationship Id="rId9" Type="http://schemas.openxmlformats.org/officeDocument/2006/relationships/slideLayout" Target="../slideLayouts/slideLayout702.xml"/></Relationships>
</file>

<file path=ppt/slideMasters/_rels/slideMaster6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12.xml"/><Relationship Id="rId3" Type="http://schemas.openxmlformats.org/officeDocument/2006/relationships/slideLayout" Target="../slideLayouts/slideLayout707.xml"/><Relationship Id="rId7" Type="http://schemas.openxmlformats.org/officeDocument/2006/relationships/slideLayout" Target="../slideLayouts/slideLayout711.xml"/><Relationship Id="rId12" Type="http://schemas.openxmlformats.org/officeDocument/2006/relationships/theme" Target="../theme/theme65.xml"/><Relationship Id="rId2" Type="http://schemas.openxmlformats.org/officeDocument/2006/relationships/slideLayout" Target="../slideLayouts/slideLayout706.xml"/><Relationship Id="rId1" Type="http://schemas.openxmlformats.org/officeDocument/2006/relationships/slideLayout" Target="../slideLayouts/slideLayout705.xml"/><Relationship Id="rId6" Type="http://schemas.openxmlformats.org/officeDocument/2006/relationships/slideLayout" Target="../slideLayouts/slideLayout710.xml"/><Relationship Id="rId11" Type="http://schemas.openxmlformats.org/officeDocument/2006/relationships/slideLayout" Target="../slideLayouts/slideLayout715.xml"/><Relationship Id="rId5" Type="http://schemas.openxmlformats.org/officeDocument/2006/relationships/slideLayout" Target="../slideLayouts/slideLayout709.xml"/><Relationship Id="rId10" Type="http://schemas.openxmlformats.org/officeDocument/2006/relationships/slideLayout" Target="../slideLayouts/slideLayout714.xml"/><Relationship Id="rId4" Type="http://schemas.openxmlformats.org/officeDocument/2006/relationships/slideLayout" Target="../slideLayouts/slideLayout708.xml"/><Relationship Id="rId9" Type="http://schemas.openxmlformats.org/officeDocument/2006/relationships/slideLayout" Target="../slideLayouts/slideLayout713.xml"/></Relationships>
</file>

<file path=ppt/slideMasters/_rels/slideMaster6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23.xml"/><Relationship Id="rId3" Type="http://schemas.openxmlformats.org/officeDocument/2006/relationships/slideLayout" Target="../slideLayouts/slideLayout718.xml"/><Relationship Id="rId7" Type="http://schemas.openxmlformats.org/officeDocument/2006/relationships/slideLayout" Target="../slideLayouts/slideLayout722.xml"/><Relationship Id="rId12" Type="http://schemas.openxmlformats.org/officeDocument/2006/relationships/theme" Target="../theme/theme66.xml"/><Relationship Id="rId2" Type="http://schemas.openxmlformats.org/officeDocument/2006/relationships/slideLayout" Target="../slideLayouts/slideLayout717.xml"/><Relationship Id="rId1" Type="http://schemas.openxmlformats.org/officeDocument/2006/relationships/slideLayout" Target="../slideLayouts/slideLayout716.xml"/><Relationship Id="rId6" Type="http://schemas.openxmlformats.org/officeDocument/2006/relationships/slideLayout" Target="../slideLayouts/slideLayout721.xml"/><Relationship Id="rId11" Type="http://schemas.openxmlformats.org/officeDocument/2006/relationships/slideLayout" Target="../slideLayouts/slideLayout726.xml"/><Relationship Id="rId5" Type="http://schemas.openxmlformats.org/officeDocument/2006/relationships/slideLayout" Target="../slideLayouts/slideLayout720.xml"/><Relationship Id="rId10" Type="http://schemas.openxmlformats.org/officeDocument/2006/relationships/slideLayout" Target="../slideLayouts/slideLayout725.xml"/><Relationship Id="rId4" Type="http://schemas.openxmlformats.org/officeDocument/2006/relationships/slideLayout" Target="../slideLayouts/slideLayout719.xml"/><Relationship Id="rId9" Type="http://schemas.openxmlformats.org/officeDocument/2006/relationships/slideLayout" Target="../slideLayouts/slideLayout724.xml"/></Relationships>
</file>

<file path=ppt/slideMasters/_rels/slideMaster6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34.xml"/><Relationship Id="rId3" Type="http://schemas.openxmlformats.org/officeDocument/2006/relationships/slideLayout" Target="../slideLayouts/slideLayout729.xml"/><Relationship Id="rId7" Type="http://schemas.openxmlformats.org/officeDocument/2006/relationships/slideLayout" Target="../slideLayouts/slideLayout733.xml"/><Relationship Id="rId12" Type="http://schemas.openxmlformats.org/officeDocument/2006/relationships/theme" Target="../theme/theme67.xml"/><Relationship Id="rId2" Type="http://schemas.openxmlformats.org/officeDocument/2006/relationships/slideLayout" Target="../slideLayouts/slideLayout728.xml"/><Relationship Id="rId1" Type="http://schemas.openxmlformats.org/officeDocument/2006/relationships/slideLayout" Target="../slideLayouts/slideLayout727.xml"/><Relationship Id="rId6" Type="http://schemas.openxmlformats.org/officeDocument/2006/relationships/slideLayout" Target="../slideLayouts/slideLayout732.xml"/><Relationship Id="rId11" Type="http://schemas.openxmlformats.org/officeDocument/2006/relationships/slideLayout" Target="../slideLayouts/slideLayout737.xml"/><Relationship Id="rId5" Type="http://schemas.openxmlformats.org/officeDocument/2006/relationships/slideLayout" Target="../slideLayouts/slideLayout731.xml"/><Relationship Id="rId10" Type="http://schemas.openxmlformats.org/officeDocument/2006/relationships/slideLayout" Target="../slideLayouts/slideLayout736.xml"/><Relationship Id="rId4" Type="http://schemas.openxmlformats.org/officeDocument/2006/relationships/slideLayout" Target="../slideLayouts/slideLayout730.xml"/><Relationship Id="rId9" Type="http://schemas.openxmlformats.org/officeDocument/2006/relationships/slideLayout" Target="../slideLayouts/slideLayout735.xml"/></Relationships>
</file>

<file path=ppt/slideMasters/_rels/slideMaster6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45.xml"/><Relationship Id="rId3" Type="http://schemas.openxmlformats.org/officeDocument/2006/relationships/slideLayout" Target="../slideLayouts/slideLayout740.xml"/><Relationship Id="rId7" Type="http://schemas.openxmlformats.org/officeDocument/2006/relationships/slideLayout" Target="../slideLayouts/slideLayout744.xml"/><Relationship Id="rId12" Type="http://schemas.openxmlformats.org/officeDocument/2006/relationships/theme" Target="../theme/theme68.xml"/><Relationship Id="rId2" Type="http://schemas.openxmlformats.org/officeDocument/2006/relationships/slideLayout" Target="../slideLayouts/slideLayout739.xml"/><Relationship Id="rId1" Type="http://schemas.openxmlformats.org/officeDocument/2006/relationships/slideLayout" Target="../slideLayouts/slideLayout738.xml"/><Relationship Id="rId6" Type="http://schemas.openxmlformats.org/officeDocument/2006/relationships/slideLayout" Target="../slideLayouts/slideLayout743.xml"/><Relationship Id="rId11" Type="http://schemas.openxmlformats.org/officeDocument/2006/relationships/slideLayout" Target="../slideLayouts/slideLayout748.xml"/><Relationship Id="rId5" Type="http://schemas.openxmlformats.org/officeDocument/2006/relationships/slideLayout" Target="../slideLayouts/slideLayout742.xml"/><Relationship Id="rId10" Type="http://schemas.openxmlformats.org/officeDocument/2006/relationships/slideLayout" Target="../slideLayouts/slideLayout747.xml"/><Relationship Id="rId4" Type="http://schemas.openxmlformats.org/officeDocument/2006/relationships/slideLayout" Target="../slideLayouts/slideLayout741.xml"/><Relationship Id="rId9" Type="http://schemas.openxmlformats.org/officeDocument/2006/relationships/slideLayout" Target="../slideLayouts/slideLayout746.xml"/></Relationships>
</file>

<file path=ppt/slideMasters/_rels/slideMaster6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56.xml"/><Relationship Id="rId3" Type="http://schemas.openxmlformats.org/officeDocument/2006/relationships/slideLayout" Target="../slideLayouts/slideLayout751.xml"/><Relationship Id="rId7" Type="http://schemas.openxmlformats.org/officeDocument/2006/relationships/slideLayout" Target="../slideLayouts/slideLayout755.xml"/><Relationship Id="rId12" Type="http://schemas.openxmlformats.org/officeDocument/2006/relationships/theme" Target="../theme/theme69.xml"/><Relationship Id="rId2" Type="http://schemas.openxmlformats.org/officeDocument/2006/relationships/slideLayout" Target="../slideLayouts/slideLayout750.xml"/><Relationship Id="rId1" Type="http://schemas.openxmlformats.org/officeDocument/2006/relationships/slideLayout" Target="../slideLayouts/slideLayout749.xml"/><Relationship Id="rId6" Type="http://schemas.openxmlformats.org/officeDocument/2006/relationships/slideLayout" Target="../slideLayouts/slideLayout754.xml"/><Relationship Id="rId11" Type="http://schemas.openxmlformats.org/officeDocument/2006/relationships/slideLayout" Target="../slideLayouts/slideLayout759.xml"/><Relationship Id="rId5" Type="http://schemas.openxmlformats.org/officeDocument/2006/relationships/slideLayout" Target="../slideLayouts/slideLayout753.xml"/><Relationship Id="rId10" Type="http://schemas.openxmlformats.org/officeDocument/2006/relationships/slideLayout" Target="../slideLayouts/slideLayout758.xml"/><Relationship Id="rId4" Type="http://schemas.openxmlformats.org/officeDocument/2006/relationships/slideLayout" Target="../slideLayouts/slideLayout752.xml"/><Relationship Id="rId9" Type="http://schemas.openxmlformats.org/officeDocument/2006/relationships/slideLayout" Target="../slideLayouts/slideLayout757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4.xml"/><Relationship Id="rId3" Type="http://schemas.openxmlformats.org/officeDocument/2006/relationships/slideLayout" Target="../slideLayouts/slideLayout69.xml"/><Relationship Id="rId7" Type="http://schemas.openxmlformats.org/officeDocument/2006/relationships/slideLayout" Target="../slideLayouts/slideLayout73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68.xml"/><Relationship Id="rId1" Type="http://schemas.openxmlformats.org/officeDocument/2006/relationships/slideLayout" Target="../slideLayouts/slideLayout67.xml"/><Relationship Id="rId6" Type="http://schemas.openxmlformats.org/officeDocument/2006/relationships/slideLayout" Target="../slideLayouts/slideLayout72.xml"/><Relationship Id="rId11" Type="http://schemas.openxmlformats.org/officeDocument/2006/relationships/slideLayout" Target="../slideLayouts/slideLayout77.xml"/><Relationship Id="rId5" Type="http://schemas.openxmlformats.org/officeDocument/2006/relationships/slideLayout" Target="../slideLayouts/slideLayout71.xml"/><Relationship Id="rId10" Type="http://schemas.openxmlformats.org/officeDocument/2006/relationships/slideLayout" Target="../slideLayouts/slideLayout76.xml"/><Relationship Id="rId4" Type="http://schemas.openxmlformats.org/officeDocument/2006/relationships/slideLayout" Target="../slideLayouts/slideLayout70.xml"/><Relationship Id="rId9" Type="http://schemas.openxmlformats.org/officeDocument/2006/relationships/slideLayout" Target="../slideLayouts/slideLayout75.xml"/></Relationships>
</file>

<file path=ppt/slideMasters/_rels/slideMaster7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67.xml"/><Relationship Id="rId3" Type="http://schemas.openxmlformats.org/officeDocument/2006/relationships/slideLayout" Target="../slideLayouts/slideLayout762.xml"/><Relationship Id="rId7" Type="http://schemas.openxmlformats.org/officeDocument/2006/relationships/slideLayout" Target="../slideLayouts/slideLayout766.xml"/><Relationship Id="rId12" Type="http://schemas.openxmlformats.org/officeDocument/2006/relationships/theme" Target="../theme/theme70.xml"/><Relationship Id="rId2" Type="http://schemas.openxmlformats.org/officeDocument/2006/relationships/slideLayout" Target="../slideLayouts/slideLayout761.xml"/><Relationship Id="rId1" Type="http://schemas.openxmlformats.org/officeDocument/2006/relationships/slideLayout" Target="../slideLayouts/slideLayout760.xml"/><Relationship Id="rId6" Type="http://schemas.openxmlformats.org/officeDocument/2006/relationships/slideLayout" Target="../slideLayouts/slideLayout765.xml"/><Relationship Id="rId11" Type="http://schemas.openxmlformats.org/officeDocument/2006/relationships/slideLayout" Target="../slideLayouts/slideLayout770.xml"/><Relationship Id="rId5" Type="http://schemas.openxmlformats.org/officeDocument/2006/relationships/slideLayout" Target="../slideLayouts/slideLayout764.xml"/><Relationship Id="rId10" Type="http://schemas.openxmlformats.org/officeDocument/2006/relationships/slideLayout" Target="../slideLayouts/slideLayout769.xml"/><Relationship Id="rId4" Type="http://schemas.openxmlformats.org/officeDocument/2006/relationships/slideLayout" Target="../slideLayouts/slideLayout763.xml"/><Relationship Id="rId9" Type="http://schemas.openxmlformats.org/officeDocument/2006/relationships/slideLayout" Target="../slideLayouts/slideLayout768.xml"/></Relationships>
</file>

<file path=ppt/slideMasters/_rels/slideMaster7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78.xml"/><Relationship Id="rId3" Type="http://schemas.openxmlformats.org/officeDocument/2006/relationships/slideLayout" Target="../slideLayouts/slideLayout773.xml"/><Relationship Id="rId7" Type="http://schemas.openxmlformats.org/officeDocument/2006/relationships/slideLayout" Target="../slideLayouts/slideLayout777.xml"/><Relationship Id="rId12" Type="http://schemas.openxmlformats.org/officeDocument/2006/relationships/theme" Target="../theme/theme71.xml"/><Relationship Id="rId2" Type="http://schemas.openxmlformats.org/officeDocument/2006/relationships/slideLayout" Target="../slideLayouts/slideLayout772.xml"/><Relationship Id="rId1" Type="http://schemas.openxmlformats.org/officeDocument/2006/relationships/slideLayout" Target="../slideLayouts/slideLayout771.xml"/><Relationship Id="rId6" Type="http://schemas.openxmlformats.org/officeDocument/2006/relationships/slideLayout" Target="../slideLayouts/slideLayout776.xml"/><Relationship Id="rId11" Type="http://schemas.openxmlformats.org/officeDocument/2006/relationships/slideLayout" Target="../slideLayouts/slideLayout781.xml"/><Relationship Id="rId5" Type="http://schemas.openxmlformats.org/officeDocument/2006/relationships/slideLayout" Target="../slideLayouts/slideLayout775.xml"/><Relationship Id="rId10" Type="http://schemas.openxmlformats.org/officeDocument/2006/relationships/slideLayout" Target="../slideLayouts/slideLayout780.xml"/><Relationship Id="rId4" Type="http://schemas.openxmlformats.org/officeDocument/2006/relationships/slideLayout" Target="../slideLayouts/slideLayout774.xml"/><Relationship Id="rId9" Type="http://schemas.openxmlformats.org/officeDocument/2006/relationships/slideLayout" Target="../slideLayouts/slideLayout779.xml"/></Relationships>
</file>

<file path=ppt/slideMasters/_rels/slideMaster7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89.xml"/><Relationship Id="rId3" Type="http://schemas.openxmlformats.org/officeDocument/2006/relationships/slideLayout" Target="../slideLayouts/slideLayout784.xml"/><Relationship Id="rId7" Type="http://schemas.openxmlformats.org/officeDocument/2006/relationships/slideLayout" Target="../slideLayouts/slideLayout788.xml"/><Relationship Id="rId12" Type="http://schemas.openxmlformats.org/officeDocument/2006/relationships/theme" Target="../theme/theme72.xml"/><Relationship Id="rId2" Type="http://schemas.openxmlformats.org/officeDocument/2006/relationships/slideLayout" Target="../slideLayouts/slideLayout783.xml"/><Relationship Id="rId1" Type="http://schemas.openxmlformats.org/officeDocument/2006/relationships/slideLayout" Target="../slideLayouts/slideLayout782.xml"/><Relationship Id="rId6" Type="http://schemas.openxmlformats.org/officeDocument/2006/relationships/slideLayout" Target="../slideLayouts/slideLayout787.xml"/><Relationship Id="rId11" Type="http://schemas.openxmlformats.org/officeDocument/2006/relationships/slideLayout" Target="../slideLayouts/slideLayout792.xml"/><Relationship Id="rId5" Type="http://schemas.openxmlformats.org/officeDocument/2006/relationships/slideLayout" Target="../slideLayouts/slideLayout786.xml"/><Relationship Id="rId10" Type="http://schemas.openxmlformats.org/officeDocument/2006/relationships/slideLayout" Target="../slideLayouts/slideLayout791.xml"/><Relationship Id="rId4" Type="http://schemas.openxmlformats.org/officeDocument/2006/relationships/slideLayout" Target="../slideLayouts/slideLayout785.xml"/><Relationship Id="rId9" Type="http://schemas.openxmlformats.org/officeDocument/2006/relationships/slideLayout" Target="../slideLayouts/slideLayout790.xml"/></Relationships>
</file>

<file path=ppt/slideMasters/_rels/slideMaster7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00.xml"/><Relationship Id="rId3" Type="http://schemas.openxmlformats.org/officeDocument/2006/relationships/slideLayout" Target="../slideLayouts/slideLayout795.xml"/><Relationship Id="rId7" Type="http://schemas.openxmlformats.org/officeDocument/2006/relationships/slideLayout" Target="../slideLayouts/slideLayout799.xml"/><Relationship Id="rId12" Type="http://schemas.openxmlformats.org/officeDocument/2006/relationships/theme" Target="../theme/theme73.xml"/><Relationship Id="rId2" Type="http://schemas.openxmlformats.org/officeDocument/2006/relationships/slideLayout" Target="../slideLayouts/slideLayout794.xml"/><Relationship Id="rId1" Type="http://schemas.openxmlformats.org/officeDocument/2006/relationships/slideLayout" Target="../slideLayouts/slideLayout793.xml"/><Relationship Id="rId6" Type="http://schemas.openxmlformats.org/officeDocument/2006/relationships/slideLayout" Target="../slideLayouts/slideLayout798.xml"/><Relationship Id="rId11" Type="http://schemas.openxmlformats.org/officeDocument/2006/relationships/slideLayout" Target="../slideLayouts/slideLayout803.xml"/><Relationship Id="rId5" Type="http://schemas.openxmlformats.org/officeDocument/2006/relationships/slideLayout" Target="../slideLayouts/slideLayout797.xml"/><Relationship Id="rId10" Type="http://schemas.openxmlformats.org/officeDocument/2006/relationships/slideLayout" Target="../slideLayouts/slideLayout802.xml"/><Relationship Id="rId4" Type="http://schemas.openxmlformats.org/officeDocument/2006/relationships/slideLayout" Target="../slideLayouts/slideLayout796.xml"/><Relationship Id="rId9" Type="http://schemas.openxmlformats.org/officeDocument/2006/relationships/slideLayout" Target="../slideLayouts/slideLayout801.xml"/></Relationships>
</file>

<file path=ppt/slideMasters/_rels/slideMaster7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11.xml"/><Relationship Id="rId3" Type="http://schemas.openxmlformats.org/officeDocument/2006/relationships/slideLayout" Target="../slideLayouts/slideLayout806.xml"/><Relationship Id="rId7" Type="http://schemas.openxmlformats.org/officeDocument/2006/relationships/slideLayout" Target="../slideLayouts/slideLayout810.xml"/><Relationship Id="rId12" Type="http://schemas.openxmlformats.org/officeDocument/2006/relationships/theme" Target="../theme/theme74.xml"/><Relationship Id="rId2" Type="http://schemas.openxmlformats.org/officeDocument/2006/relationships/slideLayout" Target="../slideLayouts/slideLayout805.xml"/><Relationship Id="rId1" Type="http://schemas.openxmlformats.org/officeDocument/2006/relationships/slideLayout" Target="../slideLayouts/slideLayout804.xml"/><Relationship Id="rId6" Type="http://schemas.openxmlformats.org/officeDocument/2006/relationships/slideLayout" Target="../slideLayouts/slideLayout809.xml"/><Relationship Id="rId11" Type="http://schemas.openxmlformats.org/officeDocument/2006/relationships/slideLayout" Target="../slideLayouts/slideLayout814.xml"/><Relationship Id="rId5" Type="http://schemas.openxmlformats.org/officeDocument/2006/relationships/slideLayout" Target="../slideLayouts/slideLayout808.xml"/><Relationship Id="rId10" Type="http://schemas.openxmlformats.org/officeDocument/2006/relationships/slideLayout" Target="../slideLayouts/slideLayout813.xml"/><Relationship Id="rId4" Type="http://schemas.openxmlformats.org/officeDocument/2006/relationships/slideLayout" Target="../slideLayouts/slideLayout807.xml"/><Relationship Id="rId9" Type="http://schemas.openxmlformats.org/officeDocument/2006/relationships/slideLayout" Target="../slideLayouts/slideLayout812.xml"/></Relationships>
</file>

<file path=ppt/slideMasters/_rels/slideMaster7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22.xml"/><Relationship Id="rId3" Type="http://schemas.openxmlformats.org/officeDocument/2006/relationships/slideLayout" Target="../slideLayouts/slideLayout817.xml"/><Relationship Id="rId7" Type="http://schemas.openxmlformats.org/officeDocument/2006/relationships/slideLayout" Target="../slideLayouts/slideLayout821.xml"/><Relationship Id="rId12" Type="http://schemas.openxmlformats.org/officeDocument/2006/relationships/theme" Target="../theme/theme75.xml"/><Relationship Id="rId2" Type="http://schemas.openxmlformats.org/officeDocument/2006/relationships/slideLayout" Target="../slideLayouts/slideLayout816.xml"/><Relationship Id="rId1" Type="http://schemas.openxmlformats.org/officeDocument/2006/relationships/slideLayout" Target="../slideLayouts/slideLayout815.xml"/><Relationship Id="rId6" Type="http://schemas.openxmlformats.org/officeDocument/2006/relationships/slideLayout" Target="../slideLayouts/slideLayout820.xml"/><Relationship Id="rId11" Type="http://schemas.openxmlformats.org/officeDocument/2006/relationships/slideLayout" Target="../slideLayouts/slideLayout825.xml"/><Relationship Id="rId5" Type="http://schemas.openxmlformats.org/officeDocument/2006/relationships/slideLayout" Target="../slideLayouts/slideLayout819.xml"/><Relationship Id="rId10" Type="http://schemas.openxmlformats.org/officeDocument/2006/relationships/slideLayout" Target="../slideLayouts/slideLayout824.xml"/><Relationship Id="rId4" Type="http://schemas.openxmlformats.org/officeDocument/2006/relationships/slideLayout" Target="../slideLayouts/slideLayout818.xml"/><Relationship Id="rId9" Type="http://schemas.openxmlformats.org/officeDocument/2006/relationships/slideLayout" Target="../slideLayouts/slideLayout823.xml"/></Relationships>
</file>

<file path=ppt/slideMasters/_rels/slideMaster7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33.xml"/><Relationship Id="rId3" Type="http://schemas.openxmlformats.org/officeDocument/2006/relationships/slideLayout" Target="../slideLayouts/slideLayout828.xml"/><Relationship Id="rId7" Type="http://schemas.openxmlformats.org/officeDocument/2006/relationships/slideLayout" Target="../slideLayouts/slideLayout832.xml"/><Relationship Id="rId12" Type="http://schemas.openxmlformats.org/officeDocument/2006/relationships/theme" Target="../theme/theme76.xml"/><Relationship Id="rId2" Type="http://schemas.openxmlformats.org/officeDocument/2006/relationships/slideLayout" Target="../slideLayouts/slideLayout827.xml"/><Relationship Id="rId1" Type="http://schemas.openxmlformats.org/officeDocument/2006/relationships/slideLayout" Target="../slideLayouts/slideLayout826.xml"/><Relationship Id="rId6" Type="http://schemas.openxmlformats.org/officeDocument/2006/relationships/slideLayout" Target="../slideLayouts/slideLayout831.xml"/><Relationship Id="rId11" Type="http://schemas.openxmlformats.org/officeDocument/2006/relationships/slideLayout" Target="../slideLayouts/slideLayout836.xml"/><Relationship Id="rId5" Type="http://schemas.openxmlformats.org/officeDocument/2006/relationships/slideLayout" Target="../slideLayouts/slideLayout830.xml"/><Relationship Id="rId10" Type="http://schemas.openxmlformats.org/officeDocument/2006/relationships/slideLayout" Target="../slideLayouts/slideLayout835.xml"/><Relationship Id="rId4" Type="http://schemas.openxmlformats.org/officeDocument/2006/relationships/slideLayout" Target="../slideLayouts/slideLayout829.xml"/><Relationship Id="rId9" Type="http://schemas.openxmlformats.org/officeDocument/2006/relationships/slideLayout" Target="../slideLayouts/slideLayout834.xml"/></Relationships>
</file>

<file path=ppt/slideMasters/_rels/slideMaster7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44.xml"/><Relationship Id="rId3" Type="http://schemas.openxmlformats.org/officeDocument/2006/relationships/slideLayout" Target="../slideLayouts/slideLayout839.xml"/><Relationship Id="rId7" Type="http://schemas.openxmlformats.org/officeDocument/2006/relationships/slideLayout" Target="../slideLayouts/slideLayout843.xml"/><Relationship Id="rId12" Type="http://schemas.openxmlformats.org/officeDocument/2006/relationships/theme" Target="../theme/theme77.xml"/><Relationship Id="rId2" Type="http://schemas.openxmlformats.org/officeDocument/2006/relationships/slideLayout" Target="../slideLayouts/slideLayout838.xml"/><Relationship Id="rId1" Type="http://schemas.openxmlformats.org/officeDocument/2006/relationships/slideLayout" Target="../slideLayouts/slideLayout837.xml"/><Relationship Id="rId6" Type="http://schemas.openxmlformats.org/officeDocument/2006/relationships/slideLayout" Target="../slideLayouts/slideLayout842.xml"/><Relationship Id="rId11" Type="http://schemas.openxmlformats.org/officeDocument/2006/relationships/slideLayout" Target="../slideLayouts/slideLayout847.xml"/><Relationship Id="rId5" Type="http://schemas.openxmlformats.org/officeDocument/2006/relationships/slideLayout" Target="../slideLayouts/slideLayout841.xml"/><Relationship Id="rId10" Type="http://schemas.openxmlformats.org/officeDocument/2006/relationships/slideLayout" Target="../slideLayouts/slideLayout846.xml"/><Relationship Id="rId4" Type="http://schemas.openxmlformats.org/officeDocument/2006/relationships/slideLayout" Target="../slideLayouts/slideLayout840.xml"/><Relationship Id="rId9" Type="http://schemas.openxmlformats.org/officeDocument/2006/relationships/slideLayout" Target="../slideLayouts/slideLayout845.xml"/></Relationships>
</file>

<file path=ppt/slideMasters/_rels/slideMaster7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55.xml"/><Relationship Id="rId3" Type="http://schemas.openxmlformats.org/officeDocument/2006/relationships/slideLayout" Target="../slideLayouts/slideLayout850.xml"/><Relationship Id="rId7" Type="http://schemas.openxmlformats.org/officeDocument/2006/relationships/slideLayout" Target="../slideLayouts/slideLayout854.xml"/><Relationship Id="rId12" Type="http://schemas.openxmlformats.org/officeDocument/2006/relationships/theme" Target="../theme/theme78.xml"/><Relationship Id="rId2" Type="http://schemas.openxmlformats.org/officeDocument/2006/relationships/slideLayout" Target="../slideLayouts/slideLayout849.xml"/><Relationship Id="rId1" Type="http://schemas.openxmlformats.org/officeDocument/2006/relationships/slideLayout" Target="../slideLayouts/slideLayout848.xml"/><Relationship Id="rId6" Type="http://schemas.openxmlformats.org/officeDocument/2006/relationships/slideLayout" Target="../slideLayouts/slideLayout853.xml"/><Relationship Id="rId11" Type="http://schemas.openxmlformats.org/officeDocument/2006/relationships/slideLayout" Target="../slideLayouts/slideLayout858.xml"/><Relationship Id="rId5" Type="http://schemas.openxmlformats.org/officeDocument/2006/relationships/slideLayout" Target="../slideLayouts/slideLayout852.xml"/><Relationship Id="rId10" Type="http://schemas.openxmlformats.org/officeDocument/2006/relationships/slideLayout" Target="../slideLayouts/slideLayout857.xml"/><Relationship Id="rId4" Type="http://schemas.openxmlformats.org/officeDocument/2006/relationships/slideLayout" Target="../slideLayouts/slideLayout851.xml"/><Relationship Id="rId9" Type="http://schemas.openxmlformats.org/officeDocument/2006/relationships/slideLayout" Target="../slideLayouts/slideLayout856.xml"/></Relationships>
</file>

<file path=ppt/slideMasters/_rels/slideMaster7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66.xml"/><Relationship Id="rId3" Type="http://schemas.openxmlformats.org/officeDocument/2006/relationships/slideLayout" Target="../slideLayouts/slideLayout861.xml"/><Relationship Id="rId7" Type="http://schemas.openxmlformats.org/officeDocument/2006/relationships/slideLayout" Target="../slideLayouts/slideLayout865.xml"/><Relationship Id="rId12" Type="http://schemas.openxmlformats.org/officeDocument/2006/relationships/theme" Target="../theme/theme79.xml"/><Relationship Id="rId2" Type="http://schemas.openxmlformats.org/officeDocument/2006/relationships/slideLayout" Target="../slideLayouts/slideLayout860.xml"/><Relationship Id="rId1" Type="http://schemas.openxmlformats.org/officeDocument/2006/relationships/slideLayout" Target="../slideLayouts/slideLayout859.xml"/><Relationship Id="rId6" Type="http://schemas.openxmlformats.org/officeDocument/2006/relationships/slideLayout" Target="../slideLayouts/slideLayout864.xml"/><Relationship Id="rId11" Type="http://schemas.openxmlformats.org/officeDocument/2006/relationships/slideLayout" Target="../slideLayouts/slideLayout869.xml"/><Relationship Id="rId5" Type="http://schemas.openxmlformats.org/officeDocument/2006/relationships/slideLayout" Target="../slideLayouts/slideLayout863.xml"/><Relationship Id="rId10" Type="http://schemas.openxmlformats.org/officeDocument/2006/relationships/slideLayout" Target="../slideLayouts/slideLayout868.xml"/><Relationship Id="rId4" Type="http://schemas.openxmlformats.org/officeDocument/2006/relationships/slideLayout" Target="../slideLayouts/slideLayout862.xml"/><Relationship Id="rId9" Type="http://schemas.openxmlformats.org/officeDocument/2006/relationships/slideLayout" Target="../slideLayouts/slideLayout867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5.xml"/><Relationship Id="rId3" Type="http://schemas.openxmlformats.org/officeDocument/2006/relationships/slideLayout" Target="../slideLayouts/slideLayout80.xml"/><Relationship Id="rId7" Type="http://schemas.openxmlformats.org/officeDocument/2006/relationships/slideLayout" Target="../slideLayouts/slideLayout84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79.xml"/><Relationship Id="rId1" Type="http://schemas.openxmlformats.org/officeDocument/2006/relationships/slideLayout" Target="../slideLayouts/slideLayout78.xml"/><Relationship Id="rId6" Type="http://schemas.openxmlformats.org/officeDocument/2006/relationships/slideLayout" Target="../slideLayouts/slideLayout83.xml"/><Relationship Id="rId11" Type="http://schemas.openxmlformats.org/officeDocument/2006/relationships/slideLayout" Target="../slideLayouts/slideLayout88.xml"/><Relationship Id="rId5" Type="http://schemas.openxmlformats.org/officeDocument/2006/relationships/slideLayout" Target="../slideLayouts/slideLayout82.xml"/><Relationship Id="rId10" Type="http://schemas.openxmlformats.org/officeDocument/2006/relationships/slideLayout" Target="../slideLayouts/slideLayout87.xml"/><Relationship Id="rId4" Type="http://schemas.openxmlformats.org/officeDocument/2006/relationships/slideLayout" Target="../slideLayouts/slideLayout81.xml"/><Relationship Id="rId9" Type="http://schemas.openxmlformats.org/officeDocument/2006/relationships/slideLayout" Target="../slideLayouts/slideLayout86.xml"/></Relationships>
</file>

<file path=ppt/slideMasters/_rels/slideMaster8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77.xml"/><Relationship Id="rId3" Type="http://schemas.openxmlformats.org/officeDocument/2006/relationships/slideLayout" Target="../slideLayouts/slideLayout872.xml"/><Relationship Id="rId7" Type="http://schemas.openxmlformats.org/officeDocument/2006/relationships/slideLayout" Target="../slideLayouts/slideLayout876.xml"/><Relationship Id="rId12" Type="http://schemas.openxmlformats.org/officeDocument/2006/relationships/theme" Target="../theme/theme80.xml"/><Relationship Id="rId2" Type="http://schemas.openxmlformats.org/officeDocument/2006/relationships/slideLayout" Target="../slideLayouts/slideLayout871.xml"/><Relationship Id="rId1" Type="http://schemas.openxmlformats.org/officeDocument/2006/relationships/slideLayout" Target="../slideLayouts/slideLayout870.xml"/><Relationship Id="rId6" Type="http://schemas.openxmlformats.org/officeDocument/2006/relationships/slideLayout" Target="../slideLayouts/slideLayout875.xml"/><Relationship Id="rId11" Type="http://schemas.openxmlformats.org/officeDocument/2006/relationships/slideLayout" Target="../slideLayouts/slideLayout880.xml"/><Relationship Id="rId5" Type="http://schemas.openxmlformats.org/officeDocument/2006/relationships/slideLayout" Target="../slideLayouts/slideLayout874.xml"/><Relationship Id="rId10" Type="http://schemas.openxmlformats.org/officeDocument/2006/relationships/slideLayout" Target="../slideLayouts/slideLayout879.xml"/><Relationship Id="rId4" Type="http://schemas.openxmlformats.org/officeDocument/2006/relationships/slideLayout" Target="../slideLayouts/slideLayout873.xml"/><Relationship Id="rId9" Type="http://schemas.openxmlformats.org/officeDocument/2006/relationships/slideLayout" Target="../slideLayouts/slideLayout878.xml"/></Relationships>
</file>

<file path=ppt/slideMasters/_rels/slideMaster8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88.xml"/><Relationship Id="rId3" Type="http://schemas.openxmlformats.org/officeDocument/2006/relationships/slideLayout" Target="../slideLayouts/slideLayout883.xml"/><Relationship Id="rId7" Type="http://schemas.openxmlformats.org/officeDocument/2006/relationships/slideLayout" Target="../slideLayouts/slideLayout887.xml"/><Relationship Id="rId12" Type="http://schemas.openxmlformats.org/officeDocument/2006/relationships/theme" Target="../theme/theme81.xml"/><Relationship Id="rId2" Type="http://schemas.openxmlformats.org/officeDocument/2006/relationships/slideLayout" Target="../slideLayouts/slideLayout882.xml"/><Relationship Id="rId1" Type="http://schemas.openxmlformats.org/officeDocument/2006/relationships/slideLayout" Target="../slideLayouts/slideLayout881.xml"/><Relationship Id="rId6" Type="http://schemas.openxmlformats.org/officeDocument/2006/relationships/slideLayout" Target="../slideLayouts/slideLayout886.xml"/><Relationship Id="rId11" Type="http://schemas.openxmlformats.org/officeDocument/2006/relationships/slideLayout" Target="../slideLayouts/slideLayout891.xml"/><Relationship Id="rId5" Type="http://schemas.openxmlformats.org/officeDocument/2006/relationships/slideLayout" Target="../slideLayouts/slideLayout885.xml"/><Relationship Id="rId10" Type="http://schemas.openxmlformats.org/officeDocument/2006/relationships/slideLayout" Target="../slideLayouts/slideLayout890.xml"/><Relationship Id="rId4" Type="http://schemas.openxmlformats.org/officeDocument/2006/relationships/slideLayout" Target="../slideLayouts/slideLayout884.xml"/><Relationship Id="rId9" Type="http://schemas.openxmlformats.org/officeDocument/2006/relationships/slideLayout" Target="../slideLayouts/slideLayout889.xml"/></Relationships>
</file>

<file path=ppt/slideMasters/_rels/slideMaster8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99.xml"/><Relationship Id="rId3" Type="http://schemas.openxmlformats.org/officeDocument/2006/relationships/slideLayout" Target="../slideLayouts/slideLayout894.xml"/><Relationship Id="rId7" Type="http://schemas.openxmlformats.org/officeDocument/2006/relationships/slideLayout" Target="../slideLayouts/slideLayout898.xml"/><Relationship Id="rId12" Type="http://schemas.openxmlformats.org/officeDocument/2006/relationships/theme" Target="../theme/theme82.xml"/><Relationship Id="rId2" Type="http://schemas.openxmlformats.org/officeDocument/2006/relationships/slideLayout" Target="../slideLayouts/slideLayout893.xml"/><Relationship Id="rId1" Type="http://schemas.openxmlformats.org/officeDocument/2006/relationships/slideLayout" Target="../slideLayouts/slideLayout892.xml"/><Relationship Id="rId6" Type="http://schemas.openxmlformats.org/officeDocument/2006/relationships/slideLayout" Target="../slideLayouts/slideLayout897.xml"/><Relationship Id="rId11" Type="http://schemas.openxmlformats.org/officeDocument/2006/relationships/slideLayout" Target="../slideLayouts/slideLayout902.xml"/><Relationship Id="rId5" Type="http://schemas.openxmlformats.org/officeDocument/2006/relationships/slideLayout" Target="../slideLayouts/slideLayout896.xml"/><Relationship Id="rId10" Type="http://schemas.openxmlformats.org/officeDocument/2006/relationships/slideLayout" Target="../slideLayouts/slideLayout901.xml"/><Relationship Id="rId4" Type="http://schemas.openxmlformats.org/officeDocument/2006/relationships/slideLayout" Target="../slideLayouts/slideLayout895.xml"/><Relationship Id="rId9" Type="http://schemas.openxmlformats.org/officeDocument/2006/relationships/slideLayout" Target="../slideLayouts/slideLayout900.xml"/></Relationships>
</file>

<file path=ppt/slideMasters/_rels/slideMaster8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10.xml"/><Relationship Id="rId3" Type="http://schemas.openxmlformats.org/officeDocument/2006/relationships/slideLayout" Target="../slideLayouts/slideLayout905.xml"/><Relationship Id="rId7" Type="http://schemas.openxmlformats.org/officeDocument/2006/relationships/slideLayout" Target="../slideLayouts/slideLayout909.xml"/><Relationship Id="rId12" Type="http://schemas.openxmlformats.org/officeDocument/2006/relationships/theme" Target="../theme/theme83.xml"/><Relationship Id="rId2" Type="http://schemas.openxmlformats.org/officeDocument/2006/relationships/slideLayout" Target="../slideLayouts/slideLayout904.xml"/><Relationship Id="rId1" Type="http://schemas.openxmlformats.org/officeDocument/2006/relationships/slideLayout" Target="../slideLayouts/slideLayout903.xml"/><Relationship Id="rId6" Type="http://schemas.openxmlformats.org/officeDocument/2006/relationships/slideLayout" Target="../slideLayouts/slideLayout908.xml"/><Relationship Id="rId11" Type="http://schemas.openxmlformats.org/officeDocument/2006/relationships/slideLayout" Target="../slideLayouts/slideLayout913.xml"/><Relationship Id="rId5" Type="http://schemas.openxmlformats.org/officeDocument/2006/relationships/slideLayout" Target="../slideLayouts/slideLayout907.xml"/><Relationship Id="rId10" Type="http://schemas.openxmlformats.org/officeDocument/2006/relationships/slideLayout" Target="../slideLayouts/slideLayout912.xml"/><Relationship Id="rId4" Type="http://schemas.openxmlformats.org/officeDocument/2006/relationships/slideLayout" Target="../slideLayouts/slideLayout906.xml"/><Relationship Id="rId9" Type="http://schemas.openxmlformats.org/officeDocument/2006/relationships/slideLayout" Target="../slideLayouts/slideLayout911.xml"/></Relationships>
</file>

<file path=ppt/slideMasters/_rels/slideMaster8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21.xml"/><Relationship Id="rId3" Type="http://schemas.openxmlformats.org/officeDocument/2006/relationships/slideLayout" Target="../slideLayouts/slideLayout916.xml"/><Relationship Id="rId7" Type="http://schemas.openxmlformats.org/officeDocument/2006/relationships/slideLayout" Target="../slideLayouts/slideLayout920.xml"/><Relationship Id="rId12" Type="http://schemas.openxmlformats.org/officeDocument/2006/relationships/theme" Target="../theme/theme84.xml"/><Relationship Id="rId2" Type="http://schemas.openxmlformats.org/officeDocument/2006/relationships/slideLayout" Target="../slideLayouts/slideLayout915.xml"/><Relationship Id="rId1" Type="http://schemas.openxmlformats.org/officeDocument/2006/relationships/slideLayout" Target="../slideLayouts/slideLayout914.xml"/><Relationship Id="rId6" Type="http://schemas.openxmlformats.org/officeDocument/2006/relationships/slideLayout" Target="../slideLayouts/slideLayout919.xml"/><Relationship Id="rId11" Type="http://schemas.openxmlformats.org/officeDocument/2006/relationships/slideLayout" Target="../slideLayouts/slideLayout924.xml"/><Relationship Id="rId5" Type="http://schemas.openxmlformats.org/officeDocument/2006/relationships/slideLayout" Target="../slideLayouts/slideLayout918.xml"/><Relationship Id="rId10" Type="http://schemas.openxmlformats.org/officeDocument/2006/relationships/slideLayout" Target="../slideLayouts/slideLayout923.xml"/><Relationship Id="rId4" Type="http://schemas.openxmlformats.org/officeDocument/2006/relationships/slideLayout" Target="../slideLayouts/slideLayout917.xml"/><Relationship Id="rId9" Type="http://schemas.openxmlformats.org/officeDocument/2006/relationships/slideLayout" Target="../slideLayouts/slideLayout922.xml"/></Relationships>
</file>

<file path=ppt/slideMasters/_rels/slideMaster8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32.xml"/><Relationship Id="rId3" Type="http://schemas.openxmlformats.org/officeDocument/2006/relationships/slideLayout" Target="../slideLayouts/slideLayout927.xml"/><Relationship Id="rId7" Type="http://schemas.openxmlformats.org/officeDocument/2006/relationships/slideLayout" Target="../slideLayouts/slideLayout931.xml"/><Relationship Id="rId12" Type="http://schemas.openxmlformats.org/officeDocument/2006/relationships/theme" Target="../theme/theme85.xml"/><Relationship Id="rId2" Type="http://schemas.openxmlformats.org/officeDocument/2006/relationships/slideLayout" Target="../slideLayouts/slideLayout926.xml"/><Relationship Id="rId1" Type="http://schemas.openxmlformats.org/officeDocument/2006/relationships/slideLayout" Target="../slideLayouts/slideLayout925.xml"/><Relationship Id="rId6" Type="http://schemas.openxmlformats.org/officeDocument/2006/relationships/slideLayout" Target="../slideLayouts/slideLayout930.xml"/><Relationship Id="rId11" Type="http://schemas.openxmlformats.org/officeDocument/2006/relationships/slideLayout" Target="../slideLayouts/slideLayout935.xml"/><Relationship Id="rId5" Type="http://schemas.openxmlformats.org/officeDocument/2006/relationships/slideLayout" Target="../slideLayouts/slideLayout929.xml"/><Relationship Id="rId10" Type="http://schemas.openxmlformats.org/officeDocument/2006/relationships/slideLayout" Target="../slideLayouts/slideLayout934.xml"/><Relationship Id="rId4" Type="http://schemas.openxmlformats.org/officeDocument/2006/relationships/slideLayout" Target="../slideLayouts/slideLayout928.xml"/><Relationship Id="rId9" Type="http://schemas.openxmlformats.org/officeDocument/2006/relationships/slideLayout" Target="../slideLayouts/slideLayout933.xml"/></Relationships>
</file>

<file path=ppt/slideMasters/_rels/slideMaster8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43.xml"/><Relationship Id="rId3" Type="http://schemas.openxmlformats.org/officeDocument/2006/relationships/slideLayout" Target="../slideLayouts/slideLayout938.xml"/><Relationship Id="rId7" Type="http://schemas.openxmlformats.org/officeDocument/2006/relationships/slideLayout" Target="../slideLayouts/slideLayout942.xml"/><Relationship Id="rId12" Type="http://schemas.openxmlformats.org/officeDocument/2006/relationships/theme" Target="../theme/theme86.xml"/><Relationship Id="rId2" Type="http://schemas.openxmlformats.org/officeDocument/2006/relationships/slideLayout" Target="../slideLayouts/slideLayout937.xml"/><Relationship Id="rId1" Type="http://schemas.openxmlformats.org/officeDocument/2006/relationships/slideLayout" Target="../slideLayouts/slideLayout936.xml"/><Relationship Id="rId6" Type="http://schemas.openxmlformats.org/officeDocument/2006/relationships/slideLayout" Target="../slideLayouts/slideLayout941.xml"/><Relationship Id="rId11" Type="http://schemas.openxmlformats.org/officeDocument/2006/relationships/slideLayout" Target="../slideLayouts/slideLayout946.xml"/><Relationship Id="rId5" Type="http://schemas.openxmlformats.org/officeDocument/2006/relationships/slideLayout" Target="../slideLayouts/slideLayout940.xml"/><Relationship Id="rId10" Type="http://schemas.openxmlformats.org/officeDocument/2006/relationships/slideLayout" Target="../slideLayouts/slideLayout945.xml"/><Relationship Id="rId4" Type="http://schemas.openxmlformats.org/officeDocument/2006/relationships/slideLayout" Target="../slideLayouts/slideLayout939.xml"/><Relationship Id="rId9" Type="http://schemas.openxmlformats.org/officeDocument/2006/relationships/slideLayout" Target="../slideLayouts/slideLayout944.xml"/></Relationships>
</file>

<file path=ppt/slideMasters/_rels/slideMaster8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54.xml"/><Relationship Id="rId3" Type="http://schemas.openxmlformats.org/officeDocument/2006/relationships/slideLayout" Target="../slideLayouts/slideLayout949.xml"/><Relationship Id="rId7" Type="http://schemas.openxmlformats.org/officeDocument/2006/relationships/slideLayout" Target="../slideLayouts/slideLayout953.xml"/><Relationship Id="rId12" Type="http://schemas.openxmlformats.org/officeDocument/2006/relationships/theme" Target="../theme/theme87.xml"/><Relationship Id="rId2" Type="http://schemas.openxmlformats.org/officeDocument/2006/relationships/slideLayout" Target="../slideLayouts/slideLayout948.xml"/><Relationship Id="rId1" Type="http://schemas.openxmlformats.org/officeDocument/2006/relationships/slideLayout" Target="../slideLayouts/slideLayout947.xml"/><Relationship Id="rId6" Type="http://schemas.openxmlformats.org/officeDocument/2006/relationships/slideLayout" Target="../slideLayouts/slideLayout952.xml"/><Relationship Id="rId11" Type="http://schemas.openxmlformats.org/officeDocument/2006/relationships/slideLayout" Target="../slideLayouts/slideLayout957.xml"/><Relationship Id="rId5" Type="http://schemas.openxmlformats.org/officeDocument/2006/relationships/slideLayout" Target="../slideLayouts/slideLayout951.xml"/><Relationship Id="rId10" Type="http://schemas.openxmlformats.org/officeDocument/2006/relationships/slideLayout" Target="../slideLayouts/slideLayout956.xml"/><Relationship Id="rId4" Type="http://schemas.openxmlformats.org/officeDocument/2006/relationships/slideLayout" Target="../slideLayouts/slideLayout950.xml"/><Relationship Id="rId9" Type="http://schemas.openxmlformats.org/officeDocument/2006/relationships/slideLayout" Target="../slideLayouts/slideLayout955.xml"/></Relationships>
</file>

<file path=ppt/slideMasters/_rels/slideMaster8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65.xml"/><Relationship Id="rId3" Type="http://schemas.openxmlformats.org/officeDocument/2006/relationships/slideLayout" Target="../slideLayouts/slideLayout960.xml"/><Relationship Id="rId7" Type="http://schemas.openxmlformats.org/officeDocument/2006/relationships/slideLayout" Target="../slideLayouts/slideLayout964.xml"/><Relationship Id="rId12" Type="http://schemas.openxmlformats.org/officeDocument/2006/relationships/theme" Target="../theme/theme88.xml"/><Relationship Id="rId2" Type="http://schemas.openxmlformats.org/officeDocument/2006/relationships/slideLayout" Target="../slideLayouts/slideLayout959.xml"/><Relationship Id="rId1" Type="http://schemas.openxmlformats.org/officeDocument/2006/relationships/slideLayout" Target="../slideLayouts/slideLayout958.xml"/><Relationship Id="rId6" Type="http://schemas.openxmlformats.org/officeDocument/2006/relationships/slideLayout" Target="../slideLayouts/slideLayout963.xml"/><Relationship Id="rId11" Type="http://schemas.openxmlformats.org/officeDocument/2006/relationships/slideLayout" Target="../slideLayouts/slideLayout968.xml"/><Relationship Id="rId5" Type="http://schemas.openxmlformats.org/officeDocument/2006/relationships/slideLayout" Target="../slideLayouts/slideLayout962.xml"/><Relationship Id="rId10" Type="http://schemas.openxmlformats.org/officeDocument/2006/relationships/slideLayout" Target="../slideLayouts/slideLayout967.xml"/><Relationship Id="rId4" Type="http://schemas.openxmlformats.org/officeDocument/2006/relationships/slideLayout" Target="../slideLayouts/slideLayout961.xml"/><Relationship Id="rId9" Type="http://schemas.openxmlformats.org/officeDocument/2006/relationships/slideLayout" Target="../slideLayouts/slideLayout966.xml"/></Relationships>
</file>

<file path=ppt/slideMasters/_rels/slideMaster8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76.xml"/><Relationship Id="rId3" Type="http://schemas.openxmlformats.org/officeDocument/2006/relationships/slideLayout" Target="../slideLayouts/slideLayout971.xml"/><Relationship Id="rId7" Type="http://schemas.openxmlformats.org/officeDocument/2006/relationships/slideLayout" Target="../slideLayouts/slideLayout975.xml"/><Relationship Id="rId12" Type="http://schemas.openxmlformats.org/officeDocument/2006/relationships/theme" Target="../theme/theme89.xml"/><Relationship Id="rId2" Type="http://schemas.openxmlformats.org/officeDocument/2006/relationships/slideLayout" Target="../slideLayouts/slideLayout970.xml"/><Relationship Id="rId1" Type="http://schemas.openxmlformats.org/officeDocument/2006/relationships/slideLayout" Target="../slideLayouts/slideLayout969.xml"/><Relationship Id="rId6" Type="http://schemas.openxmlformats.org/officeDocument/2006/relationships/slideLayout" Target="../slideLayouts/slideLayout974.xml"/><Relationship Id="rId11" Type="http://schemas.openxmlformats.org/officeDocument/2006/relationships/slideLayout" Target="../slideLayouts/slideLayout979.xml"/><Relationship Id="rId5" Type="http://schemas.openxmlformats.org/officeDocument/2006/relationships/slideLayout" Target="../slideLayouts/slideLayout973.xml"/><Relationship Id="rId10" Type="http://schemas.openxmlformats.org/officeDocument/2006/relationships/slideLayout" Target="../slideLayouts/slideLayout978.xml"/><Relationship Id="rId4" Type="http://schemas.openxmlformats.org/officeDocument/2006/relationships/slideLayout" Target="../slideLayouts/slideLayout972.xml"/><Relationship Id="rId9" Type="http://schemas.openxmlformats.org/officeDocument/2006/relationships/slideLayout" Target="../slideLayouts/slideLayout977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6.xml"/><Relationship Id="rId3" Type="http://schemas.openxmlformats.org/officeDocument/2006/relationships/slideLayout" Target="../slideLayouts/slideLayout91.xml"/><Relationship Id="rId7" Type="http://schemas.openxmlformats.org/officeDocument/2006/relationships/slideLayout" Target="../slideLayouts/slideLayout95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90.xml"/><Relationship Id="rId1" Type="http://schemas.openxmlformats.org/officeDocument/2006/relationships/slideLayout" Target="../slideLayouts/slideLayout89.xml"/><Relationship Id="rId6" Type="http://schemas.openxmlformats.org/officeDocument/2006/relationships/slideLayout" Target="../slideLayouts/slideLayout94.xml"/><Relationship Id="rId11" Type="http://schemas.openxmlformats.org/officeDocument/2006/relationships/slideLayout" Target="../slideLayouts/slideLayout99.xml"/><Relationship Id="rId5" Type="http://schemas.openxmlformats.org/officeDocument/2006/relationships/slideLayout" Target="../slideLayouts/slideLayout93.xml"/><Relationship Id="rId10" Type="http://schemas.openxmlformats.org/officeDocument/2006/relationships/slideLayout" Target="../slideLayouts/slideLayout98.xml"/><Relationship Id="rId4" Type="http://schemas.openxmlformats.org/officeDocument/2006/relationships/slideLayout" Target="../slideLayouts/slideLayout92.xml"/><Relationship Id="rId9" Type="http://schemas.openxmlformats.org/officeDocument/2006/relationships/slideLayout" Target="../slideLayouts/slideLayout97.xml"/></Relationships>
</file>

<file path=ppt/slideMasters/_rels/slideMaster9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87.xml"/><Relationship Id="rId3" Type="http://schemas.openxmlformats.org/officeDocument/2006/relationships/slideLayout" Target="../slideLayouts/slideLayout982.xml"/><Relationship Id="rId7" Type="http://schemas.openxmlformats.org/officeDocument/2006/relationships/slideLayout" Target="../slideLayouts/slideLayout986.xml"/><Relationship Id="rId12" Type="http://schemas.openxmlformats.org/officeDocument/2006/relationships/theme" Target="../theme/theme90.xml"/><Relationship Id="rId2" Type="http://schemas.openxmlformats.org/officeDocument/2006/relationships/slideLayout" Target="../slideLayouts/slideLayout981.xml"/><Relationship Id="rId1" Type="http://schemas.openxmlformats.org/officeDocument/2006/relationships/slideLayout" Target="../slideLayouts/slideLayout980.xml"/><Relationship Id="rId6" Type="http://schemas.openxmlformats.org/officeDocument/2006/relationships/slideLayout" Target="../slideLayouts/slideLayout985.xml"/><Relationship Id="rId11" Type="http://schemas.openxmlformats.org/officeDocument/2006/relationships/slideLayout" Target="../slideLayouts/slideLayout990.xml"/><Relationship Id="rId5" Type="http://schemas.openxmlformats.org/officeDocument/2006/relationships/slideLayout" Target="../slideLayouts/slideLayout984.xml"/><Relationship Id="rId10" Type="http://schemas.openxmlformats.org/officeDocument/2006/relationships/slideLayout" Target="../slideLayouts/slideLayout989.xml"/><Relationship Id="rId4" Type="http://schemas.openxmlformats.org/officeDocument/2006/relationships/slideLayout" Target="../slideLayouts/slideLayout983.xml"/><Relationship Id="rId9" Type="http://schemas.openxmlformats.org/officeDocument/2006/relationships/slideLayout" Target="../slideLayouts/slideLayout988.xml"/></Relationships>
</file>

<file path=ppt/slideMasters/_rels/slideMaster9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98.xml"/><Relationship Id="rId3" Type="http://schemas.openxmlformats.org/officeDocument/2006/relationships/slideLayout" Target="../slideLayouts/slideLayout993.xml"/><Relationship Id="rId7" Type="http://schemas.openxmlformats.org/officeDocument/2006/relationships/slideLayout" Target="../slideLayouts/slideLayout997.xml"/><Relationship Id="rId12" Type="http://schemas.openxmlformats.org/officeDocument/2006/relationships/theme" Target="../theme/theme91.xml"/><Relationship Id="rId2" Type="http://schemas.openxmlformats.org/officeDocument/2006/relationships/slideLayout" Target="../slideLayouts/slideLayout992.xml"/><Relationship Id="rId1" Type="http://schemas.openxmlformats.org/officeDocument/2006/relationships/slideLayout" Target="../slideLayouts/slideLayout991.xml"/><Relationship Id="rId6" Type="http://schemas.openxmlformats.org/officeDocument/2006/relationships/slideLayout" Target="../slideLayouts/slideLayout996.xml"/><Relationship Id="rId11" Type="http://schemas.openxmlformats.org/officeDocument/2006/relationships/slideLayout" Target="../slideLayouts/slideLayout1001.xml"/><Relationship Id="rId5" Type="http://schemas.openxmlformats.org/officeDocument/2006/relationships/slideLayout" Target="../slideLayouts/slideLayout995.xml"/><Relationship Id="rId10" Type="http://schemas.openxmlformats.org/officeDocument/2006/relationships/slideLayout" Target="../slideLayouts/slideLayout1000.xml"/><Relationship Id="rId4" Type="http://schemas.openxmlformats.org/officeDocument/2006/relationships/slideLayout" Target="../slideLayouts/slideLayout994.xml"/><Relationship Id="rId9" Type="http://schemas.openxmlformats.org/officeDocument/2006/relationships/slideLayout" Target="../slideLayouts/slideLayout999.xml"/></Relationships>
</file>

<file path=ppt/slideMasters/_rels/slideMaster9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09.xml"/><Relationship Id="rId3" Type="http://schemas.openxmlformats.org/officeDocument/2006/relationships/slideLayout" Target="../slideLayouts/slideLayout1004.xml"/><Relationship Id="rId7" Type="http://schemas.openxmlformats.org/officeDocument/2006/relationships/slideLayout" Target="../slideLayouts/slideLayout1008.xml"/><Relationship Id="rId12" Type="http://schemas.openxmlformats.org/officeDocument/2006/relationships/theme" Target="../theme/theme92.xml"/><Relationship Id="rId2" Type="http://schemas.openxmlformats.org/officeDocument/2006/relationships/slideLayout" Target="../slideLayouts/slideLayout1003.xml"/><Relationship Id="rId1" Type="http://schemas.openxmlformats.org/officeDocument/2006/relationships/slideLayout" Target="../slideLayouts/slideLayout1002.xml"/><Relationship Id="rId6" Type="http://schemas.openxmlformats.org/officeDocument/2006/relationships/slideLayout" Target="../slideLayouts/slideLayout1007.xml"/><Relationship Id="rId11" Type="http://schemas.openxmlformats.org/officeDocument/2006/relationships/slideLayout" Target="../slideLayouts/slideLayout1012.xml"/><Relationship Id="rId5" Type="http://schemas.openxmlformats.org/officeDocument/2006/relationships/slideLayout" Target="../slideLayouts/slideLayout1006.xml"/><Relationship Id="rId10" Type="http://schemas.openxmlformats.org/officeDocument/2006/relationships/slideLayout" Target="../slideLayouts/slideLayout1011.xml"/><Relationship Id="rId4" Type="http://schemas.openxmlformats.org/officeDocument/2006/relationships/slideLayout" Target="../slideLayouts/slideLayout1005.xml"/><Relationship Id="rId9" Type="http://schemas.openxmlformats.org/officeDocument/2006/relationships/slideLayout" Target="../slideLayouts/slideLayout1010.xml"/></Relationships>
</file>

<file path=ppt/slideMasters/_rels/slideMaster9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20.xml"/><Relationship Id="rId3" Type="http://schemas.openxmlformats.org/officeDocument/2006/relationships/slideLayout" Target="../slideLayouts/slideLayout1015.xml"/><Relationship Id="rId7" Type="http://schemas.openxmlformats.org/officeDocument/2006/relationships/slideLayout" Target="../slideLayouts/slideLayout1019.xml"/><Relationship Id="rId12" Type="http://schemas.openxmlformats.org/officeDocument/2006/relationships/theme" Target="../theme/theme93.xml"/><Relationship Id="rId2" Type="http://schemas.openxmlformats.org/officeDocument/2006/relationships/slideLayout" Target="../slideLayouts/slideLayout1014.xml"/><Relationship Id="rId1" Type="http://schemas.openxmlformats.org/officeDocument/2006/relationships/slideLayout" Target="../slideLayouts/slideLayout1013.xml"/><Relationship Id="rId6" Type="http://schemas.openxmlformats.org/officeDocument/2006/relationships/slideLayout" Target="../slideLayouts/slideLayout1018.xml"/><Relationship Id="rId11" Type="http://schemas.openxmlformats.org/officeDocument/2006/relationships/slideLayout" Target="../slideLayouts/slideLayout1023.xml"/><Relationship Id="rId5" Type="http://schemas.openxmlformats.org/officeDocument/2006/relationships/slideLayout" Target="../slideLayouts/slideLayout1017.xml"/><Relationship Id="rId10" Type="http://schemas.openxmlformats.org/officeDocument/2006/relationships/slideLayout" Target="../slideLayouts/slideLayout1022.xml"/><Relationship Id="rId4" Type="http://schemas.openxmlformats.org/officeDocument/2006/relationships/slideLayout" Target="../slideLayouts/slideLayout1016.xml"/><Relationship Id="rId9" Type="http://schemas.openxmlformats.org/officeDocument/2006/relationships/slideLayout" Target="../slideLayouts/slideLayout1021.xml"/></Relationships>
</file>

<file path=ppt/slideMasters/_rels/slideMaster9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31.xml"/><Relationship Id="rId3" Type="http://schemas.openxmlformats.org/officeDocument/2006/relationships/slideLayout" Target="../slideLayouts/slideLayout1026.xml"/><Relationship Id="rId7" Type="http://schemas.openxmlformats.org/officeDocument/2006/relationships/slideLayout" Target="../slideLayouts/slideLayout1030.xml"/><Relationship Id="rId12" Type="http://schemas.openxmlformats.org/officeDocument/2006/relationships/theme" Target="../theme/theme94.xml"/><Relationship Id="rId2" Type="http://schemas.openxmlformats.org/officeDocument/2006/relationships/slideLayout" Target="../slideLayouts/slideLayout1025.xml"/><Relationship Id="rId1" Type="http://schemas.openxmlformats.org/officeDocument/2006/relationships/slideLayout" Target="../slideLayouts/slideLayout1024.xml"/><Relationship Id="rId6" Type="http://schemas.openxmlformats.org/officeDocument/2006/relationships/slideLayout" Target="../slideLayouts/slideLayout1029.xml"/><Relationship Id="rId11" Type="http://schemas.openxmlformats.org/officeDocument/2006/relationships/slideLayout" Target="../slideLayouts/slideLayout1034.xml"/><Relationship Id="rId5" Type="http://schemas.openxmlformats.org/officeDocument/2006/relationships/slideLayout" Target="../slideLayouts/slideLayout1028.xml"/><Relationship Id="rId10" Type="http://schemas.openxmlformats.org/officeDocument/2006/relationships/slideLayout" Target="../slideLayouts/slideLayout1033.xml"/><Relationship Id="rId4" Type="http://schemas.openxmlformats.org/officeDocument/2006/relationships/slideLayout" Target="../slideLayouts/slideLayout1027.xml"/><Relationship Id="rId9" Type="http://schemas.openxmlformats.org/officeDocument/2006/relationships/slideLayout" Target="../slideLayouts/slideLayout1032.xml"/></Relationships>
</file>

<file path=ppt/slideMasters/_rels/slideMaster9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42.xml"/><Relationship Id="rId3" Type="http://schemas.openxmlformats.org/officeDocument/2006/relationships/slideLayout" Target="../slideLayouts/slideLayout1037.xml"/><Relationship Id="rId7" Type="http://schemas.openxmlformats.org/officeDocument/2006/relationships/slideLayout" Target="../slideLayouts/slideLayout1041.xml"/><Relationship Id="rId12" Type="http://schemas.openxmlformats.org/officeDocument/2006/relationships/theme" Target="../theme/theme95.xml"/><Relationship Id="rId2" Type="http://schemas.openxmlformats.org/officeDocument/2006/relationships/slideLayout" Target="../slideLayouts/slideLayout1036.xml"/><Relationship Id="rId1" Type="http://schemas.openxmlformats.org/officeDocument/2006/relationships/slideLayout" Target="../slideLayouts/slideLayout1035.xml"/><Relationship Id="rId6" Type="http://schemas.openxmlformats.org/officeDocument/2006/relationships/slideLayout" Target="../slideLayouts/slideLayout1040.xml"/><Relationship Id="rId11" Type="http://schemas.openxmlformats.org/officeDocument/2006/relationships/slideLayout" Target="../slideLayouts/slideLayout1045.xml"/><Relationship Id="rId5" Type="http://schemas.openxmlformats.org/officeDocument/2006/relationships/slideLayout" Target="../slideLayouts/slideLayout1039.xml"/><Relationship Id="rId10" Type="http://schemas.openxmlformats.org/officeDocument/2006/relationships/slideLayout" Target="../slideLayouts/slideLayout1044.xml"/><Relationship Id="rId4" Type="http://schemas.openxmlformats.org/officeDocument/2006/relationships/slideLayout" Target="../slideLayouts/slideLayout1038.xml"/><Relationship Id="rId9" Type="http://schemas.openxmlformats.org/officeDocument/2006/relationships/slideLayout" Target="../slideLayouts/slideLayout1043.xml"/></Relationships>
</file>

<file path=ppt/slideMasters/_rels/slideMaster9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53.xml"/><Relationship Id="rId3" Type="http://schemas.openxmlformats.org/officeDocument/2006/relationships/slideLayout" Target="../slideLayouts/slideLayout1048.xml"/><Relationship Id="rId7" Type="http://schemas.openxmlformats.org/officeDocument/2006/relationships/slideLayout" Target="../slideLayouts/slideLayout1052.xml"/><Relationship Id="rId12" Type="http://schemas.openxmlformats.org/officeDocument/2006/relationships/theme" Target="../theme/theme96.xml"/><Relationship Id="rId2" Type="http://schemas.openxmlformats.org/officeDocument/2006/relationships/slideLayout" Target="../slideLayouts/slideLayout1047.xml"/><Relationship Id="rId1" Type="http://schemas.openxmlformats.org/officeDocument/2006/relationships/slideLayout" Target="../slideLayouts/slideLayout1046.xml"/><Relationship Id="rId6" Type="http://schemas.openxmlformats.org/officeDocument/2006/relationships/slideLayout" Target="../slideLayouts/slideLayout1051.xml"/><Relationship Id="rId11" Type="http://schemas.openxmlformats.org/officeDocument/2006/relationships/slideLayout" Target="../slideLayouts/slideLayout1056.xml"/><Relationship Id="rId5" Type="http://schemas.openxmlformats.org/officeDocument/2006/relationships/slideLayout" Target="../slideLayouts/slideLayout1050.xml"/><Relationship Id="rId10" Type="http://schemas.openxmlformats.org/officeDocument/2006/relationships/slideLayout" Target="../slideLayouts/slideLayout1055.xml"/><Relationship Id="rId4" Type="http://schemas.openxmlformats.org/officeDocument/2006/relationships/slideLayout" Target="../slideLayouts/slideLayout1049.xml"/><Relationship Id="rId9" Type="http://schemas.openxmlformats.org/officeDocument/2006/relationships/slideLayout" Target="../slideLayouts/slideLayout1054.xml"/></Relationships>
</file>

<file path=ppt/slideMasters/_rels/slideMaster9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64.xml"/><Relationship Id="rId3" Type="http://schemas.openxmlformats.org/officeDocument/2006/relationships/slideLayout" Target="../slideLayouts/slideLayout1059.xml"/><Relationship Id="rId7" Type="http://schemas.openxmlformats.org/officeDocument/2006/relationships/slideLayout" Target="../slideLayouts/slideLayout1063.xml"/><Relationship Id="rId12" Type="http://schemas.openxmlformats.org/officeDocument/2006/relationships/theme" Target="../theme/theme97.xml"/><Relationship Id="rId2" Type="http://schemas.openxmlformats.org/officeDocument/2006/relationships/slideLayout" Target="../slideLayouts/slideLayout1058.xml"/><Relationship Id="rId1" Type="http://schemas.openxmlformats.org/officeDocument/2006/relationships/slideLayout" Target="../slideLayouts/slideLayout1057.xml"/><Relationship Id="rId6" Type="http://schemas.openxmlformats.org/officeDocument/2006/relationships/slideLayout" Target="../slideLayouts/slideLayout1062.xml"/><Relationship Id="rId11" Type="http://schemas.openxmlformats.org/officeDocument/2006/relationships/slideLayout" Target="../slideLayouts/slideLayout1067.xml"/><Relationship Id="rId5" Type="http://schemas.openxmlformats.org/officeDocument/2006/relationships/slideLayout" Target="../slideLayouts/slideLayout1061.xml"/><Relationship Id="rId10" Type="http://schemas.openxmlformats.org/officeDocument/2006/relationships/slideLayout" Target="../slideLayouts/slideLayout1066.xml"/><Relationship Id="rId4" Type="http://schemas.openxmlformats.org/officeDocument/2006/relationships/slideLayout" Target="../slideLayouts/slideLayout1060.xml"/><Relationship Id="rId9" Type="http://schemas.openxmlformats.org/officeDocument/2006/relationships/slideLayout" Target="../slideLayouts/slideLayout1065.xml"/></Relationships>
</file>

<file path=ppt/slideMasters/_rels/slideMaster9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75.xml"/><Relationship Id="rId3" Type="http://schemas.openxmlformats.org/officeDocument/2006/relationships/slideLayout" Target="../slideLayouts/slideLayout1070.xml"/><Relationship Id="rId7" Type="http://schemas.openxmlformats.org/officeDocument/2006/relationships/slideLayout" Target="../slideLayouts/slideLayout1074.xml"/><Relationship Id="rId12" Type="http://schemas.openxmlformats.org/officeDocument/2006/relationships/theme" Target="../theme/theme98.xml"/><Relationship Id="rId2" Type="http://schemas.openxmlformats.org/officeDocument/2006/relationships/slideLayout" Target="../slideLayouts/slideLayout1069.xml"/><Relationship Id="rId1" Type="http://schemas.openxmlformats.org/officeDocument/2006/relationships/slideLayout" Target="../slideLayouts/slideLayout1068.xml"/><Relationship Id="rId6" Type="http://schemas.openxmlformats.org/officeDocument/2006/relationships/slideLayout" Target="../slideLayouts/slideLayout1073.xml"/><Relationship Id="rId11" Type="http://schemas.openxmlformats.org/officeDocument/2006/relationships/slideLayout" Target="../slideLayouts/slideLayout1078.xml"/><Relationship Id="rId5" Type="http://schemas.openxmlformats.org/officeDocument/2006/relationships/slideLayout" Target="../slideLayouts/slideLayout1072.xml"/><Relationship Id="rId10" Type="http://schemas.openxmlformats.org/officeDocument/2006/relationships/slideLayout" Target="../slideLayouts/slideLayout1077.xml"/><Relationship Id="rId4" Type="http://schemas.openxmlformats.org/officeDocument/2006/relationships/slideLayout" Target="../slideLayouts/slideLayout1071.xml"/><Relationship Id="rId9" Type="http://schemas.openxmlformats.org/officeDocument/2006/relationships/slideLayout" Target="../slideLayouts/slideLayout1076.xml"/></Relationships>
</file>

<file path=ppt/slideMasters/_rels/slideMaster9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86.xml"/><Relationship Id="rId3" Type="http://schemas.openxmlformats.org/officeDocument/2006/relationships/slideLayout" Target="../slideLayouts/slideLayout1081.xml"/><Relationship Id="rId7" Type="http://schemas.openxmlformats.org/officeDocument/2006/relationships/slideLayout" Target="../slideLayouts/slideLayout1085.xml"/><Relationship Id="rId12" Type="http://schemas.openxmlformats.org/officeDocument/2006/relationships/theme" Target="../theme/theme99.xml"/><Relationship Id="rId2" Type="http://schemas.openxmlformats.org/officeDocument/2006/relationships/slideLayout" Target="../slideLayouts/slideLayout1080.xml"/><Relationship Id="rId1" Type="http://schemas.openxmlformats.org/officeDocument/2006/relationships/slideLayout" Target="../slideLayouts/slideLayout1079.xml"/><Relationship Id="rId6" Type="http://schemas.openxmlformats.org/officeDocument/2006/relationships/slideLayout" Target="../slideLayouts/slideLayout1084.xml"/><Relationship Id="rId11" Type="http://schemas.openxmlformats.org/officeDocument/2006/relationships/slideLayout" Target="../slideLayouts/slideLayout1089.xml"/><Relationship Id="rId5" Type="http://schemas.openxmlformats.org/officeDocument/2006/relationships/slideLayout" Target="../slideLayouts/slideLayout1083.xml"/><Relationship Id="rId10" Type="http://schemas.openxmlformats.org/officeDocument/2006/relationships/slideLayout" Target="../slideLayouts/slideLayout1088.xml"/><Relationship Id="rId4" Type="http://schemas.openxmlformats.org/officeDocument/2006/relationships/slideLayout" Target="../slideLayouts/slideLayout1082.xml"/><Relationship Id="rId9" Type="http://schemas.openxmlformats.org/officeDocument/2006/relationships/slideLayout" Target="../slideLayouts/slideLayout108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0" name="Group 1"/>
          <p:cNvGrpSpPr>
            <a:grpSpLocks/>
          </p:cNvGrpSpPr>
          <p:nvPr/>
        </p:nvGrpSpPr>
        <p:grpSpPr bwMode="auto">
          <a:xfrm>
            <a:off x="0" y="0"/>
            <a:ext cx="9129713" cy="6843713"/>
            <a:chOff x="0" y="0"/>
            <a:chExt cx="5751" cy="4311"/>
          </a:xfrm>
        </p:grpSpPr>
        <p:sp>
          <p:nvSpPr>
            <p:cNvPr id="2056" name="Freeform 2"/>
            <p:cNvSpPr>
              <a:spLocks noChangeArrowheads="1"/>
            </p:cNvSpPr>
            <p:nvPr/>
          </p:nvSpPr>
          <p:spPr bwMode="auto">
            <a:xfrm>
              <a:off x="0" y="0"/>
              <a:ext cx="5750" cy="1035"/>
            </a:xfrm>
            <a:custGeom>
              <a:avLst/>
              <a:gdLst>
                <a:gd name="T0" fmla="*/ 5908 w 5740"/>
                <a:gd name="T1" fmla="*/ 977 h 1043"/>
                <a:gd name="T2" fmla="*/ 0 w 5740"/>
                <a:gd name="T3" fmla="*/ 977 h 1043"/>
                <a:gd name="T4" fmla="*/ 0 w 5740"/>
                <a:gd name="T5" fmla="*/ 0 h 1043"/>
                <a:gd name="T6" fmla="*/ 5908 w 5740"/>
                <a:gd name="T7" fmla="*/ 0 h 1043"/>
                <a:gd name="T8" fmla="*/ 5908 w 5740"/>
                <a:gd name="T9" fmla="*/ 977 h 1043"/>
                <a:gd name="T10" fmla="*/ 5908 w 5740"/>
                <a:gd name="T11" fmla="*/ 977 h 10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40" h="1043">
                  <a:moveTo>
                    <a:pt x="5740" y="1043"/>
                  </a:moveTo>
                  <a:lnTo>
                    <a:pt x="0" y="1043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1043"/>
                  </a:lnTo>
                  <a:close/>
                </a:path>
              </a:pathLst>
            </a:custGeom>
            <a:gradFill rotWithShape="0">
              <a:gsLst>
                <a:gs pos="0">
                  <a:srgbClr val="00006B"/>
                </a:gs>
                <a:gs pos="100000">
                  <a:srgbClr val="000099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IN"/>
            </a:p>
          </p:txBody>
        </p:sp>
        <p:grpSp>
          <p:nvGrpSpPr>
            <p:cNvPr id="2057" name="Group 3"/>
            <p:cNvGrpSpPr>
              <a:grpSpLocks/>
            </p:cNvGrpSpPr>
            <p:nvPr/>
          </p:nvGrpSpPr>
          <p:grpSpPr bwMode="auto">
            <a:xfrm>
              <a:off x="0" y="0"/>
              <a:ext cx="5751" cy="4311"/>
              <a:chOff x="0" y="0"/>
              <a:chExt cx="5751" cy="4311"/>
            </a:xfrm>
          </p:grpSpPr>
          <p:sp>
            <p:nvSpPr>
              <p:cNvPr id="2058" name="Freeform 4"/>
              <p:cNvSpPr>
                <a:spLocks noChangeArrowheads="1"/>
              </p:cNvSpPr>
              <p:nvPr/>
            </p:nvSpPr>
            <p:spPr bwMode="auto">
              <a:xfrm>
                <a:off x="1" y="1040"/>
                <a:ext cx="5750" cy="10"/>
              </a:xfrm>
              <a:custGeom>
                <a:avLst/>
                <a:gdLst>
                  <a:gd name="T0" fmla="*/ 5908 w 5740"/>
                  <a:gd name="T1" fmla="*/ 0 h 18"/>
                  <a:gd name="T2" fmla="*/ 0 w 5740"/>
                  <a:gd name="T3" fmla="*/ 0 h 18"/>
                  <a:gd name="T4" fmla="*/ 0 w 5740"/>
                  <a:gd name="T5" fmla="*/ 1 h 18"/>
                  <a:gd name="T6" fmla="*/ 5908 w 5740"/>
                  <a:gd name="T7" fmla="*/ 1 h 18"/>
                  <a:gd name="T8" fmla="*/ 5908 w 5740"/>
                  <a:gd name="T9" fmla="*/ 0 h 18"/>
                  <a:gd name="T10" fmla="*/ 590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7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59" name="Freeform 5"/>
              <p:cNvSpPr>
                <a:spLocks noChangeArrowheads="1"/>
              </p:cNvSpPr>
              <p:nvPr/>
            </p:nvSpPr>
            <p:spPr bwMode="auto">
              <a:xfrm>
                <a:off x="0" y="3988"/>
                <a:ext cx="5750" cy="34"/>
              </a:xfrm>
              <a:custGeom>
                <a:avLst/>
                <a:gdLst>
                  <a:gd name="T0" fmla="*/ 0 w 5740"/>
                  <a:gd name="T1" fmla="*/ 8 h 42"/>
                  <a:gd name="T2" fmla="*/ 5908 w 5740"/>
                  <a:gd name="T3" fmla="*/ 8 h 42"/>
                  <a:gd name="T4" fmla="*/ 5908 w 5740"/>
                  <a:gd name="T5" fmla="*/ 0 h 42"/>
                  <a:gd name="T6" fmla="*/ 0 w 5740"/>
                  <a:gd name="T7" fmla="*/ 0 h 42"/>
                  <a:gd name="T8" fmla="*/ 0 w 5740"/>
                  <a:gd name="T9" fmla="*/ 8 h 42"/>
                  <a:gd name="T10" fmla="*/ 0 w 5740"/>
                  <a:gd name="T11" fmla="*/ 8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42">
                    <a:moveTo>
                      <a:pt x="0" y="42"/>
                    </a:moveTo>
                    <a:lnTo>
                      <a:pt x="5740" y="42"/>
                    </a:lnTo>
                    <a:lnTo>
                      <a:pt x="5740" y="0"/>
                    </a:lnTo>
                    <a:lnTo>
                      <a:pt x="0" y="0"/>
                    </a:lnTo>
                    <a:lnTo>
                      <a:pt x="0" y="42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90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60" name="Freeform 6"/>
              <p:cNvSpPr>
                <a:spLocks noChangeArrowheads="1"/>
              </p:cNvSpPr>
              <p:nvPr/>
            </p:nvSpPr>
            <p:spPr bwMode="auto">
              <a:xfrm>
                <a:off x="0" y="3665"/>
                <a:ext cx="5750" cy="22"/>
              </a:xfrm>
              <a:custGeom>
                <a:avLst/>
                <a:gdLst>
                  <a:gd name="T0" fmla="*/ 0 w 5740"/>
                  <a:gd name="T1" fmla="*/ 3 h 30"/>
                  <a:gd name="T2" fmla="*/ 5908 w 5740"/>
                  <a:gd name="T3" fmla="*/ 3 h 30"/>
                  <a:gd name="T4" fmla="*/ 5908 w 5740"/>
                  <a:gd name="T5" fmla="*/ 0 h 30"/>
                  <a:gd name="T6" fmla="*/ 0 w 5740"/>
                  <a:gd name="T7" fmla="*/ 0 h 30"/>
                  <a:gd name="T8" fmla="*/ 0 w 5740"/>
                  <a:gd name="T9" fmla="*/ 3 h 30"/>
                  <a:gd name="T10" fmla="*/ 0 w 5740"/>
                  <a:gd name="T11" fmla="*/ 3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0">
                    <a:moveTo>
                      <a:pt x="0" y="30"/>
                    </a:moveTo>
                    <a:lnTo>
                      <a:pt x="5740" y="30"/>
                    </a:lnTo>
                    <a:lnTo>
                      <a:pt x="5740" y="0"/>
                    </a:lnTo>
                    <a:lnTo>
                      <a:pt x="0" y="0"/>
                    </a:lnTo>
                    <a:lnTo>
                      <a:pt x="0" y="3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90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61" name="Freeform 7"/>
              <p:cNvSpPr>
                <a:spLocks noChangeArrowheads="1"/>
              </p:cNvSpPr>
              <p:nvPr/>
            </p:nvSpPr>
            <p:spPr bwMode="auto">
              <a:xfrm>
                <a:off x="0" y="3364"/>
                <a:ext cx="5750" cy="22"/>
              </a:xfrm>
              <a:custGeom>
                <a:avLst/>
                <a:gdLst>
                  <a:gd name="T0" fmla="*/ 0 w 5740"/>
                  <a:gd name="T1" fmla="*/ 3 h 30"/>
                  <a:gd name="T2" fmla="*/ 5908 w 5740"/>
                  <a:gd name="T3" fmla="*/ 3 h 30"/>
                  <a:gd name="T4" fmla="*/ 5908 w 5740"/>
                  <a:gd name="T5" fmla="*/ 0 h 30"/>
                  <a:gd name="T6" fmla="*/ 0 w 5740"/>
                  <a:gd name="T7" fmla="*/ 0 h 30"/>
                  <a:gd name="T8" fmla="*/ 0 w 5740"/>
                  <a:gd name="T9" fmla="*/ 3 h 30"/>
                  <a:gd name="T10" fmla="*/ 0 w 5740"/>
                  <a:gd name="T11" fmla="*/ 3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0">
                    <a:moveTo>
                      <a:pt x="0" y="30"/>
                    </a:moveTo>
                    <a:lnTo>
                      <a:pt x="5740" y="30"/>
                    </a:lnTo>
                    <a:lnTo>
                      <a:pt x="5740" y="0"/>
                    </a:lnTo>
                    <a:lnTo>
                      <a:pt x="0" y="0"/>
                    </a:lnTo>
                    <a:lnTo>
                      <a:pt x="0" y="3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8B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62" name="Freeform 8"/>
              <p:cNvSpPr>
                <a:spLocks noChangeArrowheads="1"/>
              </p:cNvSpPr>
              <p:nvPr/>
            </p:nvSpPr>
            <p:spPr bwMode="auto">
              <a:xfrm>
                <a:off x="0" y="3105"/>
                <a:ext cx="5750" cy="23"/>
              </a:xfrm>
              <a:custGeom>
                <a:avLst/>
                <a:gdLst>
                  <a:gd name="T0" fmla="*/ 0 w 5740"/>
                  <a:gd name="T1" fmla="*/ 4 h 30"/>
                  <a:gd name="T2" fmla="*/ 5908 w 5740"/>
                  <a:gd name="T3" fmla="*/ 4 h 30"/>
                  <a:gd name="T4" fmla="*/ 5908 w 5740"/>
                  <a:gd name="T5" fmla="*/ 0 h 30"/>
                  <a:gd name="T6" fmla="*/ 0 w 5740"/>
                  <a:gd name="T7" fmla="*/ 0 h 30"/>
                  <a:gd name="T8" fmla="*/ 0 w 5740"/>
                  <a:gd name="T9" fmla="*/ 4 h 30"/>
                  <a:gd name="T10" fmla="*/ 0 w 5740"/>
                  <a:gd name="T11" fmla="*/ 4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0">
                    <a:moveTo>
                      <a:pt x="0" y="30"/>
                    </a:moveTo>
                    <a:lnTo>
                      <a:pt x="5740" y="30"/>
                    </a:lnTo>
                    <a:lnTo>
                      <a:pt x="5740" y="0"/>
                    </a:lnTo>
                    <a:lnTo>
                      <a:pt x="0" y="0"/>
                    </a:lnTo>
                    <a:lnTo>
                      <a:pt x="0" y="3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8B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63" name="Freeform 9"/>
              <p:cNvSpPr>
                <a:spLocks noChangeArrowheads="1"/>
              </p:cNvSpPr>
              <p:nvPr/>
            </p:nvSpPr>
            <p:spPr bwMode="auto">
              <a:xfrm>
                <a:off x="0" y="2859"/>
                <a:ext cx="5750" cy="28"/>
              </a:xfrm>
              <a:custGeom>
                <a:avLst/>
                <a:gdLst>
                  <a:gd name="T0" fmla="*/ 5908 w 5740"/>
                  <a:gd name="T1" fmla="*/ 0 h 36"/>
                  <a:gd name="T2" fmla="*/ 0 w 5740"/>
                  <a:gd name="T3" fmla="*/ 0 h 36"/>
                  <a:gd name="T4" fmla="*/ 0 w 5740"/>
                  <a:gd name="T5" fmla="*/ 5 h 36"/>
                  <a:gd name="T6" fmla="*/ 5908 w 5740"/>
                  <a:gd name="T7" fmla="*/ 5 h 36"/>
                  <a:gd name="T8" fmla="*/ 5908 w 5740"/>
                  <a:gd name="T9" fmla="*/ 0 h 36"/>
                  <a:gd name="T10" fmla="*/ 5908 w 5740"/>
                  <a:gd name="T11" fmla="*/ 0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6">
                    <a:moveTo>
                      <a:pt x="5740" y="0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5740" y="36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86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64" name="Freeform 10"/>
              <p:cNvSpPr>
                <a:spLocks noChangeArrowheads="1"/>
              </p:cNvSpPr>
              <p:nvPr/>
            </p:nvSpPr>
            <p:spPr bwMode="auto">
              <a:xfrm>
                <a:off x="0" y="2644"/>
                <a:ext cx="5750" cy="22"/>
              </a:xfrm>
              <a:custGeom>
                <a:avLst/>
                <a:gdLst>
                  <a:gd name="T0" fmla="*/ 5908 w 5740"/>
                  <a:gd name="T1" fmla="*/ 0 h 30"/>
                  <a:gd name="T2" fmla="*/ 0 w 5740"/>
                  <a:gd name="T3" fmla="*/ 0 h 30"/>
                  <a:gd name="T4" fmla="*/ 0 w 5740"/>
                  <a:gd name="T5" fmla="*/ 3 h 30"/>
                  <a:gd name="T6" fmla="*/ 5908 w 5740"/>
                  <a:gd name="T7" fmla="*/ 3 h 30"/>
                  <a:gd name="T8" fmla="*/ 5908 w 5740"/>
                  <a:gd name="T9" fmla="*/ 0 h 30"/>
                  <a:gd name="T10" fmla="*/ 5908 w 5740"/>
                  <a:gd name="T11" fmla="*/ 0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0">
                    <a:moveTo>
                      <a:pt x="5740" y="0"/>
                    </a:moveTo>
                    <a:lnTo>
                      <a:pt x="0" y="0"/>
                    </a:lnTo>
                    <a:lnTo>
                      <a:pt x="0" y="30"/>
                    </a:lnTo>
                    <a:lnTo>
                      <a:pt x="5740" y="3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86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65" name="Freeform 11"/>
              <p:cNvSpPr>
                <a:spLocks noChangeArrowheads="1"/>
              </p:cNvSpPr>
              <p:nvPr/>
            </p:nvSpPr>
            <p:spPr bwMode="auto">
              <a:xfrm>
                <a:off x="0" y="2433"/>
                <a:ext cx="5750" cy="28"/>
              </a:xfrm>
              <a:custGeom>
                <a:avLst/>
                <a:gdLst>
                  <a:gd name="T0" fmla="*/ 5908 w 5740"/>
                  <a:gd name="T1" fmla="*/ 0 h 36"/>
                  <a:gd name="T2" fmla="*/ 0 w 5740"/>
                  <a:gd name="T3" fmla="*/ 0 h 36"/>
                  <a:gd name="T4" fmla="*/ 0 w 5740"/>
                  <a:gd name="T5" fmla="*/ 5 h 36"/>
                  <a:gd name="T6" fmla="*/ 5908 w 5740"/>
                  <a:gd name="T7" fmla="*/ 5 h 36"/>
                  <a:gd name="T8" fmla="*/ 5908 w 5740"/>
                  <a:gd name="T9" fmla="*/ 0 h 36"/>
                  <a:gd name="T10" fmla="*/ 5908 w 5740"/>
                  <a:gd name="T11" fmla="*/ 0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6">
                    <a:moveTo>
                      <a:pt x="5740" y="0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5740" y="36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82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66" name="Freeform 12"/>
              <p:cNvSpPr>
                <a:spLocks noChangeArrowheads="1"/>
              </p:cNvSpPr>
              <p:nvPr/>
            </p:nvSpPr>
            <p:spPr bwMode="auto">
              <a:xfrm>
                <a:off x="0" y="2259"/>
                <a:ext cx="5750" cy="16"/>
              </a:xfrm>
              <a:custGeom>
                <a:avLst/>
                <a:gdLst>
                  <a:gd name="T0" fmla="*/ 5908 w 5740"/>
                  <a:gd name="T1" fmla="*/ 0 h 24"/>
                  <a:gd name="T2" fmla="*/ 0 w 5740"/>
                  <a:gd name="T3" fmla="*/ 0 h 24"/>
                  <a:gd name="T4" fmla="*/ 0 w 5740"/>
                  <a:gd name="T5" fmla="*/ 1 h 24"/>
                  <a:gd name="T6" fmla="*/ 5908 w 5740"/>
                  <a:gd name="T7" fmla="*/ 1 h 24"/>
                  <a:gd name="T8" fmla="*/ 5908 w 5740"/>
                  <a:gd name="T9" fmla="*/ 0 h 24"/>
                  <a:gd name="T10" fmla="*/ 590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82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67" name="Freeform 13"/>
              <p:cNvSpPr>
                <a:spLocks noChangeArrowheads="1"/>
              </p:cNvSpPr>
              <p:nvPr/>
            </p:nvSpPr>
            <p:spPr bwMode="auto">
              <a:xfrm>
                <a:off x="0" y="2090"/>
                <a:ext cx="5750" cy="16"/>
              </a:xfrm>
              <a:custGeom>
                <a:avLst/>
                <a:gdLst>
                  <a:gd name="T0" fmla="*/ 5908 w 5740"/>
                  <a:gd name="T1" fmla="*/ 0 h 24"/>
                  <a:gd name="T2" fmla="*/ 0 w 5740"/>
                  <a:gd name="T3" fmla="*/ 0 h 24"/>
                  <a:gd name="T4" fmla="*/ 0 w 5740"/>
                  <a:gd name="T5" fmla="*/ 1 h 24"/>
                  <a:gd name="T6" fmla="*/ 5908 w 5740"/>
                  <a:gd name="T7" fmla="*/ 1 h 24"/>
                  <a:gd name="T8" fmla="*/ 5908 w 5740"/>
                  <a:gd name="T9" fmla="*/ 0 h 24"/>
                  <a:gd name="T10" fmla="*/ 590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7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68" name="Freeform 14"/>
              <p:cNvSpPr>
                <a:spLocks noChangeArrowheads="1"/>
              </p:cNvSpPr>
              <p:nvPr/>
            </p:nvSpPr>
            <p:spPr bwMode="auto">
              <a:xfrm>
                <a:off x="0" y="1928"/>
                <a:ext cx="5750" cy="16"/>
              </a:xfrm>
              <a:custGeom>
                <a:avLst/>
                <a:gdLst>
                  <a:gd name="T0" fmla="*/ 5908 w 5740"/>
                  <a:gd name="T1" fmla="*/ 0 h 24"/>
                  <a:gd name="T2" fmla="*/ 0 w 5740"/>
                  <a:gd name="T3" fmla="*/ 0 h 24"/>
                  <a:gd name="T4" fmla="*/ 0 w 5740"/>
                  <a:gd name="T5" fmla="*/ 1 h 24"/>
                  <a:gd name="T6" fmla="*/ 5908 w 5740"/>
                  <a:gd name="T7" fmla="*/ 1 h 24"/>
                  <a:gd name="T8" fmla="*/ 5908 w 5740"/>
                  <a:gd name="T9" fmla="*/ 0 h 24"/>
                  <a:gd name="T10" fmla="*/ 590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79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69" name="Freeform 15"/>
              <p:cNvSpPr>
                <a:spLocks noChangeArrowheads="1"/>
              </p:cNvSpPr>
              <p:nvPr/>
            </p:nvSpPr>
            <p:spPr bwMode="auto">
              <a:xfrm>
                <a:off x="0" y="1645"/>
                <a:ext cx="5750" cy="4"/>
              </a:xfrm>
              <a:custGeom>
                <a:avLst/>
                <a:gdLst>
                  <a:gd name="T0" fmla="*/ 5908 w 5740"/>
                  <a:gd name="T1" fmla="*/ 0 h 12"/>
                  <a:gd name="T2" fmla="*/ 0 w 5740"/>
                  <a:gd name="T3" fmla="*/ 0 h 12"/>
                  <a:gd name="T4" fmla="*/ 0 w 5740"/>
                  <a:gd name="T5" fmla="*/ 0 h 12"/>
                  <a:gd name="T6" fmla="*/ 5908 w 5740"/>
                  <a:gd name="T7" fmla="*/ 0 h 12"/>
                  <a:gd name="T8" fmla="*/ 5908 w 5740"/>
                  <a:gd name="T9" fmla="*/ 0 h 12"/>
                  <a:gd name="T10" fmla="*/ 5908 w 5740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2">
                    <a:moveTo>
                      <a:pt x="5740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5740" y="12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79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70" name="Freeform 16"/>
              <p:cNvSpPr>
                <a:spLocks noChangeArrowheads="1"/>
              </p:cNvSpPr>
              <p:nvPr/>
            </p:nvSpPr>
            <p:spPr bwMode="auto">
              <a:xfrm>
                <a:off x="0" y="1778"/>
                <a:ext cx="5750" cy="16"/>
              </a:xfrm>
              <a:custGeom>
                <a:avLst/>
                <a:gdLst>
                  <a:gd name="T0" fmla="*/ 5908 w 5740"/>
                  <a:gd name="T1" fmla="*/ 0 h 24"/>
                  <a:gd name="T2" fmla="*/ 0 w 5740"/>
                  <a:gd name="T3" fmla="*/ 0 h 24"/>
                  <a:gd name="T4" fmla="*/ 0 w 5740"/>
                  <a:gd name="T5" fmla="*/ 1 h 24"/>
                  <a:gd name="T6" fmla="*/ 5908 w 5740"/>
                  <a:gd name="T7" fmla="*/ 1 h 24"/>
                  <a:gd name="T8" fmla="*/ 5908 w 5740"/>
                  <a:gd name="T9" fmla="*/ 0 h 24"/>
                  <a:gd name="T10" fmla="*/ 590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79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71" name="Freeform 17"/>
              <p:cNvSpPr>
                <a:spLocks noChangeArrowheads="1"/>
              </p:cNvSpPr>
              <p:nvPr/>
            </p:nvSpPr>
            <p:spPr bwMode="auto">
              <a:xfrm>
                <a:off x="0" y="1520"/>
                <a:ext cx="5750" cy="4"/>
              </a:xfrm>
              <a:custGeom>
                <a:avLst/>
                <a:gdLst>
                  <a:gd name="T0" fmla="*/ 5908 w 5740"/>
                  <a:gd name="T1" fmla="*/ 0 h 12"/>
                  <a:gd name="T2" fmla="*/ 0 w 5740"/>
                  <a:gd name="T3" fmla="*/ 0 h 12"/>
                  <a:gd name="T4" fmla="*/ 0 w 5740"/>
                  <a:gd name="T5" fmla="*/ 0 h 12"/>
                  <a:gd name="T6" fmla="*/ 5908 w 5740"/>
                  <a:gd name="T7" fmla="*/ 0 h 12"/>
                  <a:gd name="T8" fmla="*/ 5908 w 5740"/>
                  <a:gd name="T9" fmla="*/ 0 h 12"/>
                  <a:gd name="T10" fmla="*/ 5908 w 5740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2">
                    <a:moveTo>
                      <a:pt x="5740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5740" y="12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79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72" name="Freeform 18"/>
              <p:cNvSpPr>
                <a:spLocks noChangeArrowheads="1"/>
              </p:cNvSpPr>
              <p:nvPr/>
            </p:nvSpPr>
            <p:spPr bwMode="auto">
              <a:xfrm>
                <a:off x="0" y="1394"/>
                <a:ext cx="5750" cy="10"/>
              </a:xfrm>
              <a:custGeom>
                <a:avLst/>
                <a:gdLst>
                  <a:gd name="T0" fmla="*/ 5908 w 5740"/>
                  <a:gd name="T1" fmla="*/ 0 h 18"/>
                  <a:gd name="T2" fmla="*/ 0 w 5740"/>
                  <a:gd name="T3" fmla="*/ 0 h 18"/>
                  <a:gd name="T4" fmla="*/ 0 w 5740"/>
                  <a:gd name="T5" fmla="*/ 1 h 18"/>
                  <a:gd name="T6" fmla="*/ 5908 w 5740"/>
                  <a:gd name="T7" fmla="*/ 1 h 18"/>
                  <a:gd name="T8" fmla="*/ 5908 w 5740"/>
                  <a:gd name="T9" fmla="*/ 0 h 18"/>
                  <a:gd name="T10" fmla="*/ 590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79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73" name="Freeform 19"/>
              <p:cNvSpPr>
                <a:spLocks noChangeArrowheads="1"/>
              </p:cNvSpPr>
              <p:nvPr/>
            </p:nvSpPr>
            <p:spPr bwMode="auto">
              <a:xfrm>
                <a:off x="0" y="1280"/>
                <a:ext cx="5750" cy="10"/>
              </a:xfrm>
              <a:custGeom>
                <a:avLst/>
                <a:gdLst>
                  <a:gd name="T0" fmla="*/ 5908 w 5740"/>
                  <a:gd name="T1" fmla="*/ 0 h 18"/>
                  <a:gd name="T2" fmla="*/ 0 w 5740"/>
                  <a:gd name="T3" fmla="*/ 0 h 18"/>
                  <a:gd name="T4" fmla="*/ 0 w 5740"/>
                  <a:gd name="T5" fmla="*/ 1 h 18"/>
                  <a:gd name="T6" fmla="*/ 5908 w 5740"/>
                  <a:gd name="T7" fmla="*/ 1 h 18"/>
                  <a:gd name="T8" fmla="*/ 5908 w 5740"/>
                  <a:gd name="T9" fmla="*/ 0 h 18"/>
                  <a:gd name="T10" fmla="*/ 590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79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74" name="Freeform 20"/>
              <p:cNvSpPr>
                <a:spLocks noChangeArrowheads="1"/>
              </p:cNvSpPr>
              <p:nvPr/>
            </p:nvSpPr>
            <p:spPr bwMode="auto">
              <a:xfrm>
                <a:off x="0" y="1177"/>
                <a:ext cx="5750" cy="10"/>
              </a:xfrm>
              <a:custGeom>
                <a:avLst/>
                <a:gdLst>
                  <a:gd name="T0" fmla="*/ 5908 w 5740"/>
                  <a:gd name="T1" fmla="*/ 0 h 18"/>
                  <a:gd name="T2" fmla="*/ 0 w 5740"/>
                  <a:gd name="T3" fmla="*/ 0 h 18"/>
                  <a:gd name="T4" fmla="*/ 0 w 5740"/>
                  <a:gd name="T5" fmla="*/ 1 h 18"/>
                  <a:gd name="T6" fmla="*/ 5908 w 5740"/>
                  <a:gd name="T7" fmla="*/ 1 h 18"/>
                  <a:gd name="T8" fmla="*/ 5908 w 5740"/>
                  <a:gd name="T9" fmla="*/ 0 h 18"/>
                  <a:gd name="T10" fmla="*/ 590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79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75" name="Freeform 21"/>
              <p:cNvSpPr>
                <a:spLocks noChangeArrowheads="1"/>
              </p:cNvSpPr>
              <p:nvPr/>
            </p:nvSpPr>
            <p:spPr bwMode="auto">
              <a:xfrm>
                <a:off x="0" y="24"/>
                <a:ext cx="5750" cy="22"/>
              </a:xfrm>
              <a:custGeom>
                <a:avLst/>
                <a:gdLst>
                  <a:gd name="T0" fmla="*/ 5908 w 5740"/>
                  <a:gd name="T1" fmla="*/ 0 h 30"/>
                  <a:gd name="T2" fmla="*/ 0 w 5740"/>
                  <a:gd name="T3" fmla="*/ 0 h 30"/>
                  <a:gd name="T4" fmla="*/ 0 w 5740"/>
                  <a:gd name="T5" fmla="*/ 3 h 30"/>
                  <a:gd name="T6" fmla="*/ 5908 w 5740"/>
                  <a:gd name="T7" fmla="*/ 3 h 30"/>
                  <a:gd name="T8" fmla="*/ 5908 w 5740"/>
                  <a:gd name="T9" fmla="*/ 0 h 30"/>
                  <a:gd name="T10" fmla="*/ 5908 w 5740"/>
                  <a:gd name="T11" fmla="*/ 0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0">
                    <a:moveTo>
                      <a:pt x="5740" y="0"/>
                    </a:moveTo>
                    <a:lnTo>
                      <a:pt x="0" y="0"/>
                    </a:lnTo>
                    <a:lnTo>
                      <a:pt x="0" y="30"/>
                    </a:lnTo>
                    <a:lnTo>
                      <a:pt x="5740" y="3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90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76" name="Freeform 22"/>
              <p:cNvSpPr>
                <a:spLocks noChangeArrowheads="1"/>
              </p:cNvSpPr>
              <p:nvPr/>
            </p:nvSpPr>
            <p:spPr bwMode="auto">
              <a:xfrm>
                <a:off x="0" y="186"/>
                <a:ext cx="5750" cy="16"/>
              </a:xfrm>
              <a:custGeom>
                <a:avLst/>
                <a:gdLst>
                  <a:gd name="T0" fmla="*/ 5908 w 5740"/>
                  <a:gd name="T1" fmla="*/ 0 h 24"/>
                  <a:gd name="T2" fmla="*/ 0 w 5740"/>
                  <a:gd name="T3" fmla="*/ 0 h 24"/>
                  <a:gd name="T4" fmla="*/ 0 w 5740"/>
                  <a:gd name="T5" fmla="*/ 1 h 24"/>
                  <a:gd name="T6" fmla="*/ 5908 w 5740"/>
                  <a:gd name="T7" fmla="*/ 1 h 24"/>
                  <a:gd name="T8" fmla="*/ 5908 w 5740"/>
                  <a:gd name="T9" fmla="*/ 0 h 24"/>
                  <a:gd name="T10" fmla="*/ 590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90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77" name="Freeform 23"/>
              <p:cNvSpPr>
                <a:spLocks noChangeArrowheads="1"/>
              </p:cNvSpPr>
              <p:nvPr/>
            </p:nvSpPr>
            <p:spPr bwMode="auto">
              <a:xfrm>
                <a:off x="0" y="475"/>
                <a:ext cx="5750" cy="16"/>
              </a:xfrm>
              <a:custGeom>
                <a:avLst/>
                <a:gdLst>
                  <a:gd name="T0" fmla="*/ 5908 w 5740"/>
                  <a:gd name="T1" fmla="*/ 0 h 24"/>
                  <a:gd name="T2" fmla="*/ 0 w 5740"/>
                  <a:gd name="T3" fmla="*/ 0 h 24"/>
                  <a:gd name="T4" fmla="*/ 0 w 5740"/>
                  <a:gd name="T5" fmla="*/ 1 h 24"/>
                  <a:gd name="T6" fmla="*/ 5908 w 5740"/>
                  <a:gd name="T7" fmla="*/ 1 h 24"/>
                  <a:gd name="T8" fmla="*/ 5908 w 5740"/>
                  <a:gd name="T9" fmla="*/ 0 h 24"/>
                  <a:gd name="T10" fmla="*/ 590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86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78" name="Freeform 24"/>
              <p:cNvSpPr>
                <a:spLocks noChangeArrowheads="1"/>
              </p:cNvSpPr>
              <p:nvPr/>
            </p:nvSpPr>
            <p:spPr bwMode="auto">
              <a:xfrm>
                <a:off x="0" y="337"/>
                <a:ext cx="5750" cy="16"/>
              </a:xfrm>
              <a:custGeom>
                <a:avLst/>
                <a:gdLst>
                  <a:gd name="T0" fmla="*/ 5908 w 5740"/>
                  <a:gd name="T1" fmla="*/ 0 h 24"/>
                  <a:gd name="T2" fmla="*/ 0 w 5740"/>
                  <a:gd name="T3" fmla="*/ 0 h 24"/>
                  <a:gd name="T4" fmla="*/ 0 w 5740"/>
                  <a:gd name="T5" fmla="*/ 1 h 24"/>
                  <a:gd name="T6" fmla="*/ 5908 w 5740"/>
                  <a:gd name="T7" fmla="*/ 1 h 24"/>
                  <a:gd name="T8" fmla="*/ 5908 w 5740"/>
                  <a:gd name="T9" fmla="*/ 0 h 24"/>
                  <a:gd name="T10" fmla="*/ 590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8B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79" name="Freeform 25"/>
              <p:cNvSpPr>
                <a:spLocks noChangeArrowheads="1"/>
              </p:cNvSpPr>
              <p:nvPr/>
            </p:nvSpPr>
            <p:spPr bwMode="auto">
              <a:xfrm>
                <a:off x="0" y="600"/>
                <a:ext cx="5750" cy="16"/>
              </a:xfrm>
              <a:custGeom>
                <a:avLst/>
                <a:gdLst>
                  <a:gd name="T0" fmla="*/ 5908 w 5740"/>
                  <a:gd name="T1" fmla="*/ 0 h 24"/>
                  <a:gd name="T2" fmla="*/ 0 w 5740"/>
                  <a:gd name="T3" fmla="*/ 0 h 24"/>
                  <a:gd name="T4" fmla="*/ 0 w 5740"/>
                  <a:gd name="T5" fmla="*/ 1 h 24"/>
                  <a:gd name="T6" fmla="*/ 5908 w 5740"/>
                  <a:gd name="T7" fmla="*/ 1 h 24"/>
                  <a:gd name="T8" fmla="*/ 5908 w 5740"/>
                  <a:gd name="T9" fmla="*/ 0 h 24"/>
                  <a:gd name="T10" fmla="*/ 590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79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80" name="Freeform 26"/>
              <p:cNvSpPr>
                <a:spLocks noChangeArrowheads="1"/>
              </p:cNvSpPr>
              <p:nvPr/>
            </p:nvSpPr>
            <p:spPr bwMode="auto">
              <a:xfrm>
                <a:off x="0" y="727"/>
                <a:ext cx="5750" cy="10"/>
              </a:xfrm>
              <a:custGeom>
                <a:avLst/>
                <a:gdLst>
                  <a:gd name="T0" fmla="*/ 5908 w 5740"/>
                  <a:gd name="T1" fmla="*/ 0 h 18"/>
                  <a:gd name="T2" fmla="*/ 0 w 5740"/>
                  <a:gd name="T3" fmla="*/ 0 h 18"/>
                  <a:gd name="T4" fmla="*/ 0 w 5740"/>
                  <a:gd name="T5" fmla="*/ 1 h 18"/>
                  <a:gd name="T6" fmla="*/ 5908 w 5740"/>
                  <a:gd name="T7" fmla="*/ 1 h 18"/>
                  <a:gd name="T8" fmla="*/ 5908 w 5740"/>
                  <a:gd name="T9" fmla="*/ 0 h 18"/>
                  <a:gd name="T10" fmla="*/ 590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7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81" name="Freeform 27"/>
              <p:cNvSpPr>
                <a:spLocks noChangeArrowheads="1"/>
              </p:cNvSpPr>
              <p:nvPr/>
            </p:nvSpPr>
            <p:spPr bwMode="auto">
              <a:xfrm>
                <a:off x="0" y="841"/>
                <a:ext cx="5750" cy="10"/>
              </a:xfrm>
              <a:custGeom>
                <a:avLst/>
                <a:gdLst>
                  <a:gd name="T0" fmla="*/ 5908 w 5740"/>
                  <a:gd name="T1" fmla="*/ 0 h 18"/>
                  <a:gd name="T2" fmla="*/ 0 w 5740"/>
                  <a:gd name="T3" fmla="*/ 0 h 18"/>
                  <a:gd name="T4" fmla="*/ 0 w 5740"/>
                  <a:gd name="T5" fmla="*/ 1 h 18"/>
                  <a:gd name="T6" fmla="*/ 5908 w 5740"/>
                  <a:gd name="T7" fmla="*/ 1 h 18"/>
                  <a:gd name="T8" fmla="*/ 5908 w 5740"/>
                  <a:gd name="T9" fmla="*/ 0 h 18"/>
                  <a:gd name="T10" fmla="*/ 590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7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82" name="Freeform 28"/>
              <p:cNvSpPr>
                <a:spLocks noChangeArrowheads="1"/>
              </p:cNvSpPr>
              <p:nvPr/>
            </p:nvSpPr>
            <p:spPr bwMode="auto">
              <a:xfrm>
                <a:off x="0" y="943"/>
                <a:ext cx="5750" cy="10"/>
              </a:xfrm>
              <a:custGeom>
                <a:avLst/>
                <a:gdLst>
                  <a:gd name="T0" fmla="*/ 5908 w 5740"/>
                  <a:gd name="T1" fmla="*/ 0 h 18"/>
                  <a:gd name="T2" fmla="*/ 0 w 5740"/>
                  <a:gd name="T3" fmla="*/ 0 h 18"/>
                  <a:gd name="T4" fmla="*/ 0 w 5740"/>
                  <a:gd name="T5" fmla="*/ 1 h 18"/>
                  <a:gd name="T6" fmla="*/ 5908 w 5740"/>
                  <a:gd name="T7" fmla="*/ 1 h 18"/>
                  <a:gd name="T8" fmla="*/ 5908 w 5740"/>
                  <a:gd name="T9" fmla="*/ 0 h 18"/>
                  <a:gd name="T10" fmla="*/ 590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7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grpSp>
            <p:nvGrpSpPr>
              <p:cNvPr id="2083" name="Group 29"/>
              <p:cNvGrpSpPr>
                <a:grpSpLocks/>
              </p:cNvGrpSpPr>
              <p:nvPr/>
            </p:nvGrpSpPr>
            <p:grpSpPr bwMode="auto">
              <a:xfrm>
                <a:off x="0" y="0"/>
                <a:ext cx="5750" cy="1037"/>
                <a:chOff x="0" y="0"/>
                <a:chExt cx="5750" cy="1037"/>
              </a:xfrm>
            </p:grpSpPr>
            <p:sp>
              <p:nvSpPr>
                <p:cNvPr id="2105" name="Freeform 30"/>
                <p:cNvSpPr>
                  <a:spLocks noChangeArrowheads="1"/>
                </p:cNvSpPr>
                <p:nvPr/>
              </p:nvSpPr>
              <p:spPr bwMode="auto">
                <a:xfrm>
                  <a:off x="2849" y="0"/>
                  <a:ext cx="34" cy="1037"/>
                </a:xfrm>
                <a:custGeom>
                  <a:avLst/>
                  <a:gdLst>
                    <a:gd name="T0" fmla="*/ 3 w 42"/>
                    <a:gd name="T1" fmla="*/ 1003 h 1043"/>
                    <a:gd name="T2" fmla="*/ 8 w 42"/>
                    <a:gd name="T3" fmla="*/ 1003 h 1043"/>
                    <a:gd name="T4" fmla="*/ 8 w 42"/>
                    <a:gd name="T5" fmla="*/ 0 h 1043"/>
                    <a:gd name="T6" fmla="*/ 0 w 42"/>
                    <a:gd name="T7" fmla="*/ 0 h 1043"/>
                    <a:gd name="T8" fmla="*/ 0 w 42"/>
                    <a:gd name="T9" fmla="*/ 1003 h 1043"/>
                    <a:gd name="T10" fmla="*/ 3 w 42"/>
                    <a:gd name="T11" fmla="*/ 1003 h 1043"/>
                    <a:gd name="T12" fmla="*/ 3 w 42"/>
                    <a:gd name="T13" fmla="*/ 1003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2" h="1043">
                      <a:moveTo>
                        <a:pt x="18" y="1043"/>
                      </a:moveTo>
                      <a:lnTo>
                        <a:pt x="42" y="1043"/>
                      </a:lnTo>
                      <a:lnTo>
                        <a:pt x="42" y="0"/>
                      </a:lnTo>
                      <a:lnTo>
                        <a:pt x="0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106" name="Freeform 31"/>
                <p:cNvSpPr>
                  <a:spLocks noChangeArrowheads="1"/>
                </p:cNvSpPr>
                <p:nvPr/>
              </p:nvSpPr>
              <p:spPr bwMode="auto">
                <a:xfrm>
                  <a:off x="2400" y="0"/>
                  <a:ext cx="147" cy="1037"/>
                </a:xfrm>
                <a:custGeom>
                  <a:avLst/>
                  <a:gdLst>
                    <a:gd name="T0" fmla="*/ 85 w 155"/>
                    <a:gd name="T1" fmla="*/ 1003 h 1043"/>
                    <a:gd name="T2" fmla="*/ 100 w 155"/>
                    <a:gd name="T3" fmla="*/ 1003 h 1043"/>
                    <a:gd name="T4" fmla="*/ 27 w 155"/>
                    <a:gd name="T5" fmla="*/ 0 h 1043"/>
                    <a:gd name="T6" fmla="*/ 0 w 155"/>
                    <a:gd name="T7" fmla="*/ 0 h 1043"/>
                    <a:gd name="T8" fmla="*/ 72 w 155"/>
                    <a:gd name="T9" fmla="*/ 1003 h 1043"/>
                    <a:gd name="T10" fmla="*/ 85 w 155"/>
                    <a:gd name="T11" fmla="*/ 1003 h 1043"/>
                    <a:gd name="T12" fmla="*/ 85 w 155"/>
                    <a:gd name="T13" fmla="*/ 1003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55" h="1043">
                      <a:moveTo>
                        <a:pt x="131" y="1043"/>
                      </a:moveTo>
                      <a:lnTo>
                        <a:pt x="155" y="1043"/>
                      </a:lnTo>
                      <a:lnTo>
                        <a:pt x="42" y="0"/>
                      </a:lnTo>
                      <a:lnTo>
                        <a:pt x="0" y="0"/>
                      </a:lnTo>
                      <a:lnTo>
                        <a:pt x="113" y="1043"/>
                      </a:lnTo>
                      <a:lnTo>
                        <a:pt x="131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107" name="Freeform 32"/>
                <p:cNvSpPr>
                  <a:spLocks noChangeArrowheads="1"/>
                </p:cNvSpPr>
                <p:nvPr/>
              </p:nvSpPr>
              <p:spPr bwMode="auto">
                <a:xfrm>
                  <a:off x="1967" y="0"/>
                  <a:ext cx="232" cy="1037"/>
                </a:xfrm>
                <a:custGeom>
                  <a:avLst/>
                  <a:gdLst>
                    <a:gd name="T0" fmla="*/ 175 w 239"/>
                    <a:gd name="T1" fmla="*/ 1003 h 1043"/>
                    <a:gd name="T2" fmla="*/ 191 w 239"/>
                    <a:gd name="T3" fmla="*/ 1003 h 1043"/>
                    <a:gd name="T4" fmla="*/ 31 w 239"/>
                    <a:gd name="T5" fmla="*/ 0 h 1043"/>
                    <a:gd name="T6" fmla="*/ 0 w 239"/>
                    <a:gd name="T7" fmla="*/ 0 h 1043"/>
                    <a:gd name="T8" fmla="*/ 163 w 239"/>
                    <a:gd name="T9" fmla="*/ 1003 h 1043"/>
                    <a:gd name="T10" fmla="*/ 175 w 239"/>
                    <a:gd name="T11" fmla="*/ 1003 h 1043"/>
                    <a:gd name="T12" fmla="*/ 175 w 239"/>
                    <a:gd name="T13" fmla="*/ 1003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39" h="1043">
                      <a:moveTo>
                        <a:pt x="221" y="1043"/>
                      </a:moveTo>
                      <a:lnTo>
                        <a:pt x="239" y="1043"/>
                      </a:lnTo>
                      <a:lnTo>
                        <a:pt x="36" y="0"/>
                      </a:lnTo>
                      <a:lnTo>
                        <a:pt x="0" y="0"/>
                      </a:lnTo>
                      <a:lnTo>
                        <a:pt x="203" y="1043"/>
                      </a:lnTo>
                      <a:lnTo>
                        <a:pt x="221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108" name="Freeform 33"/>
                <p:cNvSpPr>
                  <a:spLocks noChangeArrowheads="1"/>
                </p:cNvSpPr>
                <p:nvPr/>
              </p:nvSpPr>
              <p:spPr bwMode="auto">
                <a:xfrm>
                  <a:off x="1554" y="0"/>
                  <a:ext cx="345" cy="1037"/>
                </a:xfrm>
                <a:custGeom>
                  <a:avLst/>
                  <a:gdLst>
                    <a:gd name="T0" fmla="*/ 286 w 352"/>
                    <a:gd name="T1" fmla="*/ 1003 h 1043"/>
                    <a:gd name="T2" fmla="*/ 302 w 352"/>
                    <a:gd name="T3" fmla="*/ 1003 h 1043"/>
                    <a:gd name="T4" fmla="*/ 36 w 352"/>
                    <a:gd name="T5" fmla="*/ 0 h 1043"/>
                    <a:gd name="T6" fmla="*/ 0 w 352"/>
                    <a:gd name="T7" fmla="*/ 0 h 1043"/>
                    <a:gd name="T8" fmla="*/ 265 w 352"/>
                    <a:gd name="T9" fmla="*/ 1003 h 1043"/>
                    <a:gd name="T10" fmla="*/ 286 w 352"/>
                    <a:gd name="T11" fmla="*/ 1003 h 1043"/>
                    <a:gd name="T12" fmla="*/ 286 w 352"/>
                    <a:gd name="T13" fmla="*/ 1003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52" h="1043">
                      <a:moveTo>
                        <a:pt x="334" y="1043"/>
                      </a:moveTo>
                      <a:lnTo>
                        <a:pt x="352" y="1043"/>
                      </a:lnTo>
                      <a:lnTo>
                        <a:pt x="41" y="0"/>
                      </a:lnTo>
                      <a:lnTo>
                        <a:pt x="0" y="0"/>
                      </a:lnTo>
                      <a:lnTo>
                        <a:pt x="311" y="1043"/>
                      </a:lnTo>
                      <a:lnTo>
                        <a:pt x="334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109" name="Freeform 34"/>
                <p:cNvSpPr>
                  <a:spLocks noChangeArrowheads="1"/>
                </p:cNvSpPr>
                <p:nvPr/>
              </p:nvSpPr>
              <p:spPr bwMode="auto">
                <a:xfrm>
                  <a:off x="1134" y="0"/>
                  <a:ext cx="442" cy="1037"/>
                </a:xfrm>
                <a:custGeom>
                  <a:avLst/>
                  <a:gdLst>
                    <a:gd name="T0" fmla="*/ 377 w 449"/>
                    <a:gd name="T1" fmla="*/ 1003 h 1043"/>
                    <a:gd name="T2" fmla="*/ 398 w 449"/>
                    <a:gd name="T3" fmla="*/ 1003 h 1043"/>
                    <a:gd name="T4" fmla="*/ 37 w 449"/>
                    <a:gd name="T5" fmla="*/ 0 h 1043"/>
                    <a:gd name="T6" fmla="*/ 0 w 449"/>
                    <a:gd name="T7" fmla="*/ 0 h 1043"/>
                    <a:gd name="T8" fmla="*/ 359 w 449"/>
                    <a:gd name="T9" fmla="*/ 1003 h 1043"/>
                    <a:gd name="T10" fmla="*/ 377 w 449"/>
                    <a:gd name="T11" fmla="*/ 1003 h 1043"/>
                    <a:gd name="T12" fmla="*/ 377 w 449"/>
                    <a:gd name="T13" fmla="*/ 1003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49" h="1043">
                      <a:moveTo>
                        <a:pt x="425" y="1043"/>
                      </a:moveTo>
                      <a:lnTo>
                        <a:pt x="449" y="1043"/>
                      </a:lnTo>
                      <a:lnTo>
                        <a:pt x="42" y="0"/>
                      </a:lnTo>
                      <a:lnTo>
                        <a:pt x="0" y="0"/>
                      </a:lnTo>
                      <a:lnTo>
                        <a:pt x="407" y="1043"/>
                      </a:lnTo>
                      <a:lnTo>
                        <a:pt x="425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110" name="Freeform 35"/>
                <p:cNvSpPr>
                  <a:spLocks noChangeArrowheads="1"/>
                </p:cNvSpPr>
                <p:nvPr/>
              </p:nvSpPr>
              <p:spPr bwMode="auto">
                <a:xfrm>
                  <a:off x="714" y="0"/>
                  <a:ext cx="532" cy="1037"/>
                </a:xfrm>
                <a:custGeom>
                  <a:avLst/>
                  <a:gdLst>
                    <a:gd name="T0" fmla="*/ 482 w 538"/>
                    <a:gd name="T1" fmla="*/ 1003 h 1043"/>
                    <a:gd name="T2" fmla="*/ 498 w 538"/>
                    <a:gd name="T3" fmla="*/ 1003 h 1043"/>
                    <a:gd name="T4" fmla="*/ 41 w 538"/>
                    <a:gd name="T5" fmla="*/ 0 h 1043"/>
                    <a:gd name="T6" fmla="*/ 0 w 538"/>
                    <a:gd name="T7" fmla="*/ 0 h 1043"/>
                    <a:gd name="T8" fmla="*/ 461 w 538"/>
                    <a:gd name="T9" fmla="*/ 1003 h 1043"/>
                    <a:gd name="T10" fmla="*/ 482 w 538"/>
                    <a:gd name="T11" fmla="*/ 1003 h 1043"/>
                    <a:gd name="T12" fmla="*/ 482 w 538"/>
                    <a:gd name="T13" fmla="*/ 1003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38" h="1043">
                      <a:moveTo>
                        <a:pt x="520" y="1043"/>
                      </a:moveTo>
                      <a:lnTo>
                        <a:pt x="538" y="1043"/>
                      </a:lnTo>
                      <a:lnTo>
                        <a:pt x="41" y="0"/>
                      </a:lnTo>
                      <a:lnTo>
                        <a:pt x="0" y="0"/>
                      </a:lnTo>
                      <a:lnTo>
                        <a:pt x="496" y="1043"/>
                      </a:lnTo>
                      <a:lnTo>
                        <a:pt x="520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111" name="Freeform 36"/>
                <p:cNvSpPr>
                  <a:spLocks noChangeArrowheads="1"/>
                </p:cNvSpPr>
                <p:nvPr/>
              </p:nvSpPr>
              <p:spPr bwMode="auto">
                <a:xfrm>
                  <a:off x="306" y="0"/>
                  <a:ext cx="634" cy="1037"/>
                </a:xfrm>
                <a:custGeom>
                  <a:avLst/>
                  <a:gdLst>
                    <a:gd name="T0" fmla="*/ 582 w 640"/>
                    <a:gd name="T1" fmla="*/ 1003 h 1043"/>
                    <a:gd name="T2" fmla="*/ 600 w 640"/>
                    <a:gd name="T3" fmla="*/ 1003 h 1043"/>
                    <a:gd name="T4" fmla="*/ 48 w 640"/>
                    <a:gd name="T5" fmla="*/ 0 h 1043"/>
                    <a:gd name="T6" fmla="*/ 0 w 640"/>
                    <a:gd name="T7" fmla="*/ 0 h 1043"/>
                    <a:gd name="T8" fmla="*/ 562 w 640"/>
                    <a:gd name="T9" fmla="*/ 1003 h 1043"/>
                    <a:gd name="T10" fmla="*/ 582 w 640"/>
                    <a:gd name="T11" fmla="*/ 1003 h 1043"/>
                    <a:gd name="T12" fmla="*/ 582 w 640"/>
                    <a:gd name="T13" fmla="*/ 1003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40" h="1043">
                      <a:moveTo>
                        <a:pt x="622" y="1043"/>
                      </a:moveTo>
                      <a:lnTo>
                        <a:pt x="640" y="1043"/>
                      </a:lnTo>
                      <a:lnTo>
                        <a:pt x="48" y="0"/>
                      </a:lnTo>
                      <a:lnTo>
                        <a:pt x="0" y="0"/>
                      </a:lnTo>
                      <a:lnTo>
                        <a:pt x="598" y="1043"/>
                      </a:lnTo>
                      <a:lnTo>
                        <a:pt x="622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112" name="Freeform 37"/>
                <p:cNvSpPr>
                  <a:spLocks noChangeArrowheads="1"/>
                </p:cNvSpPr>
                <p:nvPr/>
              </p:nvSpPr>
              <p:spPr bwMode="auto">
                <a:xfrm>
                  <a:off x="0" y="108"/>
                  <a:ext cx="622" cy="929"/>
                </a:xfrm>
                <a:custGeom>
                  <a:avLst/>
                  <a:gdLst>
                    <a:gd name="T0" fmla="*/ 565 w 628"/>
                    <a:gd name="T1" fmla="*/ 895 h 935"/>
                    <a:gd name="T2" fmla="*/ 588 w 628"/>
                    <a:gd name="T3" fmla="*/ 895 h 935"/>
                    <a:gd name="T4" fmla="*/ 0 w 628"/>
                    <a:gd name="T5" fmla="*/ 0 h 935"/>
                    <a:gd name="T6" fmla="*/ 0 w 628"/>
                    <a:gd name="T7" fmla="*/ 66 h 935"/>
                    <a:gd name="T8" fmla="*/ 545 w 628"/>
                    <a:gd name="T9" fmla="*/ 895 h 935"/>
                    <a:gd name="T10" fmla="*/ 565 w 628"/>
                    <a:gd name="T11" fmla="*/ 895 h 935"/>
                    <a:gd name="T12" fmla="*/ 565 w 628"/>
                    <a:gd name="T13" fmla="*/ 895 h 93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28" h="935">
                      <a:moveTo>
                        <a:pt x="604" y="935"/>
                      </a:moveTo>
                      <a:lnTo>
                        <a:pt x="628" y="935"/>
                      </a:lnTo>
                      <a:lnTo>
                        <a:pt x="0" y="0"/>
                      </a:lnTo>
                      <a:lnTo>
                        <a:pt x="0" y="66"/>
                      </a:lnTo>
                      <a:lnTo>
                        <a:pt x="580" y="935"/>
                      </a:lnTo>
                      <a:lnTo>
                        <a:pt x="604" y="9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113" name="Freeform 38"/>
                <p:cNvSpPr>
                  <a:spLocks noChangeArrowheads="1"/>
                </p:cNvSpPr>
                <p:nvPr/>
              </p:nvSpPr>
              <p:spPr bwMode="auto">
                <a:xfrm>
                  <a:off x="3191" y="0"/>
                  <a:ext cx="147" cy="1037"/>
                </a:xfrm>
                <a:custGeom>
                  <a:avLst/>
                  <a:gdLst>
                    <a:gd name="T0" fmla="*/ 13 w 155"/>
                    <a:gd name="T1" fmla="*/ 1003 h 1043"/>
                    <a:gd name="T2" fmla="*/ 27 w 155"/>
                    <a:gd name="T3" fmla="*/ 1003 h 1043"/>
                    <a:gd name="T4" fmla="*/ 100 w 155"/>
                    <a:gd name="T5" fmla="*/ 0 h 1043"/>
                    <a:gd name="T6" fmla="*/ 73 w 155"/>
                    <a:gd name="T7" fmla="*/ 0 h 1043"/>
                    <a:gd name="T8" fmla="*/ 0 w 155"/>
                    <a:gd name="T9" fmla="*/ 1003 h 1043"/>
                    <a:gd name="T10" fmla="*/ 13 w 155"/>
                    <a:gd name="T11" fmla="*/ 1003 h 1043"/>
                    <a:gd name="T12" fmla="*/ 13 w 155"/>
                    <a:gd name="T13" fmla="*/ 1003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55" h="1043">
                      <a:moveTo>
                        <a:pt x="18" y="1043"/>
                      </a:moveTo>
                      <a:lnTo>
                        <a:pt x="42" y="1043"/>
                      </a:lnTo>
                      <a:lnTo>
                        <a:pt x="155" y="0"/>
                      </a:lnTo>
                      <a:lnTo>
                        <a:pt x="114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114" name="Freeform 39"/>
                <p:cNvSpPr>
                  <a:spLocks noChangeArrowheads="1"/>
                </p:cNvSpPr>
                <p:nvPr/>
              </p:nvSpPr>
              <p:spPr bwMode="auto">
                <a:xfrm>
                  <a:off x="3533" y="0"/>
                  <a:ext cx="232" cy="1037"/>
                </a:xfrm>
                <a:custGeom>
                  <a:avLst/>
                  <a:gdLst>
                    <a:gd name="T0" fmla="*/ 17 w 239"/>
                    <a:gd name="T1" fmla="*/ 1003 h 1043"/>
                    <a:gd name="T2" fmla="*/ 31 w 239"/>
                    <a:gd name="T3" fmla="*/ 1003 h 1043"/>
                    <a:gd name="T4" fmla="*/ 191 w 239"/>
                    <a:gd name="T5" fmla="*/ 0 h 1043"/>
                    <a:gd name="T6" fmla="*/ 163 w 239"/>
                    <a:gd name="T7" fmla="*/ 0 h 1043"/>
                    <a:gd name="T8" fmla="*/ 0 w 239"/>
                    <a:gd name="T9" fmla="*/ 1003 h 1043"/>
                    <a:gd name="T10" fmla="*/ 17 w 239"/>
                    <a:gd name="T11" fmla="*/ 1003 h 1043"/>
                    <a:gd name="T12" fmla="*/ 17 w 239"/>
                    <a:gd name="T13" fmla="*/ 1003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39" h="1043">
                      <a:moveTo>
                        <a:pt x="18" y="1043"/>
                      </a:moveTo>
                      <a:lnTo>
                        <a:pt x="36" y="1043"/>
                      </a:lnTo>
                      <a:lnTo>
                        <a:pt x="239" y="0"/>
                      </a:lnTo>
                      <a:lnTo>
                        <a:pt x="203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115" name="Freeform 40"/>
                <p:cNvSpPr>
                  <a:spLocks noChangeArrowheads="1"/>
                </p:cNvSpPr>
                <p:nvPr/>
              </p:nvSpPr>
              <p:spPr bwMode="auto">
                <a:xfrm>
                  <a:off x="3821" y="0"/>
                  <a:ext cx="351" cy="1037"/>
                </a:xfrm>
                <a:custGeom>
                  <a:avLst/>
                  <a:gdLst>
                    <a:gd name="T0" fmla="*/ 24 w 358"/>
                    <a:gd name="T1" fmla="*/ 1003 h 1043"/>
                    <a:gd name="T2" fmla="*/ 37 w 358"/>
                    <a:gd name="T3" fmla="*/ 1003 h 1043"/>
                    <a:gd name="T4" fmla="*/ 308 w 358"/>
                    <a:gd name="T5" fmla="*/ 0 h 1043"/>
                    <a:gd name="T6" fmla="*/ 271 w 358"/>
                    <a:gd name="T7" fmla="*/ 0 h 1043"/>
                    <a:gd name="T8" fmla="*/ 0 w 358"/>
                    <a:gd name="T9" fmla="*/ 1003 h 1043"/>
                    <a:gd name="T10" fmla="*/ 24 w 358"/>
                    <a:gd name="T11" fmla="*/ 1003 h 1043"/>
                    <a:gd name="T12" fmla="*/ 24 w 358"/>
                    <a:gd name="T13" fmla="*/ 1003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58" h="1043">
                      <a:moveTo>
                        <a:pt x="24" y="1043"/>
                      </a:moveTo>
                      <a:lnTo>
                        <a:pt x="42" y="1043"/>
                      </a:lnTo>
                      <a:lnTo>
                        <a:pt x="358" y="0"/>
                      </a:lnTo>
                      <a:lnTo>
                        <a:pt x="317" y="0"/>
                      </a:lnTo>
                      <a:lnTo>
                        <a:pt x="0" y="1043"/>
                      </a:lnTo>
                      <a:lnTo>
                        <a:pt x="24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116" name="Freeform 41"/>
                <p:cNvSpPr>
                  <a:spLocks noChangeArrowheads="1"/>
                </p:cNvSpPr>
                <p:nvPr/>
              </p:nvSpPr>
              <p:spPr bwMode="auto">
                <a:xfrm>
                  <a:off x="4139" y="0"/>
                  <a:ext cx="441" cy="1037"/>
                </a:xfrm>
                <a:custGeom>
                  <a:avLst/>
                  <a:gdLst>
                    <a:gd name="T0" fmla="*/ 18 w 448"/>
                    <a:gd name="T1" fmla="*/ 1003 h 1043"/>
                    <a:gd name="T2" fmla="*/ 36 w 448"/>
                    <a:gd name="T3" fmla="*/ 1003 h 1043"/>
                    <a:gd name="T4" fmla="*/ 398 w 448"/>
                    <a:gd name="T5" fmla="*/ 0 h 1043"/>
                    <a:gd name="T6" fmla="*/ 358 w 448"/>
                    <a:gd name="T7" fmla="*/ 0 h 1043"/>
                    <a:gd name="T8" fmla="*/ 0 w 448"/>
                    <a:gd name="T9" fmla="*/ 1003 h 1043"/>
                    <a:gd name="T10" fmla="*/ 18 w 448"/>
                    <a:gd name="T11" fmla="*/ 1003 h 1043"/>
                    <a:gd name="T12" fmla="*/ 18 w 448"/>
                    <a:gd name="T13" fmla="*/ 1003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48" h="1043">
                      <a:moveTo>
                        <a:pt x="18" y="1043"/>
                      </a:moveTo>
                      <a:lnTo>
                        <a:pt x="41" y="1043"/>
                      </a:lnTo>
                      <a:lnTo>
                        <a:pt x="448" y="0"/>
                      </a:lnTo>
                      <a:lnTo>
                        <a:pt x="406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117" name="Freeform 42"/>
                <p:cNvSpPr>
                  <a:spLocks noChangeArrowheads="1"/>
                </p:cNvSpPr>
                <p:nvPr/>
              </p:nvSpPr>
              <p:spPr bwMode="auto">
                <a:xfrm>
                  <a:off x="4480" y="0"/>
                  <a:ext cx="533" cy="1037"/>
                </a:xfrm>
                <a:custGeom>
                  <a:avLst/>
                  <a:gdLst>
                    <a:gd name="T0" fmla="*/ 18 w 539"/>
                    <a:gd name="T1" fmla="*/ 1003 h 1043"/>
                    <a:gd name="T2" fmla="*/ 42 w 539"/>
                    <a:gd name="T3" fmla="*/ 1003 h 1043"/>
                    <a:gd name="T4" fmla="*/ 499 w 539"/>
                    <a:gd name="T5" fmla="*/ 0 h 1043"/>
                    <a:gd name="T6" fmla="*/ 462 w 539"/>
                    <a:gd name="T7" fmla="*/ 0 h 1043"/>
                    <a:gd name="T8" fmla="*/ 0 w 539"/>
                    <a:gd name="T9" fmla="*/ 1003 h 1043"/>
                    <a:gd name="T10" fmla="*/ 18 w 539"/>
                    <a:gd name="T11" fmla="*/ 1003 h 1043"/>
                    <a:gd name="T12" fmla="*/ 18 w 539"/>
                    <a:gd name="T13" fmla="*/ 1003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39" h="1043">
                      <a:moveTo>
                        <a:pt x="18" y="1043"/>
                      </a:moveTo>
                      <a:lnTo>
                        <a:pt x="42" y="1043"/>
                      </a:lnTo>
                      <a:lnTo>
                        <a:pt x="539" y="0"/>
                      </a:lnTo>
                      <a:lnTo>
                        <a:pt x="497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" name="Freeform 43"/>
                <p:cNvSpPr>
                  <a:spLocks noChangeArrowheads="1"/>
                </p:cNvSpPr>
                <p:nvPr/>
              </p:nvSpPr>
              <p:spPr bwMode="auto">
                <a:xfrm>
                  <a:off x="4768" y="0"/>
                  <a:ext cx="634" cy="1037"/>
                </a:xfrm>
                <a:custGeom>
                  <a:avLst/>
                  <a:gdLst>
                    <a:gd name="T0" fmla="*/ 18 w 640"/>
                    <a:gd name="T1" fmla="*/ 1003 h 1043"/>
                    <a:gd name="T2" fmla="*/ 42 w 640"/>
                    <a:gd name="T3" fmla="*/ 1003 h 1043"/>
                    <a:gd name="T4" fmla="*/ 600 w 640"/>
                    <a:gd name="T5" fmla="*/ 0 h 1043"/>
                    <a:gd name="T6" fmla="*/ 557 w 640"/>
                    <a:gd name="T7" fmla="*/ 0 h 1043"/>
                    <a:gd name="T8" fmla="*/ 0 w 640"/>
                    <a:gd name="T9" fmla="*/ 1003 h 1043"/>
                    <a:gd name="T10" fmla="*/ 18 w 640"/>
                    <a:gd name="T11" fmla="*/ 1003 h 1043"/>
                    <a:gd name="T12" fmla="*/ 18 w 640"/>
                    <a:gd name="T13" fmla="*/ 1003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40" h="1043">
                      <a:moveTo>
                        <a:pt x="18" y="1043"/>
                      </a:moveTo>
                      <a:lnTo>
                        <a:pt x="42" y="1043"/>
                      </a:lnTo>
                      <a:lnTo>
                        <a:pt x="640" y="0"/>
                      </a:lnTo>
                      <a:lnTo>
                        <a:pt x="592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119" name="Freeform 44"/>
                <p:cNvSpPr>
                  <a:spLocks noChangeArrowheads="1"/>
                </p:cNvSpPr>
                <p:nvPr/>
              </p:nvSpPr>
              <p:spPr bwMode="auto">
                <a:xfrm>
                  <a:off x="5086" y="48"/>
                  <a:ext cx="664" cy="989"/>
                </a:xfrm>
                <a:custGeom>
                  <a:avLst/>
                  <a:gdLst>
                    <a:gd name="T0" fmla="*/ 24 w 670"/>
                    <a:gd name="T1" fmla="*/ 955 h 995"/>
                    <a:gd name="T2" fmla="*/ 48 w 670"/>
                    <a:gd name="T3" fmla="*/ 955 h 995"/>
                    <a:gd name="T4" fmla="*/ 630 w 670"/>
                    <a:gd name="T5" fmla="*/ 72 h 995"/>
                    <a:gd name="T6" fmla="*/ 630 w 670"/>
                    <a:gd name="T7" fmla="*/ 0 h 995"/>
                    <a:gd name="T8" fmla="*/ 0 w 670"/>
                    <a:gd name="T9" fmla="*/ 955 h 995"/>
                    <a:gd name="T10" fmla="*/ 24 w 670"/>
                    <a:gd name="T11" fmla="*/ 955 h 995"/>
                    <a:gd name="T12" fmla="*/ 24 w 670"/>
                    <a:gd name="T13" fmla="*/ 955 h 99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70" h="995">
                      <a:moveTo>
                        <a:pt x="24" y="995"/>
                      </a:moveTo>
                      <a:lnTo>
                        <a:pt x="48" y="995"/>
                      </a:lnTo>
                      <a:lnTo>
                        <a:pt x="670" y="72"/>
                      </a:lnTo>
                      <a:lnTo>
                        <a:pt x="670" y="0"/>
                      </a:lnTo>
                      <a:lnTo>
                        <a:pt x="0" y="995"/>
                      </a:lnTo>
                      <a:lnTo>
                        <a:pt x="24" y="9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</p:grpSp>
          <p:grpSp>
            <p:nvGrpSpPr>
              <p:cNvPr id="2084" name="Group 45"/>
              <p:cNvGrpSpPr>
                <a:grpSpLocks/>
              </p:cNvGrpSpPr>
              <p:nvPr/>
            </p:nvGrpSpPr>
            <p:grpSpPr bwMode="auto">
              <a:xfrm>
                <a:off x="0" y="558"/>
                <a:ext cx="5750" cy="479"/>
                <a:chOff x="0" y="558"/>
                <a:chExt cx="5750" cy="479"/>
              </a:xfrm>
            </p:grpSpPr>
            <p:sp>
              <p:nvSpPr>
                <p:cNvPr id="2103" name="Freeform 46"/>
                <p:cNvSpPr>
                  <a:spLocks noChangeArrowheads="1"/>
                </p:cNvSpPr>
                <p:nvPr/>
              </p:nvSpPr>
              <p:spPr bwMode="auto">
                <a:xfrm>
                  <a:off x="0" y="618"/>
                  <a:ext cx="298" cy="419"/>
                </a:xfrm>
                <a:custGeom>
                  <a:avLst/>
                  <a:gdLst>
                    <a:gd name="T0" fmla="*/ 234 w 305"/>
                    <a:gd name="T1" fmla="*/ 376 h 426"/>
                    <a:gd name="T2" fmla="*/ 256 w 305"/>
                    <a:gd name="T3" fmla="*/ 376 h 426"/>
                    <a:gd name="T4" fmla="*/ 0 w 305"/>
                    <a:gd name="T5" fmla="*/ 0 h 426"/>
                    <a:gd name="T6" fmla="*/ 0 w 305"/>
                    <a:gd name="T7" fmla="*/ 61 h 426"/>
                    <a:gd name="T8" fmla="*/ 214 w 305"/>
                    <a:gd name="T9" fmla="*/ 376 h 426"/>
                    <a:gd name="T10" fmla="*/ 234 w 305"/>
                    <a:gd name="T11" fmla="*/ 376 h 426"/>
                    <a:gd name="T12" fmla="*/ 234 w 305"/>
                    <a:gd name="T13" fmla="*/ 376 h 42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5" h="426">
                      <a:moveTo>
                        <a:pt x="281" y="426"/>
                      </a:moveTo>
                      <a:lnTo>
                        <a:pt x="305" y="426"/>
                      </a:lnTo>
                      <a:lnTo>
                        <a:pt x="0" y="0"/>
                      </a:lnTo>
                      <a:lnTo>
                        <a:pt x="0" y="66"/>
                      </a:lnTo>
                      <a:lnTo>
                        <a:pt x="251" y="426"/>
                      </a:lnTo>
                      <a:lnTo>
                        <a:pt x="281" y="426"/>
                      </a:lnTo>
                      <a:close/>
                    </a:path>
                  </a:pathLst>
                </a:custGeom>
                <a:solidFill>
                  <a:srgbClr val="01017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104" name="Freeform 47"/>
                <p:cNvSpPr>
                  <a:spLocks noChangeArrowheads="1"/>
                </p:cNvSpPr>
                <p:nvPr/>
              </p:nvSpPr>
              <p:spPr bwMode="auto">
                <a:xfrm>
                  <a:off x="5410" y="558"/>
                  <a:ext cx="340" cy="479"/>
                </a:xfrm>
                <a:custGeom>
                  <a:avLst/>
                  <a:gdLst>
                    <a:gd name="T0" fmla="*/ 24 w 347"/>
                    <a:gd name="T1" fmla="*/ 435 h 486"/>
                    <a:gd name="T2" fmla="*/ 43 w 347"/>
                    <a:gd name="T3" fmla="*/ 435 h 486"/>
                    <a:gd name="T4" fmla="*/ 298 w 347"/>
                    <a:gd name="T5" fmla="*/ 67 h 486"/>
                    <a:gd name="T6" fmla="*/ 298 w 347"/>
                    <a:gd name="T7" fmla="*/ 0 h 486"/>
                    <a:gd name="T8" fmla="*/ 0 w 347"/>
                    <a:gd name="T9" fmla="*/ 435 h 486"/>
                    <a:gd name="T10" fmla="*/ 24 w 347"/>
                    <a:gd name="T11" fmla="*/ 435 h 486"/>
                    <a:gd name="T12" fmla="*/ 24 w 347"/>
                    <a:gd name="T13" fmla="*/ 435 h 48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47" h="486">
                      <a:moveTo>
                        <a:pt x="24" y="486"/>
                      </a:moveTo>
                      <a:lnTo>
                        <a:pt x="48" y="486"/>
                      </a:lnTo>
                      <a:lnTo>
                        <a:pt x="347" y="72"/>
                      </a:lnTo>
                      <a:lnTo>
                        <a:pt x="347" y="0"/>
                      </a:lnTo>
                      <a:lnTo>
                        <a:pt x="0" y="486"/>
                      </a:lnTo>
                      <a:lnTo>
                        <a:pt x="24" y="486"/>
                      </a:lnTo>
                      <a:close/>
                    </a:path>
                  </a:pathLst>
                </a:custGeom>
                <a:solidFill>
                  <a:srgbClr val="01017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</p:grpSp>
          <p:grpSp>
            <p:nvGrpSpPr>
              <p:cNvPr id="2085" name="Group 48"/>
              <p:cNvGrpSpPr>
                <a:grpSpLocks/>
              </p:cNvGrpSpPr>
              <p:nvPr/>
            </p:nvGrpSpPr>
            <p:grpSpPr bwMode="auto">
              <a:xfrm>
                <a:off x="264" y="1039"/>
                <a:ext cx="5192" cy="3272"/>
                <a:chOff x="264" y="1039"/>
                <a:chExt cx="5192" cy="3272"/>
              </a:xfrm>
            </p:grpSpPr>
            <p:sp>
              <p:nvSpPr>
                <p:cNvPr id="2094" name="Freeform 49"/>
                <p:cNvSpPr>
                  <a:spLocks noChangeArrowheads="1"/>
                </p:cNvSpPr>
                <p:nvPr/>
              </p:nvSpPr>
              <p:spPr bwMode="auto">
                <a:xfrm>
                  <a:off x="2849" y="1039"/>
                  <a:ext cx="34" cy="3272"/>
                </a:xfrm>
                <a:custGeom>
                  <a:avLst/>
                  <a:gdLst>
                    <a:gd name="T0" fmla="*/ 3 w 42"/>
                    <a:gd name="T1" fmla="*/ 0 h 3273"/>
                    <a:gd name="T2" fmla="*/ 0 w 42"/>
                    <a:gd name="T3" fmla="*/ 0 h 3273"/>
                    <a:gd name="T4" fmla="*/ 0 w 42"/>
                    <a:gd name="T5" fmla="*/ 3298 h 3273"/>
                    <a:gd name="T6" fmla="*/ 8 w 42"/>
                    <a:gd name="T7" fmla="*/ 3298 h 3273"/>
                    <a:gd name="T8" fmla="*/ 8 w 42"/>
                    <a:gd name="T9" fmla="*/ 0 h 3273"/>
                    <a:gd name="T10" fmla="*/ 3 w 42"/>
                    <a:gd name="T11" fmla="*/ 0 h 3273"/>
                    <a:gd name="T12" fmla="*/ 3 w 42"/>
                    <a:gd name="T13" fmla="*/ 0 h 32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2" h="3273">
                      <a:moveTo>
                        <a:pt x="18" y="0"/>
                      </a:moveTo>
                      <a:lnTo>
                        <a:pt x="0" y="0"/>
                      </a:lnTo>
                      <a:lnTo>
                        <a:pt x="0" y="3273"/>
                      </a:lnTo>
                      <a:lnTo>
                        <a:pt x="42" y="3273"/>
                      </a:lnTo>
                      <a:lnTo>
                        <a:pt x="42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99"/>
                    </a:gs>
                    <a:gs pos="100000">
                      <a:srgbClr val="01016B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095" name="Freeform 50"/>
                <p:cNvSpPr>
                  <a:spLocks noChangeArrowheads="1"/>
                </p:cNvSpPr>
                <p:nvPr/>
              </p:nvSpPr>
              <p:spPr bwMode="auto">
                <a:xfrm>
                  <a:off x="2154" y="1039"/>
                  <a:ext cx="393" cy="3272"/>
                </a:xfrm>
                <a:custGeom>
                  <a:avLst/>
                  <a:gdLst>
                    <a:gd name="T0" fmla="*/ 328 w 400"/>
                    <a:gd name="T1" fmla="*/ 0 h 3273"/>
                    <a:gd name="T2" fmla="*/ 310 w 400"/>
                    <a:gd name="T3" fmla="*/ 0 h 3273"/>
                    <a:gd name="T4" fmla="*/ 0 w 400"/>
                    <a:gd name="T5" fmla="*/ 3298 h 3273"/>
                    <a:gd name="T6" fmla="*/ 36 w 400"/>
                    <a:gd name="T7" fmla="*/ 3298 h 3273"/>
                    <a:gd name="T8" fmla="*/ 350 w 400"/>
                    <a:gd name="T9" fmla="*/ 0 h 3273"/>
                    <a:gd name="T10" fmla="*/ 328 w 400"/>
                    <a:gd name="T11" fmla="*/ 0 h 3273"/>
                    <a:gd name="T12" fmla="*/ 328 w 400"/>
                    <a:gd name="T13" fmla="*/ 0 h 32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00" h="3273">
                      <a:moveTo>
                        <a:pt x="376" y="0"/>
                      </a:moveTo>
                      <a:lnTo>
                        <a:pt x="358" y="0"/>
                      </a:lnTo>
                      <a:lnTo>
                        <a:pt x="0" y="3273"/>
                      </a:lnTo>
                      <a:lnTo>
                        <a:pt x="41" y="3273"/>
                      </a:lnTo>
                      <a:lnTo>
                        <a:pt x="400" y="0"/>
                      </a:lnTo>
                      <a:lnTo>
                        <a:pt x="376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99"/>
                    </a:gs>
                    <a:gs pos="100000">
                      <a:srgbClr val="01016B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096" name="Freeform 51"/>
                <p:cNvSpPr>
                  <a:spLocks noChangeArrowheads="1"/>
                </p:cNvSpPr>
                <p:nvPr/>
              </p:nvSpPr>
              <p:spPr bwMode="auto">
                <a:xfrm>
                  <a:off x="1530" y="1039"/>
                  <a:ext cx="669" cy="3272"/>
                </a:xfrm>
                <a:custGeom>
                  <a:avLst/>
                  <a:gdLst>
                    <a:gd name="T0" fmla="*/ 617 w 675"/>
                    <a:gd name="T1" fmla="*/ 0 h 3273"/>
                    <a:gd name="T2" fmla="*/ 602 w 675"/>
                    <a:gd name="T3" fmla="*/ 0 h 3273"/>
                    <a:gd name="T4" fmla="*/ 0 w 675"/>
                    <a:gd name="T5" fmla="*/ 3298 h 3273"/>
                    <a:gd name="T6" fmla="*/ 42 w 675"/>
                    <a:gd name="T7" fmla="*/ 3298 h 3273"/>
                    <a:gd name="T8" fmla="*/ 635 w 675"/>
                    <a:gd name="T9" fmla="*/ 0 h 3273"/>
                    <a:gd name="T10" fmla="*/ 617 w 675"/>
                    <a:gd name="T11" fmla="*/ 0 h 3273"/>
                    <a:gd name="T12" fmla="*/ 617 w 675"/>
                    <a:gd name="T13" fmla="*/ 0 h 32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75" h="3273">
                      <a:moveTo>
                        <a:pt x="657" y="0"/>
                      </a:moveTo>
                      <a:lnTo>
                        <a:pt x="639" y="0"/>
                      </a:lnTo>
                      <a:lnTo>
                        <a:pt x="0" y="3273"/>
                      </a:lnTo>
                      <a:lnTo>
                        <a:pt x="42" y="3273"/>
                      </a:lnTo>
                      <a:lnTo>
                        <a:pt x="675" y="0"/>
                      </a:lnTo>
                      <a:lnTo>
                        <a:pt x="657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99"/>
                    </a:gs>
                    <a:gs pos="100000">
                      <a:srgbClr val="01016B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097" name="Freeform 52"/>
                <p:cNvSpPr>
                  <a:spLocks noChangeArrowheads="1"/>
                </p:cNvSpPr>
                <p:nvPr/>
              </p:nvSpPr>
              <p:spPr bwMode="auto">
                <a:xfrm>
                  <a:off x="876" y="1039"/>
                  <a:ext cx="1023" cy="3272"/>
                </a:xfrm>
                <a:custGeom>
                  <a:avLst/>
                  <a:gdLst>
                    <a:gd name="T0" fmla="*/ 949 w 1031"/>
                    <a:gd name="T1" fmla="*/ 0 h 3280"/>
                    <a:gd name="T2" fmla="*/ 929 w 1031"/>
                    <a:gd name="T3" fmla="*/ 0 h 3280"/>
                    <a:gd name="T4" fmla="*/ 0 w 1031"/>
                    <a:gd name="T5" fmla="*/ 3214 h 3280"/>
                    <a:gd name="T6" fmla="*/ 42 w 1031"/>
                    <a:gd name="T7" fmla="*/ 3214 h 3280"/>
                    <a:gd name="T8" fmla="*/ 965 w 1031"/>
                    <a:gd name="T9" fmla="*/ 4 h 3280"/>
                    <a:gd name="T10" fmla="*/ 949 w 1031"/>
                    <a:gd name="T11" fmla="*/ 0 h 3280"/>
                    <a:gd name="T12" fmla="*/ 949 w 1031"/>
                    <a:gd name="T13" fmla="*/ 0 h 328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31" h="3280">
                      <a:moveTo>
                        <a:pt x="1013" y="0"/>
                      </a:moveTo>
                      <a:lnTo>
                        <a:pt x="990" y="0"/>
                      </a:lnTo>
                      <a:lnTo>
                        <a:pt x="0" y="3280"/>
                      </a:lnTo>
                      <a:lnTo>
                        <a:pt x="42" y="3280"/>
                      </a:lnTo>
                      <a:lnTo>
                        <a:pt x="1031" y="4"/>
                      </a:lnTo>
                      <a:lnTo>
                        <a:pt x="1013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99"/>
                    </a:gs>
                    <a:gs pos="100000">
                      <a:srgbClr val="01016B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098" name="Freeform 53"/>
                <p:cNvSpPr>
                  <a:spLocks noChangeArrowheads="1"/>
                </p:cNvSpPr>
                <p:nvPr/>
              </p:nvSpPr>
              <p:spPr bwMode="auto">
                <a:xfrm>
                  <a:off x="264" y="1039"/>
                  <a:ext cx="1311" cy="3272"/>
                </a:xfrm>
                <a:custGeom>
                  <a:avLst/>
                  <a:gdLst>
                    <a:gd name="T0" fmla="*/ 1230 w 1319"/>
                    <a:gd name="T1" fmla="*/ 0 h 3280"/>
                    <a:gd name="T2" fmla="*/ 1215 w 1319"/>
                    <a:gd name="T3" fmla="*/ 0 h 3280"/>
                    <a:gd name="T4" fmla="*/ 0 w 1319"/>
                    <a:gd name="T5" fmla="*/ 3214 h 3280"/>
                    <a:gd name="T6" fmla="*/ 42 w 1319"/>
                    <a:gd name="T7" fmla="*/ 3214 h 3280"/>
                    <a:gd name="T8" fmla="*/ 1253 w 1319"/>
                    <a:gd name="T9" fmla="*/ 5 h 3280"/>
                    <a:gd name="T10" fmla="*/ 1230 w 1319"/>
                    <a:gd name="T11" fmla="*/ 0 h 3280"/>
                    <a:gd name="T12" fmla="*/ 1230 w 1319"/>
                    <a:gd name="T13" fmla="*/ 0 h 328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319" h="3280">
                      <a:moveTo>
                        <a:pt x="1296" y="0"/>
                      </a:moveTo>
                      <a:lnTo>
                        <a:pt x="1278" y="0"/>
                      </a:lnTo>
                      <a:lnTo>
                        <a:pt x="0" y="3280"/>
                      </a:lnTo>
                      <a:lnTo>
                        <a:pt x="42" y="3280"/>
                      </a:lnTo>
                      <a:lnTo>
                        <a:pt x="1319" y="5"/>
                      </a:lnTo>
                      <a:lnTo>
                        <a:pt x="1296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99"/>
                    </a:gs>
                    <a:gs pos="100000">
                      <a:srgbClr val="01016B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099" name="Freeform 54"/>
                <p:cNvSpPr>
                  <a:spLocks noChangeArrowheads="1"/>
                </p:cNvSpPr>
                <p:nvPr/>
              </p:nvSpPr>
              <p:spPr bwMode="auto">
                <a:xfrm>
                  <a:off x="3191" y="1039"/>
                  <a:ext cx="394" cy="3272"/>
                </a:xfrm>
                <a:custGeom>
                  <a:avLst/>
                  <a:gdLst>
                    <a:gd name="T0" fmla="*/ 18 w 401"/>
                    <a:gd name="T1" fmla="*/ 0 h 3273"/>
                    <a:gd name="T2" fmla="*/ 0 w 401"/>
                    <a:gd name="T3" fmla="*/ 0 h 3273"/>
                    <a:gd name="T4" fmla="*/ 311 w 401"/>
                    <a:gd name="T5" fmla="*/ 3298 h 3273"/>
                    <a:gd name="T6" fmla="*/ 351 w 401"/>
                    <a:gd name="T7" fmla="*/ 3298 h 3273"/>
                    <a:gd name="T8" fmla="*/ 37 w 401"/>
                    <a:gd name="T9" fmla="*/ 0 h 3273"/>
                    <a:gd name="T10" fmla="*/ 18 w 401"/>
                    <a:gd name="T11" fmla="*/ 0 h 3273"/>
                    <a:gd name="T12" fmla="*/ 18 w 401"/>
                    <a:gd name="T13" fmla="*/ 0 h 32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01" h="3273">
                      <a:moveTo>
                        <a:pt x="18" y="0"/>
                      </a:moveTo>
                      <a:lnTo>
                        <a:pt x="0" y="0"/>
                      </a:lnTo>
                      <a:lnTo>
                        <a:pt x="359" y="3273"/>
                      </a:lnTo>
                      <a:lnTo>
                        <a:pt x="401" y="3273"/>
                      </a:lnTo>
                      <a:lnTo>
                        <a:pt x="42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99"/>
                    </a:gs>
                    <a:gs pos="100000">
                      <a:srgbClr val="01016B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100" name="Freeform 55"/>
                <p:cNvSpPr>
                  <a:spLocks noChangeArrowheads="1"/>
                </p:cNvSpPr>
                <p:nvPr/>
              </p:nvSpPr>
              <p:spPr bwMode="auto">
                <a:xfrm>
                  <a:off x="3533" y="1039"/>
                  <a:ext cx="669" cy="3272"/>
                </a:xfrm>
                <a:custGeom>
                  <a:avLst/>
                  <a:gdLst>
                    <a:gd name="T0" fmla="*/ 18 w 675"/>
                    <a:gd name="T1" fmla="*/ 0 h 3273"/>
                    <a:gd name="T2" fmla="*/ 0 w 675"/>
                    <a:gd name="T3" fmla="*/ 0 h 3273"/>
                    <a:gd name="T4" fmla="*/ 603 w 675"/>
                    <a:gd name="T5" fmla="*/ 3298 h 3273"/>
                    <a:gd name="T6" fmla="*/ 635 w 675"/>
                    <a:gd name="T7" fmla="*/ 3298 h 3273"/>
                    <a:gd name="T8" fmla="*/ 36 w 675"/>
                    <a:gd name="T9" fmla="*/ 0 h 3273"/>
                    <a:gd name="T10" fmla="*/ 18 w 675"/>
                    <a:gd name="T11" fmla="*/ 0 h 3273"/>
                    <a:gd name="T12" fmla="*/ 18 w 675"/>
                    <a:gd name="T13" fmla="*/ 0 h 32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75" h="3273">
                      <a:moveTo>
                        <a:pt x="18" y="0"/>
                      </a:moveTo>
                      <a:lnTo>
                        <a:pt x="0" y="0"/>
                      </a:lnTo>
                      <a:lnTo>
                        <a:pt x="640" y="3273"/>
                      </a:lnTo>
                      <a:lnTo>
                        <a:pt x="675" y="3273"/>
                      </a:lnTo>
                      <a:lnTo>
                        <a:pt x="36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99"/>
                    </a:gs>
                    <a:gs pos="100000">
                      <a:srgbClr val="01016B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101" name="Freeform 56"/>
                <p:cNvSpPr>
                  <a:spLocks noChangeArrowheads="1"/>
                </p:cNvSpPr>
                <p:nvPr/>
              </p:nvSpPr>
              <p:spPr bwMode="auto">
                <a:xfrm>
                  <a:off x="3822" y="1039"/>
                  <a:ext cx="1028" cy="3272"/>
                </a:xfrm>
                <a:custGeom>
                  <a:avLst/>
                  <a:gdLst>
                    <a:gd name="T0" fmla="*/ 23 w 1036"/>
                    <a:gd name="T1" fmla="*/ 0 h 3280"/>
                    <a:gd name="T2" fmla="*/ 0 w 1036"/>
                    <a:gd name="T3" fmla="*/ 5 h 3280"/>
                    <a:gd name="T4" fmla="*/ 933 w 1036"/>
                    <a:gd name="T5" fmla="*/ 3214 h 3280"/>
                    <a:gd name="T6" fmla="*/ 970 w 1036"/>
                    <a:gd name="T7" fmla="*/ 3214 h 3280"/>
                    <a:gd name="T8" fmla="*/ 41 w 1036"/>
                    <a:gd name="T9" fmla="*/ 0 h 3280"/>
                    <a:gd name="T10" fmla="*/ 23 w 1036"/>
                    <a:gd name="T11" fmla="*/ 0 h 3280"/>
                    <a:gd name="T12" fmla="*/ 23 w 1036"/>
                    <a:gd name="T13" fmla="*/ 0 h 328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36" h="3280">
                      <a:moveTo>
                        <a:pt x="23" y="0"/>
                      </a:moveTo>
                      <a:lnTo>
                        <a:pt x="0" y="5"/>
                      </a:lnTo>
                      <a:lnTo>
                        <a:pt x="994" y="3280"/>
                      </a:lnTo>
                      <a:lnTo>
                        <a:pt x="1036" y="3280"/>
                      </a:lnTo>
                      <a:lnTo>
                        <a:pt x="41" y="0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99"/>
                    </a:gs>
                    <a:gs pos="100000">
                      <a:srgbClr val="01016B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102" name="Freeform 57"/>
                <p:cNvSpPr>
                  <a:spLocks noChangeArrowheads="1"/>
                </p:cNvSpPr>
                <p:nvPr/>
              </p:nvSpPr>
              <p:spPr bwMode="auto">
                <a:xfrm>
                  <a:off x="4137" y="1039"/>
                  <a:ext cx="1319" cy="3272"/>
                </a:xfrm>
                <a:custGeom>
                  <a:avLst/>
                  <a:gdLst>
                    <a:gd name="T0" fmla="*/ 20 w 1327"/>
                    <a:gd name="T1" fmla="*/ 0 h 3280"/>
                    <a:gd name="T2" fmla="*/ 0 w 1327"/>
                    <a:gd name="T3" fmla="*/ 7 h 3280"/>
                    <a:gd name="T4" fmla="*/ 1222 w 1327"/>
                    <a:gd name="T5" fmla="*/ 3214 h 3280"/>
                    <a:gd name="T6" fmla="*/ 1261 w 1327"/>
                    <a:gd name="T7" fmla="*/ 3214 h 3280"/>
                    <a:gd name="T8" fmla="*/ 43 w 1327"/>
                    <a:gd name="T9" fmla="*/ 0 h 3280"/>
                    <a:gd name="T10" fmla="*/ 20 w 1327"/>
                    <a:gd name="T11" fmla="*/ 0 h 3280"/>
                    <a:gd name="T12" fmla="*/ 20 w 1327"/>
                    <a:gd name="T13" fmla="*/ 0 h 328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327" h="3280">
                      <a:moveTo>
                        <a:pt x="20" y="0"/>
                      </a:moveTo>
                      <a:lnTo>
                        <a:pt x="0" y="7"/>
                      </a:lnTo>
                      <a:lnTo>
                        <a:pt x="1285" y="3280"/>
                      </a:lnTo>
                      <a:lnTo>
                        <a:pt x="1327" y="3280"/>
                      </a:lnTo>
                      <a:lnTo>
                        <a:pt x="43" y="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99"/>
                    </a:gs>
                    <a:gs pos="100000">
                      <a:srgbClr val="01016B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</p:grpSp>
          <p:sp>
            <p:nvSpPr>
              <p:cNvPr id="2086" name="Freeform 58"/>
              <p:cNvSpPr>
                <a:spLocks noChangeArrowheads="1"/>
              </p:cNvSpPr>
              <p:nvPr/>
            </p:nvSpPr>
            <p:spPr bwMode="auto">
              <a:xfrm>
                <a:off x="0" y="1039"/>
                <a:ext cx="1246" cy="2624"/>
              </a:xfrm>
              <a:custGeom>
                <a:avLst/>
                <a:gdLst>
                  <a:gd name="T0" fmla="*/ 1170 w 1254"/>
                  <a:gd name="T1" fmla="*/ 0 h 2632"/>
                  <a:gd name="T2" fmla="*/ 1149 w 1254"/>
                  <a:gd name="T3" fmla="*/ 0 h 2632"/>
                  <a:gd name="T4" fmla="*/ 0 w 1254"/>
                  <a:gd name="T5" fmla="*/ 2476 h 2632"/>
                  <a:gd name="T6" fmla="*/ 0 w 1254"/>
                  <a:gd name="T7" fmla="*/ 2566 h 2632"/>
                  <a:gd name="T8" fmla="*/ 1188 w 1254"/>
                  <a:gd name="T9" fmla="*/ 7 h 2632"/>
                  <a:gd name="T10" fmla="*/ 1170 w 1254"/>
                  <a:gd name="T11" fmla="*/ 0 h 2632"/>
                  <a:gd name="T12" fmla="*/ 1170 w 1254"/>
                  <a:gd name="T13" fmla="*/ 0 h 26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54" h="2632">
                    <a:moveTo>
                      <a:pt x="1236" y="0"/>
                    </a:moveTo>
                    <a:lnTo>
                      <a:pt x="1212" y="0"/>
                    </a:lnTo>
                    <a:lnTo>
                      <a:pt x="0" y="2542"/>
                    </a:lnTo>
                    <a:lnTo>
                      <a:pt x="0" y="2632"/>
                    </a:lnTo>
                    <a:lnTo>
                      <a:pt x="1254" y="7"/>
                    </a:lnTo>
                    <a:lnTo>
                      <a:pt x="1236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6B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87" name="Freeform 59"/>
              <p:cNvSpPr>
                <a:spLocks noChangeArrowheads="1"/>
              </p:cNvSpPr>
              <p:nvPr/>
            </p:nvSpPr>
            <p:spPr bwMode="auto">
              <a:xfrm>
                <a:off x="0" y="1039"/>
                <a:ext cx="940" cy="1668"/>
              </a:xfrm>
              <a:custGeom>
                <a:avLst/>
                <a:gdLst>
                  <a:gd name="T0" fmla="*/ 867 w 948"/>
                  <a:gd name="T1" fmla="*/ 0 h 1676"/>
                  <a:gd name="T2" fmla="*/ 845 w 948"/>
                  <a:gd name="T3" fmla="*/ 0 h 1676"/>
                  <a:gd name="T4" fmla="*/ 0 w 948"/>
                  <a:gd name="T5" fmla="*/ 1532 h 1676"/>
                  <a:gd name="T6" fmla="*/ 0 w 948"/>
                  <a:gd name="T7" fmla="*/ 1610 h 1676"/>
                  <a:gd name="T8" fmla="*/ 882 w 948"/>
                  <a:gd name="T9" fmla="*/ 5 h 1676"/>
                  <a:gd name="T10" fmla="*/ 867 w 948"/>
                  <a:gd name="T11" fmla="*/ 0 h 1676"/>
                  <a:gd name="T12" fmla="*/ 867 w 948"/>
                  <a:gd name="T13" fmla="*/ 0 h 16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48" h="1676">
                    <a:moveTo>
                      <a:pt x="930" y="0"/>
                    </a:moveTo>
                    <a:lnTo>
                      <a:pt x="906" y="0"/>
                    </a:lnTo>
                    <a:lnTo>
                      <a:pt x="0" y="1593"/>
                    </a:lnTo>
                    <a:lnTo>
                      <a:pt x="0" y="1676"/>
                    </a:lnTo>
                    <a:lnTo>
                      <a:pt x="948" y="5"/>
                    </a:lnTo>
                    <a:lnTo>
                      <a:pt x="930" y="0"/>
                    </a:lnTo>
                    <a:close/>
                  </a:path>
                </a:pathLst>
              </a:custGeom>
              <a:solidFill>
                <a:srgbClr val="01017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88" name="Freeform 60"/>
              <p:cNvSpPr>
                <a:spLocks noChangeArrowheads="1"/>
              </p:cNvSpPr>
              <p:nvPr/>
            </p:nvSpPr>
            <p:spPr bwMode="auto">
              <a:xfrm>
                <a:off x="0" y="1039"/>
                <a:ext cx="621" cy="929"/>
              </a:xfrm>
              <a:custGeom>
                <a:avLst/>
                <a:gdLst>
                  <a:gd name="T0" fmla="*/ 545 w 629"/>
                  <a:gd name="T1" fmla="*/ 0 h 937"/>
                  <a:gd name="T2" fmla="*/ 521 w 629"/>
                  <a:gd name="T3" fmla="*/ 0 h 937"/>
                  <a:gd name="T4" fmla="*/ 0 w 629"/>
                  <a:gd name="T5" fmla="*/ 810 h 937"/>
                  <a:gd name="T6" fmla="*/ 0 w 629"/>
                  <a:gd name="T7" fmla="*/ 871 h 937"/>
                  <a:gd name="T8" fmla="*/ 566 w 629"/>
                  <a:gd name="T9" fmla="*/ 4 h 937"/>
                  <a:gd name="T10" fmla="*/ 545 w 629"/>
                  <a:gd name="T11" fmla="*/ 0 h 937"/>
                  <a:gd name="T12" fmla="*/ 545 w 629"/>
                  <a:gd name="T13" fmla="*/ 0 h 9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9" h="937">
                    <a:moveTo>
                      <a:pt x="606" y="0"/>
                    </a:moveTo>
                    <a:lnTo>
                      <a:pt x="582" y="0"/>
                    </a:lnTo>
                    <a:lnTo>
                      <a:pt x="0" y="871"/>
                    </a:lnTo>
                    <a:lnTo>
                      <a:pt x="0" y="937"/>
                    </a:lnTo>
                    <a:lnTo>
                      <a:pt x="629" y="4"/>
                    </a:lnTo>
                    <a:lnTo>
                      <a:pt x="606" y="0"/>
                    </a:lnTo>
                    <a:close/>
                  </a:path>
                </a:pathLst>
              </a:custGeom>
              <a:solidFill>
                <a:srgbClr val="01017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89" name="Freeform 61"/>
              <p:cNvSpPr>
                <a:spLocks noChangeArrowheads="1"/>
              </p:cNvSpPr>
              <p:nvPr/>
            </p:nvSpPr>
            <p:spPr bwMode="auto">
              <a:xfrm>
                <a:off x="0" y="1039"/>
                <a:ext cx="297" cy="419"/>
              </a:xfrm>
              <a:custGeom>
                <a:avLst/>
                <a:gdLst>
                  <a:gd name="T0" fmla="*/ 226 w 305"/>
                  <a:gd name="T1" fmla="*/ 0 h 427"/>
                  <a:gd name="T2" fmla="*/ 203 w 305"/>
                  <a:gd name="T3" fmla="*/ 0 h 427"/>
                  <a:gd name="T4" fmla="*/ 0 w 305"/>
                  <a:gd name="T5" fmla="*/ 311 h 427"/>
                  <a:gd name="T6" fmla="*/ 0 w 305"/>
                  <a:gd name="T7" fmla="*/ 365 h 427"/>
                  <a:gd name="T8" fmla="*/ 244 w 305"/>
                  <a:gd name="T9" fmla="*/ 5 h 427"/>
                  <a:gd name="T10" fmla="*/ 226 w 305"/>
                  <a:gd name="T11" fmla="*/ 0 h 427"/>
                  <a:gd name="T12" fmla="*/ 226 w 305"/>
                  <a:gd name="T13" fmla="*/ 0 h 4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5" h="427">
                    <a:moveTo>
                      <a:pt x="282" y="0"/>
                    </a:moveTo>
                    <a:lnTo>
                      <a:pt x="252" y="0"/>
                    </a:lnTo>
                    <a:lnTo>
                      <a:pt x="0" y="361"/>
                    </a:lnTo>
                    <a:lnTo>
                      <a:pt x="0" y="427"/>
                    </a:lnTo>
                    <a:lnTo>
                      <a:pt x="305" y="5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01017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90" name="Freeform 62"/>
              <p:cNvSpPr>
                <a:spLocks noChangeArrowheads="1"/>
              </p:cNvSpPr>
              <p:nvPr/>
            </p:nvSpPr>
            <p:spPr bwMode="auto">
              <a:xfrm>
                <a:off x="4481" y="1039"/>
                <a:ext cx="1269" cy="2678"/>
              </a:xfrm>
              <a:custGeom>
                <a:avLst/>
                <a:gdLst>
                  <a:gd name="T0" fmla="*/ 41 w 1277"/>
                  <a:gd name="T1" fmla="*/ 0 h 2686"/>
                  <a:gd name="T2" fmla="*/ 17 w 1277"/>
                  <a:gd name="T3" fmla="*/ 0 h 2686"/>
                  <a:gd name="T4" fmla="*/ 0 w 1277"/>
                  <a:gd name="T5" fmla="*/ 4 h 2686"/>
                  <a:gd name="T6" fmla="*/ 1211 w 1277"/>
                  <a:gd name="T7" fmla="*/ 2620 h 2686"/>
                  <a:gd name="T8" fmla="*/ 1211 w 1277"/>
                  <a:gd name="T9" fmla="*/ 2530 h 2686"/>
                  <a:gd name="T10" fmla="*/ 41 w 1277"/>
                  <a:gd name="T11" fmla="*/ 0 h 2686"/>
                  <a:gd name="T12" fmla="*/ 41 w 1277"/>
                  <a:gd name="T13" fmla="*/ 0 h 268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77" h="2686">
                    <a:moveTo>
                      <a:pt x="41" y="0"/>
                    </a:moveTo>
                    <a:lnTo>
                      <a:pt x="17" y="0"/>
                    </a:lnTo>
                    <a:lnTo>
                      <a:pt x="0" y="4"/>
                    </a:lnTo>
                    <a:lnTo>
                      <a:pt x="1277" y="2686"/>
                    </a:lnTo>
                    <a:lnTo>
                      <a:pt x="1277" y="2596"/>
                    </a:lnTo>
                    <a:lnTo>
                      <a:pt x="41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6B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91" name="Freeform 63"/>
              <p:cNvSpPr>
                <a:spLocks noChangeArrowheads="1"/>
              </p:cNvSpPr>
              <p:nvPr/>
            </p:nvSpPr>
            <p:spPr bwMode="auto">
              <a:xfrm>
                <a:off x="4770" y="1039"/>
                <a:ext cx="980" cy="1722"/>
              </a:xfrm>
              <a:custGeom>
                <a:avLst/>
                <a:gdLst>
                  <a:gd name="T0" fmla="*/ 16 w 988"/>
                  <a:gd name="T1" fmla="*/ 0 h 1730"/>
                  <a:gd name="T2" fmla="*/ 0 w 988"/>
                  <a:gd name="T3" fmla="*/ 7 h 1730"/>
                  <a:gd name="T4" fmla="*/ 922 w 988"/>
                  <a:gd name="T5" fmla="*/ 1664 h 1730"/>
                  <a:gd name="T6" fmla="*/ 922 w 988"/>
                  <a:gd name="T7" fmla="*/ 1591 h 1730"/>
                  <a:gd name="T8" fmla="*/ 40 w 988"/>
                  <a:gd name="T9" fmla="*/ 0 h 1730"/>
                  <a:gd name="T10" fmla="*/ 16 w 988"/>
                  <a:gd name="T11" fmla="*/ 0 h 1730"/>
                  <a:gd name="T12" fmla="*/ 16 w 988"/>
                  <a:gd name="T13" fmla="*/ 0 h 17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88" h="1730">
                    <a:moveTo>
                      <a:pt x="16" y="0"/>
                    </a:moveTo>
                    <a:lnTo>
                      <a:pt x="0" y="7"/>
                    </a:lnTo>
                    <a:lnTo>
                      <a:pt x="988" y="1730"/>
                    </a:lnTo>
                    <a:lnTo>
                      <a:pt x="988" y="1653"/>
                    </a:lnTo>
                    <a:lnTo>
                      <a:pt x="40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1017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92" name="Freeform 64"/>
              <p:cNvSpPr>
                <a:spLocks noChangeArrowheads="1"/>
              </p:cNvSpPr>
              <p:nvPr/>
            </p:nvSpPr>
            <p:spPr bwMode="auto">
              <a:xfrm>
                <a:off x="5088" y="1039"/>
                <a:ext cx="662" cy="989"/>
              </a:xfrm>
              <a:custGeom>
                <a:avLst/>
                <a:gdLst>
                  <a:gd name="T0" fmla="*/ 22 w 670"/>
                  <a:gd name="T1" fmla="*/ 0 h 997"/>
                  <a:gd name="T2" fmla="*/ 0 w 670"/>
                  <a:gd name="T3" fmla="*/ 4 h 997"/>
                  <a:gd name="T4" fmla="*/ 607 w 670"/>
                  <a:gd name="T5" fmla="*/ 931 h 997"/>
                  <a:gd name="T6" fmla="*/ 607 w 670"/>
                  <a:gd name="T7" fmla="*/ 864 h 997"/>
                  <a:gd name="T8" fmla="*/ 41 w 670"/>
                  <a:gd name="T9" fmla="*/ 0 h 997"/>
                  <a:gd name="T10" fmla="*/ 22 w 670"/>
                  <a:gd name="T11" fmla="*/ 0 h 997"/>
                  <a:gd name="T12" fmla="*/ 22 w 670"/>
                  <a:gd name="T13" fmla="*/ 0 h 99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0" h="997">
                    <a:moveTo>
                      <a:pt x="22" y="0"/>
                    </a:moveTo>
                    <a:lnTo>
                      <a:pt x="0" y="4"/>
                    </a:lnTo>
                    <a:lnTo>
                      <a:pt x="670" y="997"/>
                    </a:lnTo>
                    <a:lnTo>
                      <a:pt x="670" y="925"/>
                    </a:lnTo>
                    <a:lnTo>
                      <a:pt x="46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1017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93" name="Freeform 65"/>
              <p:cNvSpPr>
                <a:spLocks noChangeArrowheads="1"/>
              </p:cNvSpPr>
              <p:nvPr/>
            </p:nvSpPr>
            <p:spPr bwMode="auto">
              <a:xfrm>
                <a:off x="5412" y="1039"/>
                <a:ext cx="338" cy="479"/>
              </a:xfrm>
              <a:custGeom>
                <a:avLst/>
                <a:gdLst>
                  <a:gd name="T0" fmla="*/ 21 w 346"/>
                  <a:gd name="T1" fmla="*/ 0 h 487"/>
                  <a:gd name="T2" fmla="*/ 0 w 346"/>
                  <a:gd name="T3" fmla="*/ 7 h 487"/>
                  <a:gd name="T4" fmla="*/ 285 w 346"/>
                  <a:gd name="T5" fmla="*/ 425 h 487"/>
                  <a:gd name="T6" fmla="*/ 285 w 346"/>
                  <a:gd name="T7" fmla="*/ 365 h 487"/>
                  <a:gd name="T8" fmla="*/ 38 w 346"/>
                  <a:gd name="T9" fmla="*/ 0 h 487"/>
                  <a:gd name="T10" fmla="*/ 21 w 346"/>
                  <a:gd name="T11" fmla="*/ 0 h 487"/>
                  <a:gd name="T12" fmla="*/ 21 w 346"/>
                  <a:gd name="T13" fmla="*/ 0 h 4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6" h="487">
                    <a:moveTo>
                      <a:pt x="22" y="0"/>
                    </a:moveTo>
                    <a:lnTo>
                      <a:pt x="0" y="7"/>
                    </a:lnTo>
                    <a:lnTo>
                      <a:pt x="346" y="487"/>
                    </a:lnTo>
                    <a:lnTo>
                      <a:pt x="346" y="415"/>
                    </a:lnTo>
                    <a:lnTo>
                      <a:pt x="46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1017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</p:grpSp>
      </p:grpSp>
      <p:sp>
        <p:nvSpPr>
          <p:cNvPr id="2051" name="Rectangle 66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052" name="Rectangle 67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053" name="Text Box 68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/>
          </a:p>
        </p:txBody>
      </p:sp>
      <p:sp>
        <p:nvSpPr>
          <p:cNvPr id="2054" name="Text Box 69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/>
          </a:p>
        </p:txBody>
      </p:sp>
      <p:sp>
        <p:nvSpPr>
          <p:cNvPr id="2118" name="Rectangle 70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7E2B6312-228F-41A5-8C9A-2BDFE5C529C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3944" r:id="rId1"/>
    <p:sldLayoutId id="2147493945" r:id="rId2"/>
    <p:sldLayoutId id="2147493946" r:id="rId3"/>
    <p:sldLayoutId id="2147493947" r:id="rId4"/>
    <p:sldLayoutId id="2147493948" r:id="rId5"/>
    <p:sldLayoutId id="2147493949" r:id="rId6"/>
    <p:sldLayoutId id="2147493950" r:id="rId7"/>
    <p:sldLayoutId id="2147493951" r:id="rId8"/>
    <p:sldLayoutId id="2147493952" r:id="rId9"/>
    <p:sldLayoutId id="2147493953" r:id="rId10"/>
    <p:sldLayoutId id="2147493954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1267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1268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/>
          </a:p>
        </p:txBody>
      </p:sp>
      <p:sp>
        <p:nvSpPr>
          <p:cNvPr id="11269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/>
          </a:p>
        </p:txBody>
      </p:sp>
      <p:sp>
        <p:nvSpPr>
          <p:cNvPr id="2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FAA2D58D-527A-45E4-B0E5-018B0C3F238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043" r:id="rId1"/>
    <p:sldLayoutId id="2147494044" r:id="rId2"/>
    <p:sldLayoutId id="2147494045" r:id="rId3"/>
    <p:sldLayoutId id="2147494046" r:id="rId4"/>
    <p:sldLayoutId id="2147494047" r:id="rId5"/>
    <p:sldLayoutId id="2147494048" r:id="rId6"/>
    <p:sldLayoutId id="2147494049" r:id="rId7"/>
    <p:sldLayoutId id="2147494050" r:id="rId8"/>
    <p:sldLayoutId id="2147494051" r:id="rId9"/>
    <p:sldLayoutId id="2147494052" r:id="rId10"/>
    <p:sldLayoutId id="2147494053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06499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11619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624AC4CE-AE20-4968-9DF3-F26BCA5763B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066" r:id="rId1"/>
    <p:sldLayoutId id="2147495067" r:id="rId2"/>
    <p:sldLayoutId id="2147495068" r:id="rId3"/>
    <p:sldLayoutId id="2147495069" r:id="rId4"/>
    <p:sldLayoutId id="2147495070" r:id="rId5"/>
    <p:sldLayoutId id="2147495071" r:id="rId6"/>
    <p:sldLayoutId id="2147495072" r:id="rId7"/>
    <p:sldLayoutId id="2147495073" r:id="rId8"/>
    <p:sldLayoutId id="2147495074" r:id="rId9"/>
    <p:sldLayoutId id="2147495075" r:id="rId10"/>
    <p:sldLayoutId id="2147495076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07523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12643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0DE0D1C7-8955-4DBA-91A8-6B5D45795B2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077" r:id="rId1"/>
    <p:sldLayoutId id="2147495078" r:id="rId2"/>
    <p:sldLayoutId id="2147495079" r:id="rId3"/>
    <p:sldLayoutId id="2147495080" r:id="rId4"/>
    <p:sldLayoutId id="2147495081" r:id="rId5"/>
    <p:sldLayoutId id="2147495082" r:id="rId6"/>
    <p:sldLayoutId id="2147495083" r:id="rId7"/>
    <p:sldLayoutId id="2147495084" r:id="rId8"/>
    <p:sldLayoutId id="2147495085" r:id="rId9"/>
    <p:sldLayoutId id="2147495086" r:id="rId10"/>
    <p:sldLayoutId id="2147495087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08547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13667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49C54DA5-C263-4899-950B-28AC63EB061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088" r:id="rId1"/>
    <p:sldLayoutId id="2147495089" r:id="rId2"/>
    <p:sldLayoutId id="2147495090" r:id="rId3"/>
    <p:sldLayoutId id="2147495091" r:id="rId4"/>
    <p:sldLayoutId id="2147495092" r:id="rId5"/>
    <p:sldLayoutId id="2147495093" r:id="rId6"/>
    <p:sldLayoutId id="2147495094" r:id="rId7"/>
    <p:sldLayoutId id="2147495095" r:id="rId8"/>
    <p:sldLayoutId id="2147495096" r:id="rId9"/>
    <p:sldLayoutId id="2147495097" r:id="rId10"/>
    <p:sldLayoutId id="2147495098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09571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14691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0B001337-0B16-4596-9883-8C04938B78D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099" r:id="rId1"/>
    <p:sldLayoutId id="2147495100" r:id="rId2"/>
    <p:sldLayoutId id="2147495101" r:id="rId3"/>
    <p:sldLayoutId id="2147495102" r:id="rId4"/>
    <p:sldLayoutId id="2147495103" r:id="rId5"/>
    <p:sldLayoutId id="2147495104" r:id="rId6"/>
    <p:sldLayoutId id="2147495105" r:id="rId7"/>
    <p:sldLayoutId id="2147495106" r:id="rId8"/>
    <p:sldLayoutId id="2147495107" r:id="rId9"/>
    <p:sldLayoutId id="2147495108" r:id="rId10"/>
    <p:sldLayoutId id="2147495109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10595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15715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B3504830-E8A1-47A8-AC92-8F521F64DCA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110" r:id="rId1"/>
    <p:sldLayoutId id="2147495111" r:id="rId2"/>
    <p:sldLayoutId id="2147495112" r:id="rId3"/>
    <p:sldLayoutId id="2147495113" r:id="rId4"/>
    <p:sldLayoutId id="2147495114" r:id="rId5"/>
    <p:sldLayoutId id="2147495115" r:id="rId6"/>
    <p:sldLayoutId id="2147495116" r:id="rId7"/>
    <p:sldLayoutId id="2147495117" r:id="rId8"/>
    <p:sldLayoutId id="2147495118" r:id="rId9"/>
    <p:sldLayoutId id="2147495119" r:id="rId10"/>
    <p:sldLayoutId id="2147495120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12643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17763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EB12C171-D9F1-45F9-9BC3-01A290D8649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132" r:id="rId1"/>
    <p:sldLayoutId id="2147495133" r:id="rId2"/>
    <p:sldLayoutId id="2147495134" r:id="rId3"/>
    <p:sldLayoutId id="2147495135" r:id="rId4"/>
    <p:sldLayoutId id="2147495136" r:id="rId5"/>
    <p:sldLayoutId id="2147495137" r:id="rId6"/>
    <p:sldLayoutId id="2147495138" r:id="rId7"/>
    <p:sldLayoutId id="2147495139" r:id="rId8"/>
    <p:sldLayoutId id="2147495140" r:id="rId9"/>
    <p:sldLayoutId id="2147495141" r:id="rId10"/>
    <p:sldLayoutId id="2147495142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6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13667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18787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CC78393F-7508-4AB9-828A-B5BB45A0D56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143" r:id="rId1"/>
    <p:sldLayoutId id="2147495144" r:id="rId2"/>
    <p:sldLayoutId id="2147495145" r:id="rId3"/>
    <p:sldLayoutId id="2147495146" r:id="rId4"/>
    <p:sldLayoutId id="2147495147" r:id="rId5"/>
    <p:sldLayoutId id="2147495148" r:id="rId6"/>
    <p:sldLayoutId id="2147495149" r:id="rId7"/>
    <p:sldLayoutId id="2147495150" r:id="rId8"/>
    <p:sldLayoutId id="2147495151" r:id="rId9"/>
    <p:sldLayoutId id="2147495152" r:id="rId10"/>
    <p:sldLayoutId id="2147495153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14691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19811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0E8C4B94-96D0-4BCA-A97A-D9ABCFBF26A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154" r:id="rId1"/>
    <p:sldLayoutId id="2147495155" r:id="rId2"/>
    <p:sldLayoutId id="2147495156" r:id="rId3"/>
    <p:sldLayoutId id="2147495157" r:id="rId4"/>
    <p:sldLayoutId id="2147495158" r:id="rId5"/>
    <p:sldLayoutId id="2147495159" r:id="rId6"/>
    <p:sldLayoutId id="2147495160" r:id="rId7"/>
    <p:sldLayoutId id="2147495161" r:id="rId8"/>
    <p:sldLayoutId id="2147495162" r:id="rId9"/>
    <p:sldLayoutId id="2147495163" r:id="rId10"/>
    <p:sldLayoutId id="2147495164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15715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20835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5DDDB587-2190-446F-8EFE-F12781CD750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165" r:id="rId1"/>
    <p:sldLayoutId id="2147495166" r:id="rId2"/>
    <p:sldLayoutId id="2147495167" r:id="rId3"/>
    <p:sldLayoutId id="2147495168" r:id="rId4"/>
    <p:sldLayoutId id="2147495169" r:id="rId5"/>
    <p:sldLayoutId id="2147495170" r:id="rId6"/>
    <p:sldLayoutId id="2147495171" r:id="rId7"/>
    <p:sldLayoutId id="2147495172" r:id="rId8"/>
    <p:sldLayoutId id="2147495173" r:id="rId9"/>
    <p:sldLayoutId id="2147495174" r:id="rId10"/>
    <p:sldLayoutId id="2147495175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16739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21859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C2D64799-2BC6-4558-996C-F03177288BD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176" r:id="rId1"/>
    <p:sldLayoutId id="2147495177" r:id="rId2"/>
    <p:sldLayoutId id="2147495178" r:id="rId3"/>
    <p:sldLayoutId id="2147495179" r:id="rId4"/>
    <p:sldLayoutId id="2147495180" r:id="rId5"/>
    <p:sldLayoutId id="2147495181" r:id="rId6"/>
    <p:sldLayoutId id="2147495182" r:id="rId7"/>
    <p:sldLayoutId id="2147495183" r:id="rId8"/>
    <p:sldLayoutId id="2147495184" r:id="rId9"/>
    <p:sldLayoutId id="2147495185" r:id="rId10"/>
    <p:sldLayoutId id="2147495186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2291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2292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/>
          </a:p>
        </p:txBody>
      </p:sp>
      <p:sp>
        <p:nvSpPr>
          <p:cNvPr id="12293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/>
          </a:p>
        </p:txBody>
      </p:sp>
      <p:sp>
        <p:nvSpPr>
          <p:cNvPr id="2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67E03427-291D-4ACB-A105-9C36843E83C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054" r:id="rId1"/>
    <p:sldLayoutId id="2147494055" r:id="rId2"/>
    <p:sldLayoutId id="2147494056" r:id="rId3"/>
    <p:sldLayoutId id="2147494057" r:id="rId4"/>
    <p:sldLayoutId id="2147494058" r:id="rId5"/>
    <p:sldLayoutId id="2147494059" r:id="rId6"/>
    <p:sldLayoutId id="2147494060" r:id="rId7"/>
    <p:sldLayoutId id="2147494061" r:id="rId8"/>
    <p:sldLayoutId id="2147494062" r:id="rId9"/>
    <p:sldLayoutId id="2147494063" r:id="rId10"/>
    <p:sldLayoutId id="2147494064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17763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22883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1E052322-3E32-4A64-85A7-B96C6AE2E93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187" r:id="rId1"/>
    <p:sldLayoutId id="2147495188" r:id="rId2"/>
    <p:sldLayoutId id="2147495189" r:id="rId3"/>
    <p:sldLayoutId id="2147495190" r:id="rId4"/>
    <p:sldLayoutId id="2147495191" r:id="rId5"/>
    <p:sldLayoutId id="2147495192" r:id="rId6"/>
    <p:sldLayoutId id="2147495193" r:id="rId7"/>
    <p:sldLayoutId id="2147495194" r:id="rId8"/>
    <p:sldLayoutId id="2147495195" r:id="rId9"/>
    <p:sldLayoutId id="2147495196" r:id="rId10"/>
    <p:sldLayoutId id="2147495197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18787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23907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3E1EDD95-FD59-484C-A041-51A2F1ABCFA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198" r:id="rId1"/>
    <p:sldLayoutId id="2147495199" r:id="rId2"/>
    <p:sldLayoutId id="2147495200" r:id="rId3"/>
    <p:sldLayoutId id="2147495201" r:id="rId4"/>
    <p:sldLayoutId id="2147495202" r:id="rId5"/>
    <p:sldLayoutId id="2147495203" r:id="rId6"/>
    <p:sldLayoutId id="2147495204" r:id="rId7"/>
    <p:sldLayoutId id="2147495205" r:id="rId8"/>
    <p:sldLayoutId id="2147495206" r:id="rId9"/>
    <p:sldLayoutId id="2147495207" r:id="rId10"/>
    <p:sldLayoutId id="2147495208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0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19811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24931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654A3721-DEC0-45A9-99EB-86EBD3DA11A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209" r:id="rId1"/>
    <p:sldLayoutId id="2147495210" r:id="rId2"/>
    <p:sldLayoutId id="2147495211" r:id="rId3"/>
    <p:sldLayoutId id="2147495212" r:id="rId4"/>
    <p:sldLayoutId id="2147495213" r:id="rId5"/>
    <p:sldLayoutId id="2147495214" r:id="rId6"/>
    <p:sldLayoutId id="2147495215" r:id="rId7"/>
    <p:sldLayoutId id="2147495216" r:id="rId8"/>
    <p:sldLayoutId id="2147495217" r:id="rId9"/>
    <p:sldLayoutId id="2147495218" r:id="rId10"/>
    <p:sldLayoutId id="2147495219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20835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25955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A899CDAF-C899-47B9-B93C-97232D25482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220" r:id="rId1"/>
    <p:sldLayoutId id="2147495221" r:id="rId2"/>
    <p:sldLayoutId id="2147495222" r:id="rId3"/>
    <p:sldLayoutId id="2147495223" r:id="rId4"/>
    <p:sldLayoutId id="2147495224" r:id="rId5"/>
    <p:sldLayoutId id="2147495225" r:id="rId6"/>
    <p:sldLayoutId id="2147495226" r:id="rId7"/>
    <p:sldLayoutId id="2147495227" r:id="rId8"/>
    <p:sldLayoutId id="2147495228" r:id="rId9"/>
    <p:sldLayoutId id="2147495229" r:id="rId10"/>
    <p:sldLayoutId id="2147495230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21859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26979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979CF2E5-F42E-480B-91AF-F1272706626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231" r:id="rId1"/>
    <p:sldLayoutId id="2147495232" r:id="rId2"/>
    <p:sldLayoutId id="2147495233" r:id="rId3"/>
    <p:sldLayoutId id="2147495234" r:id="rId4"/>
    <p:sldLayoutId id="2147495235" r:id="rId5"/>
    <p:sldLayoutId id="2147495236" r:id="rId6"/>
    <p:sldLayoutId id="2147495237" r:id="rId7"/>
    <p:sldLayoutId id="2147495238" r:id="rId8"/>
    <p:sldLayoutId id="2147495239" r:id="rId9"/>
    <p:sldLayoutId id="2147495240" r:id="rId10"/>
    <p:sldLayoutId id="2147495241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22883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28003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C8922570-57C6-4533-85A0-28B8A47D9C8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242" r:id="rId1"/>
    <p:sldLayoutId id="2147495243" r:id="rId2"/>
    <p:sldLayoutId id="2147495244" r:id="rId3"/>
    <p:sldLayoutId id="2147495245" r:id="rId4"/>
    <p:sldLayoutId id="2147495246" r:id="rId5"/>
    <p:sldLayoutId id="2147495247" r:id="rId6"/>
    <p:sldLayoutId id="2147495248" r:id="rId7"/>
    <p:sldLayoutId id="2147495249" r:id="rId8"/>
    <p:sldLayoutId id="2147495250" r:id="rId9"/>
    <p:sldLayoutId id="2147495251" r:id="rId10"/>
    <p:sldLayoutId id="2147495252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23907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29027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ABF6F3C2-4415-484B-AEE7-CFBB1400CCD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253" r:id="rId1"/>
    <p:sldLayoutId id="2147495254" r:id="rId2"/>
    <p:sldLayoutId id="2147495255" r:id="rId3"/>
    <p:sldLayoutId id="2147495256" r:id="rId4"/>
    <p:sldLayoutId id="2147495257" r:id="rId5"/>
    <p:sldLayoutId id="2147495258" r:id="rId6"/>
    <p:sldLayoutId id="2147495259" r:id="rId7"/>
    <p:sldLayoutId id="2147495260" r:id="rId8"/>
    <p:sldLayoutId id="2147495261" r:id="rId9"/>
    <p:sldLayoutId id="2147495262" r:id="rId10"/>
    <p:sldLayoutId id="2147495263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24931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30051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87F0BAEF-B7A4-40CB-A89A-E5F275D06D2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264" r:id="rId1"/>
    <p:sldLayoutId id="2147495265" r:id="rId2"/>
    <p:sldLayoutId id="2147495266" r:id="rId3"/>
    <p:sldLayoutId id="2147495267" r:id="rId4"/>
    <p:sldLayoutId id="2147495268" r:id="rId5"/>
    <p:sldLayoutId id="2147495269" r:id="rId6"/>
    <p:sldLayoutId id="2147495270" r:id="rId7"/>
    <p:sldLayoutId id="2147495271" r:id="rId8"/>
    <p:sldLayoutId id="2147495272" r:id="rId9"/>
    <p:sldLayoutId id="2147495273" r:id="rId10"/>
    <p:sldLayoutId id="2147495274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4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25955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31075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64516FD4-A175-4DAA-A80A-AE48F7D6ADE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275" r:id="rId1"/>
    <p:sldLayoutId id="2147495276" r:id="rId2"/>
    <p:sldLayoutId id="2147495277" r:id="rId3"/>
    <p:sldLayoutId id="2147495278" r:id="rId4"/>
    <p:sldLayoutId id="2147495279" r:id="rId5"/>
    <p:sldLayoutId id="2147495280" r:id="rId6"/>
    <p:sldLayoutId id="2147495281" r:id="rId7"/>
    <p:sldLayoutId id="2147495282" r:id="rId8"/>
    <p:sldLayoutId id="2147495283" r:id="rId9"/>
    <p:sldLayoutId id="2147495284" r:id="rId10"/>
    <p:sldLayoutId id="2147495285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26979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32099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4B2AE624-69A1-4FF5-A47C-1227915B7F6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286" r:id="rId1"/>
    <p:sldLayoutId id="2147495287" r:id="rId2"/>
    <p:sldLayoutId id="2147495288" r:id="rId3"/>
    <p:sldLayoutId id="2147495289" r:id="rId4"/>
    <p:sldLayoutId id="2147495290" r:id="rId5"/>
    <p:sldLayoutId id="2147495291" r:id="rId6"/>
    <p:sldLayoutId id="2147495292" r:id="rId7"/>
    <p:sldLayoutId id="2147495293" r:id="rId8"/>
    <p:sldLayoutId id="2147495294" r:id="rId9"/>
    <p:sldLayoutId id="2147495295" r:id="rId10"/>
    <p:sldLayoutId id="2147495296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3315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3316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/>
          </a:p>
        </p:txBody>
      </p:sp>
      <p:sp>
        <p:nvSpPr>
          <p:cNvPr id="13317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/>
          </a:p>
        </p:txBody>
      </p:sp>
      <p:sp>
        <p:nvSpPr>
          <p:cNvPr id="2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BEAD7900-BF14-4979-B9A6-F1FCF19A6C6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065" r:id="rId1"/>
    <p:sldLayoutId id="2147494066" r:id="rId2"/>
    <p:sldLayoutId id="2147494067" r:id="rId3"/>
    <p:sldLayoutId id="2147494068" r:id="rId4"/>
    <p:sldLayoutId id="2147494069" r:id="rId5"/>
    <p:sldLayoutId id="2147494070" r:id="rId6"/>
    <p:sldLayoutId id="2147494071" r:id="rId7"/>
    <p:sldLayoutId id="2147494072" r:id="rId8"/>
    <p:sldLayoutId id="2147494073" r:id="rId9"/>
    <p:sldLayoutId id="2147494074" r:id="rId10"/>
    <p:sldLayoutId id="2147494075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2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28003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33123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4DD3C280-944D-4307-9CD2-25546FA1E73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297" r:id="rId1"/>
    <p:sldLayoutId id="2147495298" r:id="rId2"/>
    <p:sldLayoutId id="2147495299" r:id="rId3"/>
    <p:sldLayoutId id="2147495300" r:id="rId4"/>
    <p:sldLayoutId id="2147495301" r:id="rId5"/>
    <p:sldLayoutId id="2147495302" r:id="rId6"/>
    <p:sldLayoutId id="2147495303" r:id="rId7"/>
    <p:sldLayoutId id="2147495304" r:id="rId8"/>
    <p:sldLayoutId id="2147495305" r:id="rId9"/>
    <p:sldLayoutId id="2147495306" r:id="rId10"/>
    <p:sldLayoutId id="2147495307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29027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34147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45113DA6-B6E5-4AC2-BD66-36B0DC2E7FE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308" r:id="rId1"/>
    <p:sldLayoutId id="2147495309" r:id="rId2"/>
    <p:sldLayoutId id="2147495310" r:id="rId3"/>
    <p:sldLayoutId id="2147495311" r:id="rId4"/>
    <p:sldLayoutId id="2147495312" r:id="rId5"/>
    <p:sldLayoutId id="2147495313" r:id="rId6"/>
    <p:sldLayoutId id="2147495314" r:id="rId7"/>
    <p:sldLayoutId id="2147495315" r:id="rId8"/>
    <p:sldLayoutId id="2147495316" r:id="rId9"/>
    <p:sldLayoutId id="2147495317" r:id="rId10"/>
    <p:sldLayoutId id="2147495318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30051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35171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55251B9D-D676-4BD4-9660-83F50821636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319" r:id="rId1"/>
    <p:sldLayoutId id="2147495320" r:id="rId2"/>
    <p:sldLayoutId id="2147495321" r:id="rId3"/>
    <p:sldLayoutId id="2147495322" r:id="rId4"/>
    <p:sldLayoutId id="2147495323" r:id="rId5"/>
    <p:sldLayoutId id="2147495324" r:id="rId6"/>
    <p:sldLayoutId id="2147495325" r:id="rId7"/>
    <p:sldLayoutId id="2147495326" r:id="rId8"/>
    <p:sldLayoutId id="2147495327" r:id="rId9"/>
    <p:sldLayoutId id="2147495328" r:id="rId10"/>
    <p:sldLayoutId id="2147495329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31075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36195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8EFB16B6-012C-4900-998E-21B74443F7E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330" r:id="rId1"/>
    <p:sldLayoutId id="2147495331" r:id="rId2"/>
    <p:sldLayoutId id="2147495332" r:id="rId3"/>
    <p:sldLayoutId id="2147495333" r:id="rId4"/>
    <p:sldLayoutId id="2147495334" r:id="rId5"/>
    <p:sldLayoutId id="2147495335" r:id="rId6"/>
    <p:sldLayoutId id="2147495336" r:id="rId7"/>
    <p:sldLayoutId id="2147495337" r:id="rId8"/>
    <p:sldLayoutId id="2147495338" r:id="rId9"/>
    <p:sldLayoutId id="2147495339" r:id="rId10"/>
    <p:sldLayoutId id="2147495340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32099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37219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46320C71-A3EE-4EB8-A6AD-D5BCBE93680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341" r:id="rId1"/>
    <p:sldLayoutId id="2147495342" r:id="rId2"/>
    <p:sldLayoutId id="2147495343" r:id="rId3"/>
    <p:sldLayoutId id="2147495344" r:id="rId4"/>
    <p:sldLayoutId id="2147495345" r:id="rId5"/>
    <p:sldLayoutId id="2147495346" r:id="rId6"/>
    <p:sldLayoutId id="2147495347" r:id="rId7"/>
    <p:sldLayoutId id="2147495348" r:id="rId8"/>
    <p:sldLayoutId id="2147495349" r:id="rId9"/>
    <p:sldLayoutId id="2147495350" r:id="rId10"/>
    <p:sldLayoutId id="2147495351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33123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38243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05B3732E-AC00-4815-9327-8A107CAF341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352" r:id="rId1"/>
    <p:sldLayoutId id="2147495353" r:id="rId2"/>
    <p:sldLayoutId id="2147495354" r:id="rId3"/>
    <p:sldLayoutId id="2147495355" r:id="rId4"/>
    <p:sldLayoutId id="2147495356" r:id="rId5"/>
    <p:sldLayoutId id="2147495357" r:id="rId6"/>
    <p:sldLayoutId id="2147495358" r:id="rId7"/>
    <p:sldLayoutId id="2147495359" r:id="rId8"/>
    <p:sldLayoutId id="2147495360" r:id="rId9"/>
    <p:sldLayoutId id="2147495361" r:id="rId10"/>
    <p:sldLayoutId id="2147495362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6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34147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39267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6457F502-CA2D-4F4A-9B94-9F326E5B577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363" r:id="rId1"/>
    <p:sldLayoutId id="2147495364" r:id="rId2"/>
    <p:sldLayoutId id="2147495365" r:id="rId3"/>
    <p:sldLayoutId id="2147495366" r:id="rId4"/>
    <p:sldLayoutId id="2147495367" r:id="rId5"/>
    <p:sldLayoutId id="2147495368" r:id="rId6"/>
    <p:sldLayoutId id="2147495369" r:id="rId7"/>
    <p:sldLayoutId id="2147495370" r:id="rId8"/>
    <p:sldLayoutId id="2147495371" r:id="rId9"/>
    <p:sldLayoutId id="2147495372" r:id="rId10"/>
    <p:sldLayoutId id="2147495373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35171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40291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A5CE7DB5-6C06-4CA5-A59B-811F5C056A8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374" r:id="rId1"/>
    <p:sldLayoutId id="2147495375" r:id="rId2"/>
    <p:sldLayoutId id="2147495376" r:id="rId3"/>
    <p:sldLayoutId id="2147495377" r:id="rId4"/>
    <p:sldLayoutId id="2147495378" r:id="rId5"/>
    <p:sldLayoutId id="2147495379" r:id="rId6"/>
    <p:sldLayoutId id="2147495380" r:id="rId7"/>
    <p:sldLayoutId id="2147495381" r:id="rId8"/>
    <p:sldLayoutId id="2147495382" r:id="rId9"/>
    <p:sldLayoutId id="2147495383" r:id="rId10"/>
    <p:sldLayoutId id="2147495384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36195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41315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1F7F86FF-791C-4C91-BF77-06D9BF56EA0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385" r:id="rId1"/>
    <p:sldLayoutId id="2147495386" r:id="rId2"/>
    <p:sldLayoutId id="2147495387" r:id="rId3"/>
    <p:sldLayoutId id="2147495388" r:id="rId4"/>
    <p:sldLayoutId id="2147495389" r:id="rId5"/>
    <p:sldLayoutId id="2147495390" r:id="rId6"/>
    <p:sldLayoutId id="2147495391" r:id="rId7"/>
    <p:sldLayoutId id="2147495392" r:id="rId8"/>
    <p:sldLayoutId id="2147495393" r:id="rId9"/>
    <p:sldLayoutId id="2147495394" r:id="rId10"/>
    <p:sldLayoutId id="2147495395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37219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42339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67C7A672-883D-4F03-B9E8-C5950888D58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396" r:id="rId1"/>
    <p:sldLayoutId id="2147495397" r:id="rId2"/>
    <p:sldLayoutId id="2147495398" r:id="rId3"/>
    <p:sldLayoutId id="2147495399" r:id="rId4"/>
    <p:sldLayoutId id="2147495400" r:id="rId5"/>
    <p:sldLayoutId id="2147495401" r:id="rId6"/>
    <p:sldLayoutId id="2147495402" r:id="rId7"/>
    <p:sldLayoutId id="2147495403" r:id="rId8"/>
    <p:sldLayoutId id="2147495404" r:id="rId9"/>
    <p:sldLayoutId id="2147495405" r:id="rId10"/>
    <p:sldLayoutId id="2147495406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4339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4340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/>
          </a:p>
        </p:txBody>
      </p:sp>
      <p:sp>
        <p:nvSpPr>
          <p:cNvPr id="14341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/>
          </a:p>
        </p:txBody>
      </p:sp>
      <p:sp>
        <p:nvSpPr>
          <p:cNvPr id="2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690E1168-13C0-49B6-93AB-F00F35F25FD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076" r:id="rId1"/>
    <p:sldLayoutId id="2147494077" r:id="rId2"/>
    <p:sldLayoutId id="2147494078" r:id="rId3"/>
    <p:sldLayoutId id="2147494079" r:id="rId4"/>
    <p:sldLayoutId id="2147494080" r:id="rId5"/>
    <p:sldLayoutId id="2147494081" r:id="rId6"/>
    <p:sldLayoutId id="2147494082" r:id="rId7"/>
    <p:sldLayoutId id="2147494083" r:id="rId8"/>
    <p:sldLayoutId id="2147494084" r:id="rId9"/>
    <p:sldLayoutId id="2147494085" r:id="rId10"/>
    <p:sldLayoutId id="2147494086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38243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43363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6B3D7FCB-DC54-424E-9EE4-553E38A27E2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407" r:id="rId1"/>
    <p:sldLayoutId id="2147495408" r:id="rId2"/>
    <p:sldLayoutId id="2147495409" r:id="rId3"/>
    <p:sldLayoutId id="2147495410" r:id="rId4"/>
    <p:sldLayoutId id="2147495411" r:id="rId5"/>
    <p:sldLayoutId id="2147495412" r:id="rId6"/>
    <p:sldLayoutId id="2147495413" r:id="rId7"/>
    <p:sldLayoutId id="2147495414" r:id="rId8"/>
    <p:sldLayoutId id="2147495415" r:id="rId9"/>
    <p:sldLayoutId id="2147495416" r:id="rId10"/>
    <p:sldLayoutId id="2147495417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39267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44387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372DCE78-32AB-4420-B534-E5DFA606DC4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418" r:id="rId1"/>
    <p:sldLayoutId id="2147495419" r:id="rId2"/>
    <p:sldLayoutId id="2147495420" r:id="rId3"/>
    <p:sldLayoutId id="2147495421" r:id="rId4"/>
    <p:sldLayoutId id="2147495422" r:id="rId5"/>
    <p:sldLayoutId id="2147495423" r:id="rId6"/>
    <p:sldLayoutId id="2147495424" r:id="rId7"/>
    <p:sldLayoutId id="2147495425" r:id="rId8"/>
    <p:sldLayoutId id="2147495426" r:id="rId9"/>
    <p:sldLayoutId id="2147495427" r:id="rId10"/>
    <p:sldLayoutId id="2147495428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90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40291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45411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9318E886-BB75-4B4E-8317-A0CC38DB453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429" r:id="rId1"/>
    <p:sldLayoutId id="2147495430" r:id="rId2"/>
    <p:sldLayoutId id="2147495431" r:id="rId3"/>
    <p:sldLayoutId id="2147495432" r:id="rId4"/>
    <p:sldLayoutId id="2147495433" r:id="rId5"/>
    <p:sldLayoutId id="2147495434" r:id="rId6"/>
    <p:sldLayoutId id="2147495435" r:id="rId7"/>
    <p:sldLayoutId id="2147495436" r:id="rId8"/>
    <p:sldLayoutId id="2147495437" r:id="rId9"/>
    <p:sldLayoutId id="2147495438" r:id="rId10"/>
    <p:sldLayoutId id="2147495439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4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41315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46435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F9BD53EA-16E3-4101-8A35-2A9F5F36D10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440" r:id="rId1"/>
    <p:sldLayoutId id="2147495441" r:id="rId2"/>
    <p:sldLayoutId id="2147495442" r:id="rId3"/>
    <p:sldLayoutId id="2147495443" r:id="rId4"/>
    <p:sldLayoutId id="2147495444" r:id="rId5"/>
    <p:sldLayoutId id="2147495445" r:id="rId6"/>
    <p:sldLayoutId id="2147495446" r:id="rId7"/>
    <p:sldLayoutId id="2147495447" r:id="rId8"/>
    <p:sldLayoutId id="2147495448" r:id="rId9"/>
    <p:sldLayoutId id="2147495449" r:id="rId10"/>
    <p:sldLayoutId id="2147495450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8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42339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47459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EED4EB31-1D8B-49C3-AAA0-70E39CCDDAE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451" r:id="rId1"/>
    <p:sldLayoutId id="2147495452" r:id="rId2"/>
    <p:sldLayoutId id="2147495453" r:id="rId3"/>
    <p:sldLayoutId id="2147495454" r:id="rId4"/>
    <p:sldLayoutId id="2147495455" r:id="rId5"/>
    <p:sldLayoutId id="2147495456" r:id="rId6"/>
    <p:sldLayoutId id="2147495457" r:id="rId7"/>
    <p:sldLayoutId id="2147495458" r:id="rId8"/>
    <p:sldLayoutId id="2147495459" r:id="rId9"/>
    <p:sldLayoutId id="2147495460" r:id="rId10"/>
    <p:sldLayoutId id="2147495461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43363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48483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876F21FC-C2B7-4A04-B098-AB3FC54D7B3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462" r:id="rId1"/>
    <p:sldLayoutId id="2147495463" r:id="rId2"/>
    <p:sldLayoutId id="2147495464" r:id="rId3"/>
    <p:sldLayoutId id="2147495465" r:id="rId4"/>
    <p:sldLayoutId id="2147495466" r:id="rId5"/>
    <p:sldLayoutId id="2147495467" r:id="rId6"/>
    <p:sldLayoutId id="2147495468" r:id="rId7"/>
    <p:sldLayoutId id="2147495469" r:id="rId8"/>
    <p:sldLayoutId id="2147495470" r:id="rId9"/>
    <p:sldLayoutId id="2147495471" r:id="rId10"/>
    <p:sldLayoutId id="2147495472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6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44387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49507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C76FD17C-8A91-4E38-8E55-555DE1975B6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473" r:id="rId1"/>
    <p:sldLayoutId id="2147495474" r:id="rId2"/>
    <p:sldLayoutId id="2147495475" r:id="rId3"/>
    <p:sldLayoutId id="2147495476" r:id="rId4"/>
    <p:sldLayoutId id="2147495477" r:id="rId5"/>
    <p:sldLayoutId id="2147495478" r:id="rId6"/>
    <p:sldLayoutId id="2147495479" r:id="rId7"/>
    <p:sldLayoutId id="2147495480" r:id="rId8"/>
    <p:sldLayoutId id="2147495481" r:id="rId9"/>
    <p:sldLayoutId id="2147495482" r:id="rId10"/>
    <p:sldLayoutId id="2147495483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45411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50531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4D0A5481-A6E7-486C-A3C5-3801D85F007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484" r:id="rId1"/>
    <p:sldLayoutId id="2147495485" r:id="rId2"/>
    <p:sldLayoutId id="2147495486" r:id="rId3"/>
    <p:sldLayoutId id="2147495487" r:id="rId4"/>
    <p:sldLayoutId id="2147495488" r:id="rId5"/>
    <p:sldLayoutId id="2147495489" r:id="rId6"/>
    <p:sldLayoutId id="2147495490" r:id="rId7"/>
    <p:sldLayoutId id="2147495491" r:id="rId8"/>
    <p:sldLayoutId id="2147495492" r:id="rId9"/>
    <p:sldLayoutId id="2147495493" r:id="rId10"/>
    <p:sldLayoutId id="2147495494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4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46435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51555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A317F25A-A851-434B-9F51-5A7620C444E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495" r:id="rId1"/>
    <p:sldLayoutId id="2147495496" r:id="rId2"/>
    <p:sldLayoutId id="2147495497" r:id="rId3"/>
    <p:sldLayoutId id="2147495498" r:id="rId4"/>
    <p:sldLayoutId id="2147495499" r:id="rId5"/>
    <p:sldLayoutId id="2147495500" r:id="rId6"/>
    <p:sldLayoutId id="2147495501" r:id="rId7"/>
    <p:sldLayoutId id="2147495502" r:id="rId8"/>
    <p:sldLayoutId id="2147495503" r:id="rId9"/>
    <p:sldLayoutId id="2147495504" r:id="rId10"/>
    <p:sldLayoutId id="2147495505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47459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52579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E42BE652-F9F8-4A8E-A7AB-A93724A4581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506" r:id="rId1"/>
    <p:sldLayoutId id="2147495507" r:id="rId2"/>
    <p:sldLayoutId id="2147495508" r:id="rId3"/>
    <p:sldLayoutId id="2147495509" r:id="rId4"/>
    <p:sldLayoutId id="2147495510" r:id="rId5"/>
    <p:sldLayoutId id="2147495511" r:id="rId6"/>
    <p:sldLayoutId id="2147495512" r:id="rId7"/>
    <p:sldLayoutId id="2147495513" r:id="rId8"/>
    <p:sldLayoutId id="2147495514" r:id="rId9"/>
    <p:sldLayoutId id="2147495515" r:id="rId10"/>
    <p:sldLayoutId id="2147495516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8487" cy="1135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5363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8487" cy="4489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5364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WenQuanYi Micro Hei" charset="0"/>
              <a:cs typeface="WenQuanYi Micro Hei" charset="0"/>
            </a:endParaRPr>
          </a:p>
        </p:txBody>
      </p:sp>
      <p:sp>
        <p:nvSpPr>
          <p:cNvPr id="15365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WenQuanYi Micro Hei" charset="0"/>
              <a:cs typeface="WenQuanYi Micro Hei" charset="0"/>
            </a:endParaRPr>
          </a:p>
        </p:txBody>
      </p:sp>
      <p:sp>
        <p:nvSpPr>
          <p:cNvPr id="2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2488" cy="466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Times New Roman" panose="02020603050405020304" pitchFamily="18" charset="0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877F3E80-63FD-4ACA-BBA7-D77B7937C8E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087" r:id="rId1"/>
    <p:sldLayoutId id="2147494088" r:id="rId2"/>
    <p:sldLayoutId id="2147494089" r:id="rId3"/>
    <p:sldLayoutId id="2147494090" r:id="rId4"/>
    <p:sldLayoutId id="2147494091" r:id="rId5"/>
    <p:sldLayoutId id="2147494092" r:id="rId6"/>
    <p:sldLayoutId id="2147494093" r:id="rId7"/>
    <p:sldLayoutId id="2147494094" r:id="rId8"/>
    <p:sldLayoutId id="2147494095" r:id="rId9"/>
    <p:sldLayoutId id="2147494096" r:id="rId10"/>
    <p:sldLayoutId id="2147494097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2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48483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53603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13A29FFC-8306-4800-A995-B6F04DD7394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517" r:id="rId1"/>
    <p:sldLayoutId id="2147495518" r:id="rId2"/>
    <p:sldLayoutId id="2147495519" r:id="rId3"/>
    <p:sldLayoutId id="2147495520" r:id="rId4"/>
    <p:sldLayoutId id="2147495521" r:id="rId5"/>
    <p:sldLayoutId id="2147495522" r:id="rId6"/>
    <p:sldLayoutId id="2147495523" r:id="rId7"/>
    <p:sldLayoutId id="2147495524" r:id="rId8"/>
    <p:sldLayoutId id="2147495525" r:id="rId9"/>
    <p:sldLayoutId id="2147495526" r:id="rId10"/>
    <p:sldLayoutId id="2147495527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49507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54627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BE01C65A-1C56-4C1D-9A51-680483167C2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528" r:id="rId1"/>
    <p:sldLayoutId id="2147495529" r:id="rId2"/>
    <p:sldLayoutId id="2147495530" r:id="rId3"/>
    <p:sldLayoutId id="2147495531" r:id="rId4"/>
    <p:sldLayoutId id="2147495532" r:id="rId5"/>
    <p:sldLayoutId id="2147495533" r:id="rId6"/>
    <p:sldLayoutId id="2147495534" r:id="rId7"/>
    <p:sldLayoutId id="2147495535" r:id="rId8"/>
    <p:sldLayoutId id="2147495536" r:id="rId9"/>
    <p:sldLayoutId id="2147495537" r:id="rId10"/>
    <p:sldLayoutId id="2147495538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30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50531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55651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10091FD0-6B74-4BE7-90C7-DCC6BE8EE93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539" r:id="rId1"/>
    <p:sldLayoutId id="2147495540" r:id="rId2"/>
    <p:sldLayoutId id="2147495541" r:id="rId3"/>
    <p:sldLayoutId id="2147495542" r:id="rId4"/>
    <p:sldLayoutId id="2147495543" r:id="rId5"/>
    <p:sldLayoutId id="2147495544" r:id="rId6"/>
    <p:sldLayoutId id="2147495545" r:id="rId7"/>
    <p:sldLayoutId id="2147495546" r:id="rId8"/>
    <p:sldLayoutId id="2147495547" r:id="rId9"/>
    <p:sldLayoutId id="2147495548" r:id="rId10"/>
    <p:sldLayoutId id="2147495549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4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51555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56675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6D85B5C5-BAC2-4FB6-8CE8-8771797E88B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550" r:id="rId1"/>
    <p:sldLayoutId id="2147495551" r:id="rId2"/>
    <p:sldLayoutId id="2147495552" r:id="rId3"/>
    <p:sldLayoutId id="2147495553" r:id="rId4"/>
    <p:sldLayoutId id="2147495554" r:id="rId5"/>
    <p:sldLayoutId id="2147495555" r:id="rId6"/>
    <p:sldLayoutId id="2147495556" r:id="rId7"/>
    <p:sldLayoutId id="2147495557" r:id="rId8"/>
    <p:sldLayoutId id="2147495558" r:id="rId9"/>
    <p:sldLayoutId id="2147495559" r:id="rId10"/>
    <p:sldLayoutId id="2147495560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52579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57699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1B99E43F-3E54-492D-8A36-3F416CEDCF9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561" r:id="rId1"/>
    <p:sldLayoutId id="2147495562" r:id="rId2"/>
    <p:sldLayoutId id="2147495563" r:id="rId3"/>
    <p:sldLayoutId id="2147495564" r:id="rId4"/>
    <p:sldLayoutId id="2147495565" r:id="rId5"/>
    <p:sldLayoutId id="2147495566" r:id="rId6"/>
    <p:sldLayoutId id="2147495567" r:id="rId7"/>
    <p:sldLayoutId id="2147495568" r:id="rId8"/>
    <p:sldLayoutId id="2147495569" r:id="rId9"/>
    <p:sldLayoutId id="2147495570" r:id="rId10"/>
    <p:sldLayoutId id="2147495571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2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53603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58723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02135A43-BC18-44E4-9978-000F78AD6BB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572" r:id="rId1"/>
    <p:sldLayoutId id="2147495573" r:id="rId2"/>
    <p:sldLayoutId id="2147495574" r:id="rId3"/>
    <p:sldLayoutId id="2147495575" r:id="rId4"/>
    <p:sldLayoutId id="2147495576" r:id="rId5"/>
    <p:sldLayoutId id="2147495577" r:id="rId6"/>
    <p:sldLayoutId id="2147495578" r:id="rId7"/>
    <p:sldLayoutId id="2147495579" r:id="rId8"/>
    <p:sldLayoutId id="2147495580" r:id="rId9"/>
    <p:sldLayoutId id="2147495581" r:id="rId10"/>
    <p:sldLayoutId id="2147495582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54627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59747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D7457FCE-F11B-4594-A10D-E82217FAA52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583" r:id="rId1"/>
    <p:sldLayoutId id="2147495584" r:id="rId2"/>
    <p:sldLayoutId id="2147495585" r:id="rId3"/>
    <p:sldLayoutId id="2147495586" r:id="rId4"/>
    <p:sldLayoutId id="2147495587" r:id="rId5"/>
    <p:sldLayoutId id="2147495588" r:id="rId6"/>
    <p:sldLayoutId id="2147495589" r:id="rId7"/>
    <p:sldLayoutId id="2147495590" r:id="rId8"/>
    <p:sldLayoutId id="2147495591" r:id="rId9"/>
    <p:sldLayoutId id="2147495592" r:id="rId10"/>
    <p:sldLayoutId id="2147495593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55651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60771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13F222ED-4837-49FC-A31C-E0232873609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594" r:id="rId1"/>
    <p:sldLayoutId id="2147495595" r:id="rId2"/>
    <p:sldLayoutId id="2147495596" r:id="rId3"/>
    <p:sldLayoutId id="2147495597" r:id="rId4"/>
    <p:sldLayoutId id="2147495598" r:id="rId5"/>
    <p:sldLayoutId id="2147495599" r:id="rId6"/>
    <p:sldLayoutId id="2147495600" r:id="rId7"/>
    <p:sldLayoutId id="2147495601" r:id="rId8"/>
    <p:sldLayoutId id="2147495602" r:id="rId9"/>
    <p:sldLayoutId id="2147495603" r:id="rId10"/>
    <p:sldLayoutId id="2147495604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4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56675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61795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0E5CA61D-DBAE-4457-B8F1-3F0A572F08F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605" r:id="rId1"/>
    <p:sldLayoutId id="2147495606" r:id="rId2"/>
    <p:sldLayoutId id="2147495607" r:id="rId3"/>
    <p:sldLayoutId id="2147495608" r:id="rId4"/>
    <p:sldLayoutId id="2147495609" r:id="rId5"/>
    <p:sldLayoutId id="2147495610" r:id="rId6"/>
    <p:sldLayoutId id="2147495611" r:id="rId7"/>
    <p:sldLayoutId id="2147495612" r:id="rId8"/>
    <p:sldLayoutId id="2147495613" r:id="rId9"/>
    <p:sldLayoutId id="2147495614" r:id="rId10"/>
    <p:sldLayoutId id="2147495615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8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57699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62819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B610FEEA-761B-4280-8F6E-30479D4B5A3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616" r:id="rId1"/>
    <p:sldLayoutId id="2147495617" r:id="rId2"/>
    <p:sldLayoutId id="2147495618" r:id="rId3"/>
    <p:sldLayoutId id="2147495619" r:id="rId4"/>
    <p:sldLayoutId id="2147495620" r:id="rId5"/>
    <p:sldLayoutId id="2147495621" r:id="rId6"/>
    <p:sldLayoutId id="2147495622" r:id="rId7"/>
    <p:sldLayoutId id="2147495623" r:id="rId8"/>
    <p:sldLayoutId id="2147495624" r:id="rId9"/>
    <p:sldLayoutId id="2147495625" r:id="rId10"/>
    <p:sldLayoutId id="2147495626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350838"/>
            <a:ext cx="8223250" cy="1430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6387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981200"/>
            <a:ext cx="8223250" cy="4110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6388" name="Text Box 3"/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16389" name="Text Box 4"/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27250" cy="46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 panose="020B0604020202020204" pitchFamily="34" charset="0"/>
                <a:ea typeface="+mn-ea"/>
                <a:cs typeface="+mn-cs"/>
              </a:defRPr>
            </a:lvl1pPr>
          </a:lstStyle>
          <a:p>
            <a:pPr>
              <a:defRPr/>
            </a:pPr>
            <a:fld id="{A1BDB8B2-9091-4A75-B92A-39146049E6B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098" r:id="rId1"/>
    <p:sldLayoutId id="2147494099" r:id="rId2"/>
    <p:sldLayoutId id="2147494100" r:id="rId3"/>
    <p:sldLayoutId id="2147494101" r:id="rId4"/>
    <p:sldLayoutId id="2147494102" r:id="rId5"/>
    <p:sldLayoutId id="2147494103" r:id="rId6"/>
    <p:sldLayoutId id="2147494104" r:id="rId7"/>
    <p:sldLayoutId id="2147494105" r:id="rId8"/>
    <p:sldLayoutId id="2147494106" r:id="rId9"/>
    <p:sldLayoutId id="2147494107" r:id="rId10"/>
    <p:sldLayoutId id="2147494108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E5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58723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63843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F7CB87C3-41BF-425B-BA8D-6B93F6F4705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627" r:id="rId1"/>
    <p:sldLayoutId id="2147495628" r:id="rId2"/>
    <p:sldLayoutId id="2147495629" r:id="rId3"/>
    <p:sldLayoutId id="2147495630" r:id="rId4"/>
    <p:sldLayoutId id="2147495631" r:id="rId5"/>
    <p:sldLayoutId id="2147495632" r:id="rId6"/>
    <p:sldLayoutId id="2147495633" r:id="rId7"/>
    <p:sldLayoutId id="2147495634" r:id="rId8"/>
    <p:sldLayoutId id="2147495635" r:id="rId9"/>
    <p:sldLayoutId id="2147495636" r:id="rId10"/>
    <p:sldLayoutId id="2147495637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6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59747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64867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B21142DC-3CB9-4AB9-9451-BCBCFEA7DD6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638" r:id="rId1"/>
    <p:sldLayoutId id="2147495639" r:id="rId2"/>
    <p:sldLayoutId id="2147495640" r:id="rId3"/>
    <p:sldLayoutId id="2147495641" r:id="rId4"/>
    <p:sldLayoutId id="2147495642" r:id="rId5"/>
    <p:sldLayoutId id="2147495643" r:id="rId6"/>
    <p:sldLayoutId id="2147495644" r:id="rId7"/>
    <p:sldLayoutId id="2147495645" r:id="rId8"/>
    <p:sldLayoutId id="2147495646" r:id="rId9"/>
    <p:sldLayoutId id="2147495647" r:id="rId10"/>
    <p:sldLayoutId id="2147495648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60771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65891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F79ECB32-1658-445A-B14D-D829747F48B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649" r:id="rId1"/>
    <p:sldLayoutId id="2147495650" r:id="rId2"/>
    <p:sldLayoutId id="2147495651" r:id="rId3"/>
    <p:sldLayoutId id="2147495652" r:id="rId4"/>
    <p:sldLayoutId id="2147495653" r:id="rId5"/>
    <p:sldLayoutId id="2147495654" r:id="rId6"/>
    <p:sldLayoutId id="2147495655" r:id="rId7"/>
    <p:sldLayoutId id="2147495656" r:id="rId8"/>
    <p:sldLayoutId id="2147495657" r:id="rId9"/>
    <p:sldLayoutId id="2147495658" r:id="rId10"/>
    <p:sldLayoutId id="2147495659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4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61795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66915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B3214E1F-C0F0-4571-AB9A-84703EE1C86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660" r:id="rId1"/>
    <p:sldLayoutId id="2147495661" r:id="rId2"/>
    <p:sldLayoutId id="2147495662" r:id="rId3"/>
    <p:sldLayoutId id="2147495663" r:id="rId4"/>
    <p:sldLayoutId id="2147495664" r:id="rId5"/>
    <p:sldLayoutId id="2147495665" r:id="rId6"/>
    <p:sldLayoutId id="2147495666" r:id="rId7"/>
    <p:sldLayoutId id="2147495667" r:id="rId8"/>
    <p:sldLayoutId id="2147495668" r:id="rId9"/>
    <p:sldLayoutId id="2147495669" r:id="rId10"/>
    <p:sldLayoutId id="2147495670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62819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67939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6ECBE83B-7B0D-4A63-8FC2-B571318FF15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671" r:id="rId1"/>
    <p:sldLayoutId id="2147495672" r:id="rId2"/>
    <p:sldLayoutId id="2147495673" r:id="rId3"/>
    <p:sldLayoutId id="2147495674" r:id="rId4"/>
    <p:sldLayoutId id="2147495675" r:id="rId5"/>
    <p:sldLayoutId id="2147495676" r:id="rId6"/>
    <p:sldLayoutId id="2147495677" r:id="rId7"/>
    <p:sldLayoutId id="2147495678" r:id="rId8"/>
    <p:sldLayoutId id="2147495679" r:id="rId9"/>
    <p:sldLayoutId id="2147495680" r:id="rId10"/>
    <p:sldLayoutId id="2147495681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63843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68963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6CAC7A97-B207-4A77-8F3E-C4258DBD0D4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682" r:id="rId1"/>
    <p:sldLayoutId id="2147495683" r:id="rId2"/>
    <p:sldLayoutId id="2147495684" r:id="rId3"/>
    <p:sldLayoutId id="2147495685" r:id="rId4"/>
    <p:sldLayoutId id="2147495686" r:id="rId5"/>
    <p:sldLayoutId id="2147495687" r:id="rId6"/>
    <p:sldLayoutId id="2147495688" r:id="rId7"/>
    <p:sldLayoutId id="2147495689" r:id="rId8"/>
    <p:sldLayoutId id="2147495690" r:id="rId9"/>
    <p:sldLayoutId id="2147495691" r:id="rId10"/>
    <p:sldLayoutId id="2147495692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64867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69987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577AFEF5-8B41-4253-97ED-1E919EBCEFA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693" r:id="rId1"/>
    <p:sldLayoutId id="2147495694" r:id="rId2"/>
    <p:sldLayoutId id="2147495695" r:id="rId3"/>
    <p:sldLayoutId id="2147495696" r:id="rId4"/>
    <p:sldLayoutId id="2147495697" r:id="rId5"/>
    <p:sldLayoutId id="2147495698" r:id="rId6"/>
    <p:sldLayoutId id="2147495699" r:id="rId7"/>
    <p:sldLayoutId id="2147495700" r:id="rId8"/>
    <p:sldLayoutId id="2147495701" r:id="rId9"/>
    <p:sldLayoutId id="2147495702" r:id="rId10"/>
    <p:sldLayoutId id="2147495703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65891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71011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33A9D884-9522-4780-945D-EB8B061034A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704" r:id="rId1"/>
    <p:sldLayoutId id="2147495705" r:id="rId2"/>
    <p:sldLayoutId id="2147495706" r:id="rId3"/>
    <p:sldLayoutId id="2147495707" r:id="rId4"/>
    <p:sldLayoutId id="2147495708" r:id="rId5"/>
    <p:sldLayoutId id="2147495709" r:id="rId6"/>
    <p:sldLayoutId id="2147495710" r:id="rId7"/>
    <p:sldLayoutId id="2147495711" r:id="rId8"/>
    <p:sldLayoutId id="2147495712" r:id="rId9"/>
    <p:sldLayoutId id="2147495713" r:id="rId10"/>
    <p:sldLayoutId id="2147495714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4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66915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72035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14A82F90-2877-45CA-A2BF-C4097BF223E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715" r:id="rId1"/>
    <p:sldLayoutId id="2147495716" r:id="rId2"/>
    <p:sldLayoutId id="2147495717" r:id="rId3"/>
    <p:sldLayoutId id="2147495718" r:id="rId4"/>
    <p:sldLayoutId id="2147495719" r:id="rId5"/>
    <p:sldLayoutId id="2147495720" r:id="rId6"/>
    <p:sldLayoutId id="2147495721" r:id="rId7"/>
    <p:sldLayoutId id="2147495722" r:id="rId8"/>
    <p:sldLayoutId id="2147495723" r:id="rId9"/>
    <p:sldLayoutId id="2147495724" r:id="rId10"/>
    <p:sldLayoutId id="2147495725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67939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73059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77F92B6B-61F7-4E63-845D-F43336D9897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726" r:id="rId1"/>
    <p:sldLayoutId id="2147495727" r:id="rId2"/>
    <p:sldLayoutId id="2147495728" r:id="rId3"/>
    <p:sldLayoutId id="2147495729" r:id="rId4"/>
    <p:sldLayoutId id="2147495730" r:id="rId5"/>
    <p:sldLayoutId id="2147495731" r:id="rId6"/>
    <p:sldLayoutId id="2147495732" r:id="rId7"/>
    <p:sldLayoutId id="2147495733" r:id="rId8"/>
    <p:sldLayoutId id="2147495734" r:id="rId9"/>
    <p:sldLayoutId id="2147495735" r:id="rId10"/>
    <p:sldLayoutId id="2147495736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10" name="Group 1"/>
          <p:cNvGrpSpPr>
            <a:grpSpLocks/>
          </p:cNvGrpSpPr>
          <p:nvPr/>
        </p:nvGrpSpPr>
        <p:grpSpPr bwMode="auto">
          <a:xfrm>
            <a:off x="0" y="0"/>
            <a:ext cx="9136063" cy="6850063"/>
            <a:chOff x="0" y="0"/>
            <a:chExt cx="5755" cy="4315"/>
          </a:xfrm>
        </p:grpSpPr>
        <p:sp>
          <p:nvSpPr>
            <p:cNvPr id="17416" name="Freeform 2"/>
            <p:cNvSpPr>
              <a:spLocks noChangeArrowheads="1"/>
            </p:cNvSpPr>
            <p:nvPr/>
          </p:nvSpPr>
          <p:spPr bwMode="auto">
            <a:xfrm>
              <a:off x="0" y="0"/>
              <a:ext cx="5754" cy="1039"/>
            </a:xfrm>
            <a:custGeom>
              <a:avLst/>
              <a:gdLst>
                <a:gd name="T0" fmla="*/ 5828 w 5740"/>
                <a:gd name="T1" fmla="*/ 1023 h 1043"/>
                <a:gd name="T2" fmla="*/ 0 w 5740"/>
                <a:gd name="T3" fmla="*/ 1023 h 1043"/>
                <a:gd name="T4" fmla="*/ 0 w 5740"/>
                <a:gd name="T5" fmla="*/ 0 h 1043"/>
                <a:gd name="T6" fmla="*/ 5828 w 5740"/>
                <a:gd name="T7" fmla="*/ 0 h 1043"/>
                <a:gd name="T8" fmla="*/ 5828 w 5740"/>
                <a:gd name="T9" fmla="*/ 1023 h 1043"/>
                <a:gd name="T10" fmla="*/ 5828 w 5740"/>
                <a:gd name="T11" fmla="*/ 1023 h 10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40" h="1043">
                  <a:moveTo>
                    <a:pt x="5740" y="1043"/>
                  </a:moveTo>
                  <a:lnTo>
                    <a:pt x="0" y="1043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1043"/>
                  </a:lnTo>
                  <a:close/>
                </a:path>
              </a:pathLst>
            </a:custGeom>
            <a:gradFill rotWithShape="0">
              <a:gsLst>
                <a:gs pos="0">
                  <a:srgbClr val="00006B"/>
                </a:gs>
                <a:gs pos="100000">
                  <a:srgbClr val="000099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IN"/>
            </a:p>
          </p:txBody>
        </p:sp>
        <p:grpSp>
          <p:nvGrpSpPr>
            <p:cNvPr id="17417" name="Group 3"/>
            <p:cNvGrpSpPr>
              <a:grpSpLocks/>
            </p:cNvGrpSpPr>
            <p:nvPr/>
          </p:nvGrpSpPr>
          <p:grpSpPr bwMode="auto">
            <a:xfrm>
              <a:off x="0" y="0"/>
              <a:ext cx="5755" cy="4315"/>
              <a:chOff x="0" y="0"/>
              <a:chExt cx="5755" cy="4315"/>
            </a:xfrm>
          </p:grpSpPr>
          <p:sp>
            <p:nvSpPr>
              <p:cNvPr id="17418" name="Freeform 4"/>
              <p:cNvSpPr>
                <a:spLocks noChangeArrowheads="1"/>
              </p:cNvSpPr>
              <p:nvPr/>
            </p:nvSpPr>
            <p:spPr bwMode="auto">
              <a:xfrm>
                <a:off x="1" y="1040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7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7419" name="Freeform 5"/>
              <p:cNvSpPr>
                <a:spLocks noChangeArrowheads="1"/>
              </p:cNvSpPr>
              <p:nvPr/>
            </p:nvSpPr>
            <p:spPr bwMode="auto">
              <a:xfrm>
                <a:off x="0" y="3988"/>
                <a:ext cx="5754" cy="38"/>
              </a:xfrm>
              <a:custGeom>
                <a:avLst/>
                <a:gdLst>
                  <a:gd name="T0" fmla="*/ 0 w 5740"/>
                  <a:gd name="T1" fmla="*/ 25 h 42"/>
                  <a:gd name="T2" fmla="*/ 5828 w 5740"/>
                  <a:gd name="T3" fmla="*/ 25 h 42"/>
                  <a:gd name="T4" fmla="*/ 5828 w 5740"/>
                  <a:gd name="T5" fmla="*/ 0 h 42"/>
                  <a:gd name="T6" fmla="*/ 0 w 5740"/>
                  <a:gd name="T7" fmla="*/ 0 h 42"/>
                  <a:gd name="T8" fmla="*/ 0 w 5740"/>
                  <a:gd name="T9" fmla="*/ 25 h 42"/>
                  <a:gd name="T10" fmla="*/ 0 w 5740"/>
                  <a:gd name="T11" fmla="*/ 25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42">
                    <a:moveTo>
                      <a:pt x="0" y="42"/>
                    </a:moveTo>
                    <a:lnTo>
                      <a:pt x="5740" y="42"/>
                    </a:lnTo>
                    <a:lnTo>
                      <a:pt x="5740" y="0"/>
                    </a:lnTo>
                    <a:lnTo>
                      <a:pt x="0" y="0"/>
                    </a:lnTo>
                    <a:lnTo>
                      <a:pt x="0" y="42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90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7420" name="Freeform 6"/>
              <p:cNvSpPr>
                <a:spLocks noChangeArrowheads="1"/>
              </p:cNvSpPr>
              <p:nvPr/>
            </p:nvSpPr>
            <p:spPr bwMode="auto">
              <a:xfrm>
                <a:off x="0" y="3665"/>
                <a:ext cx="5754" cy="26"/>
              </a:xfrm>
              <a:custGeom>
                <a:avLst/>
                <a:gdLst>
                  <a:gd name="T0" fmla="*/ 0 w 5740"/>
                  <a:gd name="T1" fmla="*/ 15 h 30"/>
                  <a:gd name="T2" fmla="*/ 5828 w 5740"/>
                  <a:gd name="T3" fmla="*/ 15 h 30"/>
                  <a:gd name="T4" fmla="*/ 5828 w 5740"/>
                  <a:gd name="T5" fmla="*/ 0 h 30"/>
                  <a:gd name="T6" fmla="*/ 0 w 5740"/>
                  <a:gd name="T7" fmla="*/ 0 h 30"/>
                  <a:gd name="T8" fmla="*/ 0 w 5740"/>
                  <a:gd name="T9" fmla="*/ 15 h 30"/>
                  <a:gd name="T10" fmla="*/ 0 w 5740"/>
                  <a:gd name="T11" fmla="*/ 15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0">
                    <a:moveTo>
                      <a:pt x="0" y="30"/>
                    </a:moveTo>
                    <a:lnTo>
                      <a:pt x="5740" y="30"/>
                    </a:lnTo>
                    <a:lnTo>
                      <a:pt x="5740" y="0"/>
                    </a:lnTo>
                    <a:lnTo>
                      <a:pt x="0" y="0"/>
                    </a:lnTo>
                    <a:lnTo>
                      <a:pt x="0" y="3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90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7421" name="Freeform 7"/>
              <p:cNvSpPr>
                <a:spLocks noChangeArrowheads="1"/>
              </p:cNvSpPr>
              <p:nvPr/>
            </p:nvSpPr>
            <p:spPr bwMode="auto">
              <a:xfrm>
                <a:off x="0" y="3364"/>
                <a:ext cx="5754" cy="26"/>
              </a:xfrm>
              <a:custGeom>
                <a:avLst/>
                <a:gdLst>
                  <a:gd name="T0" fmla="*/ 0 w 5740"/>
                  <a:gd name="T1" fmla="*/ 15 h 30"/>
                  <a:gd name="T2" fmla="*/ 5828 w 5740"/>
                  <a:gd name="T3" fmla="*/ 15 h 30"/>
                  <a:gd name="T4" fmla="*/ 5828 w 5740"/>
                  <a:gd name="T5" fmla="*/ 0 h 30"/>
                  <a:gd name="T6" fmla="*/ 0 w 5740"/>
                  <a:gd name="T7" fmla="*/ 0 h 30"/>
                  <a:gd name="T8" fmla="*/ 0 w 5740"/>
                  <a:gd name="T9" fmla="*/ 15 h 30"/>
                  <a:gd name="T10" fmla="*/ 0 w 5740"/>
                  <a:gd name="T11" fmla="*/ 15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0">
                    <a:moveTo>
                      <a:pt x="0" y="30"/>
                    </a:moveTo>
                    <a:lnTo>
                      <a:pt x="5740" y="30"/>
                    </a:lnTo>
                    <a:lnTo>
                      <a:pt x="5740" y="0"/>
                    </a:lnTo>
                    <a:lnTo>
                      <a:pt x="0" y="0"/>
                    </a:lnTo>
                    <a:lnTo>
                      <a:pt x="0" y="3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8B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7422" name="Freeform 8"/>
              <p:cNvSpPr>
                <a:spLocks noChangeArrowheads="1"/>
              </p:cNvSpPr>
              <p:nvPr/>
            </p:nvSpPr>
            <p:spPr bwMode="auto">
              <a:xfrm>
                <a:off x="0" y="3105"/>
                <a:ext cx="5754" cy="27"/>
              </a:xfrm>
              <a:custGeom>
                <a:avLst/>
                <a:gdLst>
                  <a:gd name="T0" fmla="*/ 0 w 5740"/>
                  <a:gd name="T1" fmla="*/ 19 h 30"/>
                  <a:gd name="T2" fmla="*/ 5828 w 5740"/>
                  <a:gd name="T3" fmla="*/ 19 h 30"/>
                  <a:gd name="T4" fmla="*/ 5828 w 5740"/>
                  <a:gd name="T5" fmla="*/ 0 h 30"/>
                  <a:gd name="T6" fmla="*/ 0 w 5740"/>
                  <a:gd name="T7" fmla="*/ 0 h 30"/>
                  <a:gd name="T8" fmla="*/ 0 w 5740"/>
                  <a:gd name="T9" fmla="*/ 19 h 30"/>
                  <a:gd name="T10" fmla="*/ 0 w 5740"/>
                  <a:gd name="T11" fmla="*/ 19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0">
                    <a:moveTo>
                      <a:pt x="0" y="30"/>
                    </a:moveTo>
                    <a:lnTo>
                      <a:pt x="5740" y="30"/>
                    </a:lnTo>
                    <a:lnTo>
                      <a:pt x="5740" y="0"/>
                    </a:lnTo>
                    <a:lnTo>
                      <a:pt x="0" y="0"/>
                    </a:lnTo>
                    <a:lnTo>
                      <a:pt x="0" y="3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8B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7423" name="Freeform 9"/>
              <p:cNvSpPr>
                <a:spLocks noChangeArrowheads="1"/>
              </p:cNvSpPr>
              <p:nvPr/>
            </p:nvSpPr>
            <p:spPr bwMode="auto">
              <a:xfrm>
                <a:off x="0" y="2859"/>
                <a:ext cx="5754" cy="32"/>
              </a:xfrm>
              <a:custGeom>
                <a:avLst/>
                <a:gdLst>
                  <a:gd name="T0" fmla="*/ 5828 w 5740"/>
                  <a:gd name="T1" fmla="*/ 0 h 36"/>
                  <a:gd name="T2" fmla="*/ 0 w 5740"/>
                  <a:gd name="T3" fmla="*/ 0 h 36"/>
                  <a:gd name="T4" fmla="*/ 0 w 5740"/>
                  <a:gd name="T5" fmla="*/ 20 h 36"/>
                  <a:gd name="T6" fmla="*/ 5828 w 5740"/>
                  <a:gd name="T7" fmla="*/ 20 h 36"/>
                  <a:gd name="T8" fmla="*/ 5828 w 5740"/>
                  <a:gd name="T9" fmla="*/ 0 h 36"/>
                  <a:gd name="T10" fmla="*/ 5828 w 5740"/>
                  <a:gd name="T11" fmla="*/ 0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6">
                    <a:moveTo>
                      <a:pt x="5740" y="0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5740" y="36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86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7424" name="Freeform 10"/>
              <p:cNvSpPr>
                <a:spLocks noChangeArrowheads="1"/>
              </p:cNvSpPr>
              <p:nvPr/>
            </p:nvSpPr>
            <p:spPr bwMode="auto">
              <a:xfrm>
                <a:off x="0" y="2644"/>
                <a:ext cx="5754" cy="26"/>
              </a:xfrm>
              <a:custGeom>
                <a:avLst/>
                <a:gdLst>
                  <a:gd name="T0" fmla="*/ 5828 w 5740"/>
                  <a:gd name="T1" fmla="*/ 0 h 30"/>
                  <a:gd name="T2" fmla="*/ 0 w 5740"/>
                  <a:gd name="T3" fmla="*/ 0 h 30"/>
                  <a:gd name="T4" fmla="*/ 0 w 5740"/>
                  <a:gd name="T5" fmla="*/ 15 h 30"/>
                  <a:gd name="T6" fmla="*/ 5828 w 5740"/>
                  <a:gd name="T7" fmla="*/ 15 h 30"/>
                  <a:gd name="T8" fmla="*/ 5828 w 5740"/>
                  <a:gd name="T9" fmla="*/ 0 h 30"/>
                  <a:gd name="T10" fmla="*/ 5828 w 5740"/>
                  <a:gd name="T11" fmla="*/ 0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0">
                    <a:moveTo>
                      <a:pt x="5740" y="0"/>
                    </a:moveTo>
                    <a:lnTo>
                      <a:pt x="0" y="0"/>
                    </a:lnTo>
                    <a:lnTo>
                      <a:pt x="0" y="30"/>
                    </a:lnTo>
                    <a:lnTo>
                      <a:pt x="5740" y="3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86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7425" name="Freeform 11"/>
              <p:cNvSpPr>
                <a:spLocks noChangeArrowheads="1"/>
              </p:cNvSpPr>
              <p:nvPr/>
            </p:nvSpPr>
            <p:spPr bwMode="auto">
              <a:xfrm>
                <a:off x="0" y="2433"/>
                <a:ext cx="5754" cy="32"/>
              </a:xfrm>
              <a:custGeom>
                <a:avLst/>
                <a:gdLst>
                  <a:gd name="T0" fmla="*/ 5828 w 5740"/>
                  <a:gd name="T1" fmla="*/ 0 h 36"/>
                  <a:gd name="T2" fmla="*/ 0 w 5740"/>
                  <a:gd name="T3" fmla="*/ 0 h 36"/>
                  <a:gd name="T4" fmla="*/ 0 w 5740"/>
                  <a:gd name="T5" fmla="*/ 20 h 36"/>
                  <a:gd name="T6" fmla="*/ 5828 w 5740"/>
                  <a:gd name="T7" fmla="*/ 20 h 36"/>
                  <a:gd name="T8" fmla="*/ 5828 w 5740"/>
                  <a:gd name="T9" fmla="*/ 0 h 36"/>
                  <a:gd name="T10" fmla="*/ 5828 w 5740"/>
                  <a:gd name="T11" fmla="*/ 0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6">
                    <a:moveTo>
                      <a:pt x="5740" y="0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5740" y="36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82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7426" name="Freeform 12"/>
              <p:cNvSpPr>
                <a:spLocks noChangeArrowheads="1"/>
              </p:cNvSpPr>
              <p:nvPr/>
            </p:nvSpPr>
            <p:spPr bwMode="auto">
              <a:xfrm>
                <a:off x="0" y="2259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82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7427" name="Freeform 13"/>
              <p:cNvSpPr>
                <a:spLocks noChangeArrowheads="1"/>
              </p:cNvSpPr>
              <p:nvPr/>
            </p:nvSpPr>
            <p:spPr bwMode="auto">
              <a:xfrm>
                <a:off x="0" y="2090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7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7428" name="Freeform 14"/>
              <p:cNvSpPr>
                <a:spLocks noChangeArrowheads="1"/>
              </p:cNvSpPr>
              <p:nvPr/>
            </p:nvSpPr>
            <p:spPr bwMode="auto">
              <a:xfrm>
                <a:off x="0" y="1928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79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7429" name="Freeform 15"/>
              <p:cNvSpPr>
                <a:spLocks noChangeArrowheads="1"/>
              </p:cNvSpPr>
              <p:nvPr/>
            </p:nvSpPr>
            <p:spPr bwMode="auto">
              <a:xfrm>
                <a:off x="0" y="1645"/>
                <a:ext cx="5754" cy="8"/>
              </a:xfrm>
              <a:custGeom>
                <a:avLst/>
                <a:gdLst>
                  <a:gd name="T0" fmla="*/ 5828 w 5740"/>
                  <a:gd name="T1" fmla="*/ 0 h 12"/>
                  <a:gd name="T2" fmla="*/ 0 w 5740"/>
                  <a:gd name="T3" fmla="*/ 0 h 12"/>
                  <a:gd name="T4" fmla="*/ 0 w 5740"/>
                  <a:gd name="T5" fmla="*/ 1 h 12"/>
                  <a:gd name="T6" fmla="*/ 5828 w 5740"/>
                  <a:gd name="T7" fmla="*/ 1 h 12"/>
                  <a:gd name="T8" fmla="*/ 5828 w 5740"/>
                  <a:gd name="T9" fmla="*/ 0 h 12"/>
                  <a:gd name="T10" fmla="*/ 5828 w 5740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2">
                    <a:moveTo>
                      <a:pt x="5740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5740" y="12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79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7430" name="Freeform 16"/>
              <p:cNvSpPr>
                <a:spLocks noChangeArrowheads="1"/>
              </p:cNvSpPr>
              <p:nvPr/>
            </p:nvSpPr>
            <p:spPr bwMode="auto">
              <a:xfrm>
                <a:off x="0" y="1778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79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7431" name="Freeform 17"/>
              <p:cNvSpPr>
                <a:spLocks noChangeArrowheads="1"/>
              </p:cNvSpPr>
              <p:nvPr/>
            </p:nvSpPr>
            <p:spPr bwMode="auto">
              <a:xfrm>
                <a:off x="0" y="1520"/>
                <a:ext cx="5754" cy="8"/>
              </a:xfrm>
              <a:custGeom>
                <a:avLst/>
                <a:gdLst>
                  <a:gd name="T0" fmla="*/ 5828 w 5740"/>
                  <a:gd name="T1" fmla="*/ 0 h 12"/>
                  <a:gd name="T2" fmla="*/ 0 w 5740"/>
                  <a:gd name="T3" fmla="*/ 0 h 12"/>
                  <a:gd name="T4" fmla="*/ 0 w 5740"/>
                  <a:gd name="T5" fmla="*/ 1 h 12"/>
                  <a:gd name="T6" fmla="*/ 5828 w 5740"/>
                  <a:gd name="T7" fmla="*/ 1 h 12"/>
                  <a:gd name="T8" fmla="*/ 5828 w 5740"/>
                  <a:gd name="T9" fmla="*/ 0 h 12"/>
                  <a:gd name="T10" fmla="*/ 5828 w 5740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2">
                    <a:moveTo>
                      <a:pt x="5740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5740" y="12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79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7432" name="Freeform 18"/>
              <p:cNvSpPr>
                <a:spLocks noChangeArrowheads="1"/>
              </p:cNvSpPr>
              <p:nvPr/>
            </p:nvSpPr>
            <p:spPr bwMode="auto">
              <a:xfrm>
                <a:off x="0" y="1394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79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7433" name="Freeform 19"/>
              <p:cNvSpPr>
                <a:spLocks noChangeArrowheads="1"/>
              </p:cNvSpPr>
              <p:nvPr/>
            </p:nvSpPr>
            <p:spPr bwMode="auto">
              <a:xfrm>
                <a:off x="0" y="1280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79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7434" name="Freeform 20"/>
              <p:cNvSpPr>
                <a:spLocks noChangeArrowheads="1"/>
              </p:cNvSpPr>
              <p:nvPr/>
            </p:nvSpPr>
            <p:spPr bwMode="auto">
              <a:xfrm>
                <a:off x="0" y="1177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79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7435" name="Freeform 21"/>
              <p:cNvSpPr>
                <a:spLocks noChangeArrowheads="1"/>
              </p:cNvSpPr>
              <p:nvPr/>
            </p:nvSpPr>
            <p:spPr bwMode="auto">
              <a:xfrm>
                <a:off x="0" y="24"/>
                <a:ext cx="5754" cy="26"/>
              </a:xfrm>
              <a:custGeom>
                <a:avLst/>
                <a:gdLst>
                  <a:gd name="T0" fmla="*/ 5828 w 5740"/>
                  <a:gd name="T1" fmla="*/ 0 h 30"/>
                  <a:gd name="T2" fmla="*/ 0 w 5740"/>
                  <a:gd name="T3" fmla="*/ 0 h 30"/>
                  <a:gd name="T4" fmla="*/ 0 w 5740"/>
                  <a:gd name="T5" fmla="*/ 15 h 30"/>
                  <a:gd name="T6" fmla="*/ 5828 w 5740"/>
                  <a:gd name="T7" fmla="*/ 15 h 30"/>
                  <a:gd name="T8" fmla="*/ 5828 w 5740"/>
                  <a:gd name="T9" fmla="*/ 0 h 30"/>
                  <a:gd name="T10" fmla="*/ 5828 w 5740"/>
                  <a:gd name="T11" fmla="*/ 0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0">
                    <a:moveTo>
                      <a:pt x="5740" y="0"/>
                    </a:moveTo>
                    <a:lnTo>
                      <a:pt x="0" y="0"/>
                    </a:lnTo>
                    <a:lnTo>
                      <a:pt x="0" y="30"/>
                    </a:lnTo>
                    <a:lnTo>
                      <a:pt x="5740" y="3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90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7436" name="Freeform 22"/>
              <p:cNvSpPr>
                <a:spLocks noChangeArrowheads="1"/>
              </p:cNvSpPr>
              <p:nvPr/>
            </p:nvSpPr>
            <p:spPr bwMode="auto">
              <a:xfrm>
                <a:off x="0" y="186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90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7437" name="Freeform 23"/>
              <p:cNvSpPr>
                <a:spLocks noChangeArrowheads="1"/>
              </p:cNvSpPr>
              <p:nvPr/>
            </p:nvSpPr>
            <p:spPr bwMode="auto">
              <a:xfrm>
                <a:off x="0" y="475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86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7438" name="Freeform 24"/>
              <p:cNvSpPr>
                <a:spLocks noChangeArrowheads="1"/>
              </p:cNvSpPr>
              <p:nvPr/>
            </p:nvSpPr>
            <p:spPr bwMode="auto">
              <a:xfrm>
                <a:off x="0" y="337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8B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7439" name="Freeform 25"/>
              <p:cNvSpPr>
                <a:spLocks noChangeArrowheads="1"/>
              </p:cNvSpPr>
              <p:nvPr/>
            </p:nvSpPr>
            <p:spPr bwMode="auto">
              <a:xfrm>
                <a:off x="0" y="600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79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7440" name="Freeform 26"/>
              <p:cNvSpPr>
                <a:spLocks noChangeArrowheads="1"/>
              </p:cNvSpPr>
              <p:nvPr/>
            </p:nvSpPr>
            <p:spPr bwMode="auto">
              <a:xfrm>
                <a:off x="0" y="727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7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7441" name="Freeform 27"/>
              <p:cNvSpPr>
                <a:spLocks noChangeArrowheads="1"/>
              </p:cNvSpPr>
              <p:nvPr/>
            </p:nvSpPr>
            <p:spPr bwMode="auto">
              <a:xfrm>
                <a:off x="0" y="841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7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7442" name="Freeform 28"/>
              <p:cNvSpPr>
                <a:spLocks noChangeArrowheads="1"/>
              </p:cNvSpPr>
              <p:nvPr/>
            </p:nvSpPr>
            <p:spPr bwMode="auto">
              <a:xfrm>
                <a:off x="0" y="943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7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grpSp>
            <p:nvGrpSpPr>
              <p:cNvPr id="17443" name="Group 29"/>
              <p:cNvGrpSpPr>
                <a:grpSpLocks/>
              </p:cNvGrpSpPr>
              <p:nvPr/>
            </p:nvGrpSpPr>
            <p:grpSpPr bwMode="auto">
              <a:xfrm>
                <a:off x="0" y="0"/>
                <a:ext cx="5754" cy="1041"/>
                <a:chOff x="0" y="0"/>
                <a:chExt cx="5754" cy="1041"/>
              </a:xfrm>
            </p:grpSpPr>
            <p:sp>
              <p:nvSpPr>
                <p:cNvPr id="17465" name="Freeform 30"/>
                <p:cNvSpPr>
                  <a:spLocks noChangeArrowheads="1"/>
                </p:cNvSpPr>
                <p:nvPr/>
              </p:nvSpPr>
              <p:spPr bwMode="auto">
                <a:xfrm>
                  <a:off x="2849" y="0"/>
                  <a:ext cx="38" cy="1041"/>
                </a:xfrm>
                <a:custGeom>
                  <a:avLst/>
                  <a:gdLst>
                    <a:gd name="T0" fmla="*/ 11 w 42"/>
                    <a:gd name="T1" fmla="*/ 1035 h 1043"/>
                    <a:gd name="T2" fmla="*/ 25 w 42"/>
                    <a:gd name="T3" fmla="*/ 1035 h 1043"/>
                    <a:gd name="T4" fmla="*/ 25 w 42"/>
                    <a:gd name="T5" fmla="*/ 0 h 1043"/>
                    <a:gd name="T6" fmla="*/ 0 w 42"/>
                    <a:gd name="T7" fmla="*/ 0 h 1043"/>
                    <a:gd name="T8" fmla="*/ 0 w 42"/>
                    <a:gd name="T9" fmla="*/ 1035 h 1043"/>
                    <a:gd name="T10" fmla="*/ 11 w 42"/>
                    <a:gd name="T11" fmla="*/ 1035 h 1043"/>
                    <a:gd name="T12" fmla="*/ 11 w 42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2" h="1043">
                      <a:moveTo>
                        <a:pt x="18" y="1043"/>
                      </a:moveTo>
                      <a:lnTo>
                        <a:pt x="42" y="1043"/>
                      </a:lnTo>
                      <a:lnTo>
                        <a:pt x="42" y="0"/>
                      </a:lnTo>
                      <a:lnTo>
                        <a:pt x="0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7466" name="Freeform 31"/>
                <p:cNvSpPr>
                  <a:spLocks noChangeArrowheads="1"/>
                </p:cNvSpPr>
                <p:nvPr/>
              </p:nvSpPr>
              <p:spPr bwMode="auto">
                <a:xfrm>
                  <a:off x="2400" y="0"/>
                  <a:ext cx="151" cy="1041"/>
                </a:xfrm>
                <a:custGeom>
                  <a:avLst/>
                  <a:gdLst>
                    <a:gd name="T0" fmla="*/ 116 w 155"/>
                    <a:gd name="T1" fmla="*/ 1035 h 1043"/>
                    <a:gd name="T2" fmla="*/ 135 w 155"/>
                    <a:gd name="T3" fmla="*/ 1035 h 1043"/>
                    <a:gd name="T4" fmla="*/ 37 w 155"/>
                    <a:gd name="T5" fmla="*/ 0 h 1043"/>
                    <a:gd name="T6" fmla="*/ 0 w 155"/>
                    <a:gd name="T7" fmla="*/ 0 h 1043"/>
                    <a:gd name="T8" fmla="*/ 98 w 155"/>
                    <a:gd name="T9" fmla="*/ 1035 h 1043"/>
                    <a:gd name="T10" fmla="*/ 116 w 155"/>
                    <a:gd name="T11" fmla="*/ 1035 h 1043"/>
                    <a:gd name="T12" fmla="*/ 116 w 155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55" h="1043">
                      <a:moveTo>
                        <a:pt x="131" y="1043"/>
                      </a:moveTo>
                      <a:lnTo>
                        <a:pt x="155" y="1043"/>
                      </a:lnTo>
                      <a:lnTo>
                        <a:pt x="42" y="0"/>
                      </a:lnTo>
                      <a:lnTo>
                        <a:pt x="0" y="0"/>
                      </a:lnTo>
                      <a:lnTo>
                        <a:pt x="113" y="1043"/>
                      </a:lnTo>
                      <a:lnTo>
                        <a:pt x="131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7467" name="Freeform 32"/>
                <p:cNvSpPr>
                  <a:spLocks noChangeArrowheads="1"/>
                </p:cNvSpPr>
                <p:nvPr/>
              </p:nvSpPr>
              <p:spPr bwMode="auto">
                <a:xfrm>
                  <a:off x="1967" y="0"/>
                  <a:ext cx="236" cy="1041"/>
                </a:xfrm>
                <a:custGeom>
                  <a:avLst/>
                  <a:gdLst>
                    <a:gd name="T0" fmla="*/ 207 w 239"/>
                    <a:gd name="T1" fmla="*/ 1035 h 1043"/>
                    <a:gd name="T2" fmla="*/ 225 w 239"/>
                    <a:gd name="T3" fmla="*/ 1035 h 1043"/>
                    <a:gd name="T4" fmla="*/ 36 w 239"/>
                    <a:gd name="T5" fmla="*/ 0 h 1043"/>
                    <a:gd name="T6" fmla="*/ 0 w 239"/>
                    <a:gd name="T7" fmla="*/ 0 h 1043"/>
                    <a:gd name="T8" fmla="*/ 192 w 239"/>
                    <a:gd name="T9" fmla="*/ 1035 h 1043"/>
                    <a:gd name="T10" fmla="*/ 207 w 239"/>
                    <a:gd name="T11" fmla="*/ 1035 h 1043"/>
                    <a:gd name="T12" fmla="*/ 207 w 239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39" h="1043">
                      <a:moveTo>
                        <a:pt x="221" y="1043"/>
                      </a:moveTo>
                      <a:lnTo>
                        <a:pt x="239" y="1043"/>
                      </a:lnTo>
                      <a:lnTo>
                        <a:pt x="36" y="0"/>
                      </a:lnTo>
                      <a:lnTo>
                        <a:pt x="0" y="0"/>
                      </a:lnTo>
                      <a:lnTo>
                        <a:pt x="203" y="1043"/>
                      </a:lnTo>
                      <a:lnTo>
                        <a:pt x="221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7468" name="Freeform 33"/>
                <p:cNvSpPr>
                  <a:spLocks noChangeArrowheads="1"/>
                </p:cNvSpPr>
                <p:nvPr/>
              </p:nvSpPr>
              <p:spPr bwMode="auto">
                <a:xfrm>
                  <a:off x="1554" y="0"/>
                  <a:ext cx="349" cy="1041"/>
                </a:xfrm>
                <a:custGeom>
                  <a:avLst/>
                  <a:gdLst>
                    <a:gd name="T0" fmla="*/ 320 w 352"/>
                    <a:gd name="T1" fmla="*/ 1035 h 1043"/>
                    <a:gd name="T2" fmla="*/ 338 w 352"/>
                    <a:gd name="T3" fmla="*/ 1035 h 1043"/>
                    <a:gd name="T4" fmla="*/ 41 w 352"/>
                    <a:gd name="T5" fmla="*/ 0 h 1043"/>
                    <a:gd name="T6" fmla="*/ 0 w 352"/>
                    <a:gd name="T7" fmla="*/ 0 h 1043"/>
                    <a:gd name="T8" fmla="*/ 297 w 352"/>
                    <a:gd name="T9" fmla="*/ 1035 h 1043"/>
                    <a:gd name="T10" fmla="*/ 320 w 352"/>
                    <a:gd name="T11" fmla="*/ 1035 h 1043"/>
                    <a:gd name="T12" fmla="*/ 320 w 352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52" h="1043">
                      <a:moveTo>
                        <a:pt x="334" y="1043"/>
                      </a:moveTo>
                      <a:lnTo>
                        <a:pt x="352" y="1043"/>
                      </a:lnTo>
                      <a:lnTo>
                        <a:pt x="41" y="0"/>
                      </a:lnTo>
                      <a:lnTo>
                        <a:pt x="0" y="0"/>
                      </a:lnTo>
                      <a:lnTo>
                        <a:pt x="311" y="1043"/>
                      </a:lnTo>
                      <a:lnTo>
                        <a:pt x="334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7469" name="Freeform 34"/>
                <p:cNvSpPr>
                  <a:spLocks noChangeArrowheads="1"/>
                </p:cNvSpPr>
                <p:nvPr/>
              </p:nvSpPr>
              <p:spPr bwMode="auto">
                <a:xfrm>
                  <a:off x="1134" y="0"/>
                  <a:ext cx="446" cy="1041"/>
                </a:xfrm>
                <a:custGeom>
                  <a:avLst/>
                  <a:gdLst>
                    <a:gd name="T0" fmla="*/ 411 w 449"/>
                    <a:gd name="T1" fmla="*/ 1035 h 1043"/>
                    <a:gd name="T2" fmla="*/ 435 w 449"/>
                    <a:gd name="T3" fmla="*/ 1035 h 1043"/>
                    <a:gd name="T4" fmla="*/ 42 w 449"/>
                    <a:gd name="T5" fmla="*/ 0 h 1043"/>
                    <a:gd name="T6" fmla="*/ 0 w 449"/>
                    <a:gd name="T7" fmla="*/ 0 h 1043"/>
                    <a:gd name="T8" fmla="*/ 393 w 449"/>
                    <a:gd name="T9" fmla="*/ 1035 h 1043"/>
                    <a:gd name="T10" fmla="*/ 411 w 449"/>
                    <a:gd name="T11" fmla="*/ 1035 h 1043"/>
                    <a:gd name="T12" fmla="*/ 411 w 449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49" h="1043">
                      <a:moveTo>
                        <a:pt x="425" y="1043"/>
                      </a:moveTo>
                      <a:lnTo>
                        <a:pt x="449" y="1043"/>
                      </a:lnTo>
                      <a:lnTo>
                        <a:pt x="42" y="0"/>
                      </a:lnTo>
                      <a:lnTo>
                        <a:pt x="0" y="0"/>
                      </a:lnTo>
                      <a:lnTo>
                        <a:pt x="407" y="1043"/>
                      </a:lnTo>
                      <a:lnTo>
                        <a:pt x="425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7470" name="Freeform 35"/>
                <p:cNvSpPr>
                  <a:spLocks noChangeArrowheads="1"/>
                </p:cNvSpPr>
                <p:nvPr/>
              </p:nvSpPr>
              <p:spPr bwMode="auto">
                <a:xfrm>
                  <a:off x="714" y="0"/>
                  <a:ext cx="536" cy="1041"/>
                </a:xfrm>
                <a:custGeom>
                  <a:avLst/>
                  <a:gdLst>
                    <a:gd name="T0" fmla="*/ 512 w 538"/>
                    <a:gd name="T1" fmla="*/ 1035 h 1043"/>
                    <a:gd name="T2" fmla="*/ 530 w 538"/>
                    <a:gd name="T3" fmla="*/ 1035 h 1043"/>
                    <a:gd name="T4" fmla="*/ 41 w 538"/>
                    <a:gd name="T5" fmla="*/ 0 h 1043"/>
                    <a:gd name="T6" fmla="*/ 0 w 538"/>
                    <a:gd name="T7" fmla="*/ 0 h 1043"/>
                    <a:gd name="T8" fmla="*/ 488 w 538"/>
                    <a:gd name="T9" fmla="*/ 1035 h 1043"/>
                    <a:gd name="T10" fmla="*/ 512 w 538"/>
                    <a:gd name="T11" fmla="*/ 1035 h 1043"/>
                    <a:gd name="T12" fmla="*/ 512 w 538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38" h="1043">
                      <a:moveTo>
                        <a:pt x="520" y="1043"/>
                      </a:moveTo>
                      <a:lnTo>
                        <a:pt x="538" y="1043"/>
                      </a:lnTo>
                      <a:lnTo>
                        <a:pt x="41" y="0"/>
                      </a:lnTo>
                      <a:lnTo>
                        <a:pt x="0" y="0"/>
                      </a:lnTo>
                      <a:lnTo>
                        <a:pt x="496" y="1043"/>
                      </a:lnTo>
                      <a:lnTo>
                        <a:pt x="520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7471" name="Freeform 36"/>
                <p:cNvSpPr>
                  <a:spLocks noChangeArrowheads="1"/>
                </p:cNvSpPr>
                <p:nvPr/>
              </p:nvSpPr>
              <p:spPr bwMode="auto">
                <a:xfrm>
                  <a:off x="306" y="0"/>
                  <a:ext cx="638" cy="1041"/>
                </a:xfrm>
                <a:custGeom>
                  <a:avLst/>
                  <a:gdLst>
                    <a:gd name="T0" fmla="*/ 614 w 640"/>
                    <a:gd name="T1" fmla="*/ 1035 h 1043"/>
                    <a:gd name="T2" fmla="*/ 632 w 640"/>
                    <a:gd name="T3" fmla="*/ 1035 h 1043"/>
                    <a:gd name="T4" fmla="*/ 48 w 640"/>
                    <a:gd name="T5" fmla="*/ 0 h 1043"/>
                    <a:gd name="T6" fmla="*/ 0 w 640"/>
                    <a:gd name="T7" fmla="*/ 0 h 1043"/>
                    <a:gd name="T8" fmla="*/ 590 w 640"/>
                    <a:gd name="T9" fmla="*/ 1035 h 1043"/>
                    <a:gd name="T10" fmla="*/ 614 w 640"/>
                    <a:gd name="T11" fmla="*/ 1035 h 1043"/>
                    <a:gd name="T12" fmla="*/ 614 w 640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40" h="1043">
                      <a:moveTo>
                        <a:pt x="622" y="1043"/>
                      </a:moveTo>
                      <a:lnTo>
                        <a:pt x="640" y="1043"/>
                      </a:lnTo>
                      <a:lnTo>
                        <a:pt x="48" y="0"/>
                      </a:lnTo>
                      <a:lnTo>
                        <a:pt x="0" y="0"/>
                      </a:lnTo>
                      <a:lnTo>
                        <a:pt x="598" y="1043"/>
                      </a:lnTo>
                      <a:lnTo>
                        <a:pt x="622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7472" name="Freeform 37"/>
                <p:cNvSpPr>
                  <a:spLocks noChangeArrowheads="1"/>
                </p:cNvSpPr>
                <p:nvPr/>
              </p:nvSpPr>
              <p:spPr bwMode="auto">
                <a:xfrm>
                  <a:off x="0" y="108"/>
                  <a:ext cx="626" cy="933"/>
                </a:xfrm>
                <a:custGeom>
                  <a:avLst/>
                  <a:gdLst>
                    <a:gd name="T0" fmla="*/ 596 w 628"/>
                    <a:gd name="T1" fmla="*/ 927 h 935"/>
                    <a:gd name="T2" fmla="*/ 620 w 628"/>
                    <a:gd name="T3" fmla="*/ 927 h 935"/>
                    <a:gd name="T4" fmla="*/ 0 w 628"/>
                    <a:gd name="T5" fmla="*/ 0 h 935"/>
                    <a:gd name="T6" fmla="*/ 0 w 628"/>
                    <a:gd name="T7" fmla="*/ 66 h 935"/>
                    <a:gd name="T8" fmla="*/ 572 w 628"/>
                    <a:gd name="T9" fmla="*/ 927 h 935"/>
                    <a:gd name="T10" fmla="*/ 596 w 628"/>
                    <a:gd name="T11" fmla="*/ 927 h 935"/>
                    <a:gd name="T12" fmla="*/ 596 w 628"/>
                    <a:gd name="T13" fmla="*/ 927 h 93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28" h="935">
                      <a:moveTo>
                        <a:pt x="604" y="935"/>
                      </a:moveTo>
                      <a:lnTo>
                        <a:pt x="628" y="935"/>
                      </a:lnTo>
                      <a:lnTo>
                        <a:pt x="0" y="0"/>
                      </a:lnTo>
                      <a:lnTo>
                        <a:pt x="0" y="66"/>
                      </a:lnTo>
                      <a:lnTo>
                        <a:pt x="580" y="935"/>
                      </a:lnTo>
                      <a:lnTo>
                        <a:pt x="604" y="9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7473" name="Freeform 38"/>
                <p:cNvSpPr>
                  <a:spLocks noChangeArrowheads="1"/>
                </p:cNvSpPr>
                <p:nvPr/>
              </p:nvSpPr>
              <p:spPr bwMode="auto">
                <a:xfrm>
                  <a:off x="3191" y="0"/>
                  <a:ext cx="151" cy="1041"/>
                </a:xfrm>
                <a:custGeom>
                  <a:avLst/>
                  <a:gdLst>
                    <a:gd name="T0" fmla="*/ 18 w 155"/>
                    <a:gd name="T1" fmla="*/ 1035 h 1043"/>
                    <a:gd name="T2" fmla="*/ 37 w 155"/>
                    <a:gd name="T3" fmla="*/ 1035 h 1043"/>
                    <a:gd name="T4" fmla="*/ 135 w 155"/>
                    <a:gd name="T5" fmla="*/ 0 h 1043"/>
                    <a:gd name="T6" fmla="*/ 99 w 155"/>
                    <a:gd name="T7" fmla="*/ 0 h 1043"/>
                    <a:gd name="T8" fmla="*/ 0 w 155"/>
                    <a:gd name="T9" fmla="*/ 1035 h 1043"/>
                    <a:gd name="T10" fmla="*/ 18 w 155"/>
                    <a:gd name="T11" fmla="*/ 1035 h 1043"/>
                    <a:gd name="T12" fmla="*/ 18 w 155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55" h="1043">
                      <a:moveTo>
                        <a:pt x="18" y="1043"/>
                      </a:moveTo>
                      <a:lnTo>
                        <a:pt x="42" y="1043"/>
                      </a:lnTo>
                      <a:lnTo>
                        <a:pt x="155" y="0"/>
                      </a:lnTo>
                      <a:lnTo>
                        <a:pt x="114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7474" name="Freeform 39"/>
                <p:cNvSpPr>
                  <a:spLocks noChangeArrowheads="1"/>
                </p:cNvSpPr>
                <p:nvPr/>
              </p:nvSpPr>
              <p:spPr bwMode="auto">
                <a:xfrm>
                  <a:off x="3533" y="0"/>
                  <a:ext cx="236" cy="1041"/>
                </a:xfrm>
                <a:custGeom>
                  <a:avLst/>
                  <a:gdLst>
                    <a:gd name="T0" fmla="*/ 18 w 239"/>
                    <a:gd name="T1" fmla="*/ 1035 h 1043"/>
                    <a:gd name="T2" fmla="*/ 36 w 239"/>
                    <a:gd name="T3" fmla="*/ 1035 h 1043"/>
                    <a:gd name="T4" fmla="*/ 225 w 239"/>
                    <a:gd name="T5" fmla="*/ 0 h 1043"/>
                    <a:gd name="T6" fmla="*/ 192 w 239"/>
                    <a:gd name="T7" fmla="*/ 0 h 1043"/>
                    <a:gd name="T8" fmla="*/ 0 w 239"/>
                    <a:gd name="T9" fmla="*/ 1035 h 1043"/>
                    <a:gd name="T10" fmla="*/ 18 w 239"/>
                    <a:gd name="T11" fmla="*/ 1035 h 1043"/>
                    <a:gd name="T12" fmla="*/ 18 w 239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39" h="1043">
                      <a:moveTo>
                        <a:pt x="18" y="1043"/>
                      </a:moveTo>
                      <a:lnTo>
                        <a:pt x="36" y="1043"/>
                      </a:lnTo>
                      <a:lnTo>
                        <a:pt x="239" y="0"/>
                      </a:lnTo>
                      <a:lnTo>
                        <a:pt x="203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7475" name="Freeform 40"/>
                <p:cNvSpPr>
                  <a:spLocks noChangeArrowheads="1"/>
                </p:cNvSpPr>
                <p:nvPr/>
              </p:nvSpPr>
              <p:spPr bwMode="auto">
                <a:xfrm>
                  <a:off x="3821" y="0"/>
                  <a:ext cx="355" cy="1041"/>
                </a:xfrm>
                <a:custGeom>
                  <a:avLst/>
                  <a:gdLst>
                    <a:gd name="T0" fmla="*/ 24 w 358"/>
                    <a:gd name="T1" fmla="*/ 1035 h 1043"/>
                    <a:gd name="T2" fmla="*/ 42 w 358"/>
                    <a:gd name="T3" fmla="*/ 1035 h 1043"/>
                    <a:gd name="T4" fmla="*/ 344 w 358"/>
                    <a:gd name="T5" fmla="*/ 0 h 1043"/>
                    <a:gd name="T6" fmla="*/ 303 w 358"/>
                    <a:gd name="T7" fmla="*/ 0 h 1043"/>
                    <a:gd name="T8" fmla="*/ 0 w 358"/>
                    <a:gd name="T9" fmla="*/ 1035 h 1043"/>
                    <a:gd name="T10" fmla="*/ 24 w 358"/>
                    <a:gd name="T11" fmla="*/ 1035 h 1043"/>
                    <a:gd name="T12" fmla="*/ 24 w 358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58" h="1043">
                      <a:moveTo>
                        <a:pt x="24" y="1043"/>
                      </a:moveTo>
                      <a:lnTo>
                        <a:pt x="42" y="1043"/>
                      </a:lnTo>
                      <a:lnTo>
                        <a:pt x="358" y="0"/>
                      </a:lnTo>
                      <a:lnTo>
                        <a:pt x="317" y="0"/>
                      </a:lnTo>
                      <a:lnTo>
                        <a:pt x="0" y="1043"/>
                      </a:lnTo>
                      <a:lnTo>
                        <a:pt x="24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7476" name="Freeform 41"/>
                <p:cNvSpPr>
                  <a:spLocks noChangeArrowheads="1"/>
                </p:cNvSpPr>
                <p:nvPr/>
              </p:nvSpPr>
              <p:spPr bwMode="auto">
                <a:xfrm>
                  <a:off x="4139" y="0"/>
                  <a:ext cx="445" cy="1041"/>
                </a:xfrm>
                <a:custGeom>
                  <a:avLst/>
                  <a:gdLst>
                    <a:gd name="T0" fmla="*/ 18 w 448"/>
                    <a:gd name="T1" fmla="*/ 1035 h 1043"/>
                    <a:gd name="T2" fmla="*/ 41 w 448"/>
                    <a:gd name="T3" fmla="*/ 1035 h 1043"/>
                    <a:gd name="T4" fmla="*/ 434 w 448"/>
                    <a:gd name="T5" fmla="*/ 0 h 1043"/>
                    <a:gd name="T6" fmla="*/ 392 w 448"/>
                    <a:gd name="T7" fmla="*/ 0 h 1043"/>
                    <a:gd name="T8" fmla="*/ 0 w 448"/>
                    <a:gd name="T9" fmla="*/ 1035 h 1043"/>
                    <a:gd name="T10" fmla="*/ 18 w 448"/>
                    <a:gd name="T11" fmla="*/ 1035 h 1043"/>
                    <a:gd name="T12" fmla="*/ 18 w 448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48" h="1043">
                      <a:moveTo>
                        <a:pt x="18" y="1043"/>
                      </a:moveTo>
                      <a:lnTo>
                        <a:pt x="41" y="1043"/>
                      </a:lnTo>
                      <a:lnTo>
                        <a:pt x="448" y="0"/>
                      </a:lnTo>
                      <a:lnTo>
                        <a:pt x="406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" name="Freeform 42"/>
                <p:cNvSpPr>
                  <a:spLocks noChangeArrowheads="1"/>
                </p:cNvSpPr>
                <p:nvPr/>
              </p:nvSpPr>
              <p:spPr bwMode="auto">
                <a:xfrm>
                  <a:off x="4480" y="0"/>
                  <a:ext cx="537" cy="1041"/>
                </a:xfrm>
                <a:custGeom>
                  <a:avLst/>
                  <a:gdLst>
                    <a:gd name="T0" fmla="*/ 18 w 539"/>
                    <a:gd name="T1" fmla="*/ 1035 h 1043"/>
                    <a:gd name="T2" fmla="*/ 42 w 539"/>
                    <a:gd name="T3" fmla="*/ 1035 h 1043"/>
                    <a:gd name="T4" fmla="*/ 531 w 539"/>
                    <a:gd name="T5" fmla="*/ 0 h 1043"/>
                    <a:gd name="T6" fmla="*/ 489 w 539"/>
                    <a:gd name="T7" fmla="*/ 0 h 1043"/>
                    <a:gd name="T8" fmla="*/ 0 w 539"/>
                    <a:gd name="T9" fmla="*/ 1035 h 1043"/>
                    <a:gd name="T10" fmla="*/ 18 w 539"/>
                    <a:gd name="T11" fmla="*/ 1035 h 1043"/>
                    <a:gd name="T12" fmla="*/ 18 w 539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39" h="1043">
                      <a:moveTo>
                        <a:pt x="18" y="1043"/>
                      </a:moveTo>
                      <a:lnTo>
                        <a:pt x="42" y="1043"/>
                      </a:lnTo>
                      <a:lnTo>
                        <a:pt x="539" y="0"/>
                      </a:lnTo>
                      <a:lnTo>
                        <a:pt x="497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7478" name="Freeform 43"/>
                <p:cNvSpPr>
                  <a:spLocks noChangeArrowheads="1"/>
                </p:cNvSpPr>
                <p:nvPr/>
              </p:nvSpPr>
              <p:spPr bwMode="auto">
                <a:xfrm>
                  <a:off x="4768" y="0"/>
                  <a:ext cx="638" cy="1041"/>
                </a:xfrm>
                <a:custGeom>
                  <a:avLst/>
                  <a:gdLst>
                    <a:gd name="T0" fmla="*/ 18 w 640"/>
                    <a:gd name="T1" fmla="*/ 1035 h 1043"/>
                    <a:gd name="T2" fmla="*/ 42 w 640"/>
                    <a:gd name="T3" fmla="*/ 1035 h 1043"/>
                    <a:gd name="T4" fmla="*/ 632 w 640"/>
                    <a:gd name="T5" fmla="*/ 0 h 1043"/>
                    <a:gd name="T6" fmla="*/ 584 w 640"/>
                    <a:gd name="T7" fmla="*/ 0 h 1043"/>
                    <a:gd name="T8" fmla="*/ 0 w 640"/>
                    <a:gd name="T9" fmla="*/ 1035 h 1043"/>
                    <a:gd name="T10" fmla="*/ 18 w 640"/>
                    <a:gd name="T11" fmla="*/ 1035 h 1043"/>
                    <a:gd name="T12" fmla="*/ 18 w 640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40" h="1043">
                      <a:moveTo>
                        <a:pt x="18" y="1043"/>
                      </a:moveTo>
                      <a:lnTo>
                        <a:pt x="42" y="1043"/>
                      </a:lnTo>
                      <a:lnTo>
                        <a:pt x="640" y="0"/>
                      </a:lnTo>
                      <a:lnTo>
                        <a:pt x="592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7479" name="Freeform 44"/>
                <p:cNvSpPr>
                  <a:spLocks noChangeArrowheads="1"/>
                </p:cNvSpPr>
                <p:nvPr/>
              </p:nvSpPr>
              <p:spPr bwMode="auto">
                <a:xfrm>
                  <a:off x="5086" y="48"/>
                  <a:ext cx="668" cy="993"/>
                </a:xfrm>
                <a:custGeom>
                  <a:avLst/>
                  <a:gdLst>
                    <a:gd name="T0" fmla="*/ 24 w 670"/>
                    <a:gd name="T1" fmla="*/ 987 h 995"/>
                    <a:gd name="T2" fmla="*/ 48 w 670"/>
                    <a:gd name="T3" fmla="*/ 987 h 995"/>
                    <a:gd name="T4" fmla="*/ 662 w 670"/>
                    <a:gd name="T5" fmla="*/ 72 h 995"/>
                    <a:gd name="T6" fmla="*/ 662 w 670"/>
                    <a:gd name="T7" fmla="*/ 0 h 995"/>
                    <a:gd name="T8" fmla="*/ 0 w 670"/>
                    <a:gd name="T9" fmla="*/ 987 h 995"/>
                    <a:gd name="T10" fmla="*/ 24 w 670"/>
                    <a:gd name="T11" fmla="*/ 987 h 995"/>
                    <a:gd name="T12" fmla="*/ 24 w 670"/>
                    <a:gd name="T13" fmla="*/ 987 h 99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70" h="995">
                      <a:moveTo>
                        <a:pt x="24" y="995"/>
                      </a:moveTo>
                      <a:lnTo>
                        <a:pt x="48" y="995"/>
                      </a:lnTo>
                      <a:lnTo>
                        <a:pt x="670" y="72"/>
                      </a:lnTo>
                      <a:lnTo>
                        <a:pt x="670" y="0"/>
                      </a:lnTo>
                      <a:lnTo>
                        <a:pt x="0" y="995"/>
                      </a:lnTo>
                      <a:lnTo>
                        <a:pt x="24" y="9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</p:grpSp>
          <p:grpSp>
            <p:nvGrpSpPr>
              <p:cNvPr id="17444" name="Group 45"/>
              <p:cNvGrpSpPr>
                <a:grpSpLocks/>
              </p:cNvGrpSpPr>
              <p:nvPr/>
            </p:nvGrpSpPr>
            <p:grpSpPr bwMode="auto">
              <a:xfrm>
                <a:off x="0" y="558"/>
                <a:ext cx="5754" cy="483"/>
                <a:chOff x="0" y="558"/>
                <a:chExt cx="5754" cy="483"/>
              </a:xfrm>
            </p:grpSpPr>
            <p:sp>
              <p:nvSpPr>
                <p:cNvPr id="17463" name="Freeform 46"/>
                <p:cNvSpPr>
                  <a:spLocks noChangeArrowheads="1"/>
                </p:cNvSpPr>
                <p:nvPr/>
              </p:nvSpPr>
              <p:spPr bwMode="auto">
                <a:xfrm>
                  <a:off x="0" y="618"/>
                  <a:ext cx="302" cy="423"/>
                </a:xfrm>
                <a:custGeom>
                  <a:avLst/>
                  <a:gdLst>
                    <a:gd name="T0" fmla="*/ 267 w 305"/>
                    <a:gd name="T1" fmla="*/ 412 h 426"/>
                    <a:gd name="T2" fmla="*/ 291 w 305"/>
                    <a:gd name="T3" fmla="*/ 412 h 426"/>
                    <a:gd name="T4" fmla="*/ 0 w 305"/>
                    <a:gd name="T5" fmla="*/ 0 h 426"/>
                    <a:gd name="T6" fmla="*/ 0 w 305"/>
                    <a:gd name="T7" fmla="*/ 66 h 426"/>
                    <a:gd name="T8" fmla="*/ 242 w 305"/>
                    <a:gd name="T9" fmla="*/ 412 h 426"/>
                    <a:gd name="T10" fmla="*/ 267 w 305"/>
                    <a:gd name="T11" fmla="*/ 412 h 426"/>
                    <a:gd name="T12" fmla="*/ 267 w 305"/>
                    <a:gd name="T13" fmla="*/ 412 h 42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5" h="426">
                      <a:moveTo>
                        <a:pt x="281" y="426"/>
                      </a:moveTo>
                      <a:lnTo>
                        <a:pt x="305" y="426"/>
                      </a:lnTo>
                      <a:lnTo>
                        <a:pt x="0" y="0"/>
                      </a:lnTo>
                      <a:lnTo>
                        <a:pt x="0" y="66"/>
                      </a:lnTo>
                      <a:lnTo>
                        <a:pt x="251" y="426"/>
                      </a:lnTo>
                      <a:lnTo>
                        <a:pt x="281" y="426"/>
                      </a:lnTo>
                      <a:close/>
                    </a:path>
                  </a:pathLst>
                </a:custGeom>
                <a:solidFill>
                  <a:srgbClr val="01017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7464" name="Freeform 47"/>
                <p:cNvSpPr>
                  <a:spLocks noChangeArrowheads="1"/>
                </p:cNvSpPr>
                <p:nvPr/>
              </p:nvSpPr>
              <p:spPr bwMode="auto">
                <a:xfrm>
                  <a:off x="5410" y="558"/>
                  <a:ext cx="344" cy="483"/>
                </a:xfrm>
                <a:custGeom>
                  <a:avLst/>
                  <a:gdLst>
                    <a:gd name="T0" fmla="*/ 24 w 347"/>
                    <a:gd name="T1" fmla="*/ 472 h 486"/>
                    <a:gd name="T2" fmla="*/ 48 w 347"/>
                    <a:gd name="T3" fmla="*/ 472 h 486"/>
                    <a:gd name="T4" fmla="*/ 333 w 347"/>
                    <a:gd name="T5" fmla="*/ 72 h 486"/>
                    <a:gd name="T6" fmla="*/ 333 w 347"/>
                    <a:gd name="T7" fmla="*/ 0 h 486"/>
                    <a:gd name="T8" fmla="*/ 0 w 347"/>
                    <a:gd name="T9" fmla="*/ 472 h 486"/>
                    <a:gd name="T10" fmla="*/ 24 w 347"/>
                    <a:gd name="T11" fmla="*/ 472 h 486"/>
                    <a:gd name="T12" fmla="*/ 24 w 347"/>
                    <a:gd name="T13" fmla="*/ 472 h 48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47" h="486">
                      <a:moveTo>
                        <a:pt x="24" y="486"/>
                      </a:moveTo>
                      <a:lnTo>
                        <a:pt x="48" y="486"/>
                      </a:lnTo>
                      <a:lnTo>
                        <a:pt x="347" y="72"/>
                      </a:lnTo>
                      <a:lnTo>
                        <a:pt x="347" y="0"/>
                      </a:lnTo>
                      <a:lnTo>
                        <a:pt x="0" y="486"/>
                      </a:lnTo>
                      <a:lnTo>
                        <a:pt x="24" y="486"/>
                      </a:lnTo>
                      <a:close/>
                    </a:path>
                  </a:pathLst>
                </a:custGeom>
                <a:solidFill>
                  <a:srgbClr val="01017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</p:grpSp>
          <p:grpSp>
            <p:nvGrpSpPr>
              <p:cNvPr id="17445" name="Group 48"/>
              <p:cNvGrpSpPr>
                <a:grpSpLocks/>
              </p:cNvGrpSpPr>
              <p:nvPr/>
            </p:nvGrpSpPr>
            <p:grpSpPr bwMode="auto">
              <a:xfrm>
                <a:off x="264" y="1039"/>
                <a:ext cx="5196" cy="3276"/>
                <a:chOff x="264" y="1039"/>
                <a:chExt cx="5196" cy="3276"/>
              </a:xfrm>
            </p:grpSpPr>
            <p:sp>
              <p:nvSpPr>
                <p:cNvPr id="17454" name="Freeform 49"/>
                <p:cNvSpPr>
                  <a:spLocks noChangeArrowheads="1"/>
                </p:cNvSpPr>
                <p:nvPr/>
              </p:nvSpPr>
              <p:spPr bwMode="auto">
                <a:xfrm>
                  <a:off x="2849" y="1039"/>
                  <a:ext cx="38" cy="3276"/>
                </a:xfrm>
                <a:custGeom>
                  <a:avLst/>
                  <a:gdLst>
                    <a:gd name="T0" fmla="*/ 11 w 42"/>
                    <a:gd name="T1" fmla="*/ 0 h 3273"/>
                    <a:gd name="T2" fmla="*/ 0 w 42"/>
                    <a:gd name="T3" fmla="*/ 0 h 3273"/>
                    <a:gd name="T4" fmla="*/ 0 w 42"/>
                    <a:gd name="T5" fmla="*/ 3295 h 3273"/>
                    <a:gd name="T6" fmla="*/ 25 w 42"/>
                    <a:gd name="T7" fmla="*/ 3295 h 3273"/>
                    <a:gd name="T8" fmla="*/ 25 w 42"/>
                    <a:gd name="T9" fmla="*/ 0 h 3273"/>
                    <a:gd name="T10" fmla="*/ 11 w 42"/>
                    <a:gd name="T11" fmla="*/ 0 h 3273"/>
                    <a:gd name="T12" fmla="*/ 11 w 42"/>
                    <a:gd name="T13" fmla="*/ 0 h 32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2" h="3273">
                      <a:moveTo>
                        <a:pt x="18" y="0"/>
                      </a:moveTo>
                      <a:lnTo>
                        <a:pt x="0" y="0"/>
                      </a:lnTo>
                      <a:lnTo>
                        <a:pt x="0" y="3273"/>
                      </a:lnTo>
                      <a:lnTo>
                        <a:pt x="42" y="3273"/>
                      </a:lnTo>
                      <a:lnTo>
                        <a:pt x="42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99"/>
                    </a:gs>
                    <a:gs pos="100000">
                      <a:srgbClr val="01016B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7455" name="Freeform 50"/>
                <p:cNvSpPr>
                  <a:spLocks noChangeArrowheads="1"/>
                </p:cNvSpPr>
                <p:nvPr/>
              </p:nvSpPr>
              <p:spPr bwMode="auto">
                <a:xfrm>
                  <a:off x="2154" y="1039"/>
                  <a:ext cx="397" cy="3276"/>
                </a:xfrm>
                <a:custGeom>
                  <a:avLst/>
                  <a:gdLst>
                    <a:gd name="T0" fmla="*/ 362 w 400"/>
                    <a:gd name="T1" fmla="*/ 0 h 3273"/>
                    <a:gd name="T2" fmla="*/ 344 w 400"/>
                    <a:gd name="T3" fmla="*/ 0 h 3273"/>
                    <a:gd name="T4" fmla="*/ 0 w 400"/>
                    <a:gd name="T5" fmla="*/ 3295 h 3273"/>
                    <a:gd name="T6" fmla="*/ 41 w 400"/>
                    <a:gd name="T7" fmla="*/ 3295 h 3273"/>
                    <a:gd name="T8" fmla="*/ 386 w 400"/>
                    <a:gd name="T9" fmla="*/ 0 h 3273"/>
                    <a:gd name="T10" fmla="*/ 362 w 400"/>
                    <a:gd name="T11" fmla="*/ 0 h 3273"/>
                    <a:gd name="T12" fmla="*/ 362 w 400"/>
                    <a:gd name="T13" fmla="*/ 0 h 32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00" h="3273">
                      <a:moveTo>
                        <a:pt x="376" y="0"/>
                      </a:moveTo>
                      <a:lnTo>
                        <a:pt x="358" y="0"/>
                      </a:lnTo>
                      <a:lnTo>
                        <a:pt x="0" y="3273"/>
                      </a:lnTo>
                      <a:lnTo>
                        <a:pt x="41" y="3273"/>
                      </a:lnTo>
                      <a:lnTo>
                        <a:pt x="400" y="0"/>
                      </a:lnTo>
                      <a:lnTo>
                        <a:pt x="376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99"/>
                    </a:gs>
                    <a:gs pos="100000">
                      <a:srgbClr val="01016B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7456" name="Freeform 51"/>
                <p:cNvSpPr>
                  <a:spLocks noChangeArrowheads="1"/>
                </p:cNvSpPr>
                <p:nvPr/>
              </p:nvSpPr>
              <p:spPr bwMode="auto">
                <a:xfrm>
                  <a:off x="1530" y="1039"/>
                  <a:ext cx="673" cy="3276"/>
                </a:xfrm>
                <a:custGeom>
                  <a:avLst/>
                  <a:gdLst>
                    <a:gd name="T0" fmla="*/ 649 w 675"/>
                    <a:gd name="T1" fmla="*/ 0 h 3273"/>
                    <a:gd name="T2" fmla="*/ 631 w 675"/>
                    <a:gd name="T3" fmla="*/ 0 h 3273"/>
                    <a:gd name="T4" fmla="*/ 0 w 675"/>
                    <a:gd name="T5" fmla="*/ 3295 h 3273"/>
                    <a:gd name="T6" fmla="*/ 42 w 675"/>
                    <a:gd name="T7" fmla="*/ 3295 h 3273"/>
                    <a:gd name="T8" fmla="*/ 667 w 675"/>
                    <a:gd name="T9" fmla="*/ 0 h 3273"/>
                    <a:gd name="T10" fmla="*/ 649 w 675"/>
                    <a:gd name="T11" fmla="*/ 0 h 3273"/>
                    <a:gd name="T12" fmla="*/ 649 w 675"/>
                    <a:gd name="T13" fmla="*/ 0 h 32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75" h="3273">
                      <a:moveTo>
                        <a:pt x="657" y="0"/>
                      </a:moveTo>
                      <a:lnTo>
                        <a:pt x="639" y="0"/>
                      </a:lnTo>
                      <a:lnTo>
                        <a:pt x="0" y="3273"/>
                      </a:lnTo>
                      <a:lnTo>
                        <a:pt x="42" y="3273"/>
                      </a:lnTo>
                      <a:lnTo>
                        <a:pt x="675" y="0"/>
                      </a:lnTo>
                      <a:lnTo>
                        <a:pt x="657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99"/>
                    </a:gs>
                    <a:gs pos="100000">
                      <a:srgbClr val="01016B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7457" name="Freeform 52"/>
                <p:cNvSpPr>
                  <a:spLocks noChangeArrowheads="1"/>
                </p:cNvSpPr>
                <p:nvPr/>
              </p:nvSpPr>
              <p:spPr bwMode="auto">
                <a:xfrm>
                  <a:off x="876" y="1039"/>
                  <a:ext cx="1027" cy="3276"/>
                </a:xfrm>
                <a:custGeom>
                  <a:avLst/>
                  <a:gdLst>
                    <a:gd name="T0" fmla="*/ 993 w 1031"/>
                    <a:gd name="T1" fmla="*/ 0 h 3280"/>
                    <a:gd name="T2" fmla="*/ 970 w 1031"/>
                    <a:gd name="T3" fmla="*/ 0 h 3280"/>
                    <a:gd name="T4" fmla="*/ 0 w 1031"/>
                    <a:gd name="T5" fmla="*/ 3260 h 3280"/>
                    <a:gd name="T6" fmla="*/ 42 w 1031"/>
                    <a:gd name="T7" fmla="*/ 3260 h 3280"/>
                    <a:gd name="T8" fmla="*/ 1011 w 1031"/>
                    <a:gd name="T9" fmla="*/ 4 h 3280"/>
                    <a:gd name="T10" fmla="*/ 993 w 1031"/>
                    <a:gd name="T11" fmla="*/ 0 h 3280"/>
                    <a:gd name="T12" fmla="*/ 993 w 1031"/>
                    <a:gd name="T13" fmla="*/ 0 h 328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31" h="3280">
                      <a:moveTo>
                        <a:pt x="1013" y="0"/>
                      </a:moveTo>
                      <a:lnTo>
                        <a:pt x="990" y="0"/>
                      </a:lnTo>
                      <a:lnTo>
                        <a:pt x="0" y="3280"/>
                      </a:lnTo>
                      <a:lnTo>
                        <a:pt x="42" y="3280"/>
                      </a:lnTo>
                      <a:lnTo>
                        <a:pt x="1031" y="4"/>
                      </a:lnTo>
                      <a:lnTo>
                        <a:pt x="1013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99"/>
                    </a:gs>
                    <a:gs pos="100000">
                      <a:srgbClr val="01016B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7458" name="Freeform 53"/>
                <p:cNvSpPr>
                  <a:spLocks noChangeArrowheads="1"/>
                </p:cNvSpPr>
                <p:nvPr/>
              </p:nvSpPr>
              <p:spPr bwMode="auto">
                <a:xfrm>
                  <a:off x="264" y="1039"/>
                  <a:ext cx="1315" cy="3276"/>
                </a:xfrm>
                <a:custGeom>
                  <a:avLst/>
                  <a:gdLst>
                    <a:gd name="T0" fmla="*/ 1276 w 1319"/>
                    <a:gd name="T1" fmla="*/ 0 h 3280"/>
                    <a:gd name="T2" fmla="*/ 1258 w 1319"/>
                    <a:gd name="T3" fmla="*/ 0 h 3280"/>
                    <a:gd name="T4" fmla="*/ 0 w 1319"/>
                    <a:gd name="T5" fmla="*/ 3260 h 3280"/>
                    <a:gd name="T6" fmla="*/ 42 w 1319"/>
                    <a:gd name="T7" fmla="*/ 3260 h 3280"/>
                    <a:gd name="T8" fmla="*/ 1299 w 1319"/>
                    <a:gd name="T9" fmla="*/ 5 h 3280"/>
                    <a:gd name="T10" fmla="*/ 1276 w 1319"/>
                    <a:gd name="T11" fmla="*/ 0 h 3280"/>
                    <a:gd name="T12" fmla="*/ 1276 w 1319"/>
                    <a:gd name="T13" fmla="*/ 0 h 328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319" h="3280">
                      <a:moveTo>
                        <a:pt x="1296" y="0"/>
                      </a:moveTo>
                      <a:lnTo>
                        <a:pt x="1278" y="0"/>
                      </a:lnTo>
                      <a:lnTo>
                        <a:pt x="0" y="3280"/>
                      </a:lnTo>
                      <a:lnTo>
                        <a:pt x="42" y="3280"/>
                      </a:lnTo>
                      <a:lnTo>
                        <a:pt x="1319" y="5"/>
                      </a:lnTo>
                      <a:lnTo>
                        <a:pt x="1296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99"/>
                    </a:gs>
                    <a:gs pos="100000">
                      <a:srgbClr val="01016B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7459" name="Freeform 54"/>
                <p:cNvSpPr>
                  <a:spLocks noChangeArrowheads="1"/>
                </p:cNvSpPr>
                <p:nvPr/>
              </p:nvSpPr>
              <p:spPr bwMode="auto">
                <a:xfrm>
                  <a:off x="3191" y="1039"/>
                  <a:ext cx="398" cy="3276"/>
                </a:xfrm>
                <a:custGeom>
                  <a:avLst/>
                  <a:gdLst>
                    <a:gd name="T0" fmla="*/ 18 w 401"/>
                    <a:gd name="T1" fmla="*/ 0 h 3273"/>
                    <a:gd name="T2" fmla="*/ 0 w 401"/>
                    <a:gd name="T3" fmla="*/ 0 h 3273"/>
                    <a:gd name="T4" fmla="*/ 345 w 401"/>
                    <a:gd name="T5" fmla="*/ 3295 h 3273"/>
                    <a:gd name="T6" fmla="*/ 387 w 401"/>
                    <a:gd name="T7" fmla="*/ 3295 h 3273"/>
                    <a:gd name="T8" fmla="*/ 42 w 401"/>
                    <a:gd name="T9" fmla="*/ 0 h 3273"/>
                    <a:gd name="T10" fmla="*/ 18 w 401"/>
                    <a:gd name="T11" fmla="*/ 0 h 3273"/>
                    <a:gd name="T12" fmla="*/ 18 w 401"/>
                    <a:gd name="T13" fmla="*/ 0 h 32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01" h="3273">
                      <a:moveTo>
                        <a:pt x="18" y="0"/>
                      </a:moveTo>
                      <a:lnTo>
                        <a:pt x="0" y="0"/>
                      </a:lnTo>
                      <a:lnTo>
                        <a:pt x="359" y="3273"/>
                      </a:lnTo>
                      <a:lnTo>
                        <a:pt x="401" y="3273"/>
                      </a:lnTo>
                      <a:lnTo>
                        <a:pt x="42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99"/>
                    </a:gs>
                    <a:gs pos="100000">
                      <a:srgbClr val="01016B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7460" name="Freeform 55"/>
                <p:cNvSpPr>
                  <a:spLocks noChangeArrowheads="1"/>
                </p:cNvSpPr>
                <p:nvPr/>
              </p:nvSpPr>
              <p:spPr bwMode="auto">
                <a:xfrm>
                  <a:off x="3533" y="1039"/>
                  <a:ext cx="673" cy="3276"/>
                </a:xfrm>
                <a:custGeom>
                  <a:avLst/>
                  <a:gdLst>
                    <a:gd name="T0" fmla="*/ 18 w 675"/>
                    <a:gd name="T1" fmla="*/ 0 h 3273"/>
                    <a:gd name="T2" fmla="*/ 0 w 675"/>
                    <a:gd name="T3" fmla="*/ 0 h 3273"/>
                    <a:gd name="T4" fmla="*/ 632 w 675"/>
                    <a:gd name="T5" fmla="*/ 3295 h 3273"/>
                    <a:gd name="T6" fmla="*/ 667 w 675"/>
                    <a:gd name="T7" fmla="*/ 3295 h 3273"/>
                    <a:gd name="T8" fmla="*/ 36 w 675"/>
                    <a:gd name="T9" fmla="*/ 0 h 3273"/>
                    <a:gd name="T10" fmla="*/ 18 w 675"/>
                    <a:gd name="T11" fmla="*/ 0 h 3273"/>
                    <a:gd name="T12" fmla="*/ 18 w 675"/>
                    <a:gd name="T13" fmla="*/ 0 h 32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75" h="3273">
                      <a:moveTo>
                        <a:pt x="18" y="0"/>
                      </a:moveTo>
                      <a:lnTo>
                        <a:pt x="0" y="0"/>
                      </a:lnTo>
                      <a:lnTo>
                        <a:pt x="640" y="3273"/>
                      </a:lnTo>
                      <a:lnTo>
                        <a:pt x="675" y="3273"/>
                      </a:lnTo>
                      <a:lnTo>
                        <a:pt x="36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99"/>
                    </a:gs>
                    <a:gs pos="100000">
                      <a:srgbClr val="01016B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7461" name="Freeform 56"/>
                <p:cNvSpPr>
                  <a:spLocks noChangeArrowheads="1"/>
                </p:cNvSpPr>
                <p:nvPr/>
              </p:nvSpPr>
              <p:spPr bwMode="auto">
                <a:xfrm>
                  <a:off x="3822" y="1039"/>
                  <a:ext cx="1032" cy="3276"/>
                </a:xfrm>
                <a:custGeom>
                  <a:avLst/>
                  <a:gdLst>
                    <a:gd name="T0" fmla="*/ 23 w 1036"/>
                    <a:gd name="T1" fmla="*/ 0 h 3280"/>
                    <a:gd name="T2" fmla="*/ 0 w 1036"/>
                    <a:gd name="T3" fmla="*/ 5 h 3280"/>
                    <a:gd name="T4" fmla="*/ 974 w 1036"/>
                    <a:gd name="T5" fmla="*/ 3260 h 3280"/>
                    <a:gd name="T6" fmla="*/ 1016 w 1036"/>
                    <a:gd name="T7" fmla="*/ 3260 h 3280"/>
                    <a:gd name="T8" fmla="*/ 41 w 1036"/>
                    <a:gd name="T9" fmla="*/ 0 h 3280"/>
                    <a:gd name="T10" fmla="*/ 23 w 1036"/>
                    <a:gd name="T11" fmla="*/ 0 h 3280"/>
                    <a:gd name="T12" fmla="*/ 23 w 1036"/>
                    <a:gd name="T13" fmla="*/ 0 h 328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36" h="3280">
                      <a:moveTo>
                        <a:pt x="23" y="0"/>
                      </a:moveTo>
                      <a:lnTo>
                        <a:pt x="0" y="5"/>
                      </a:lnTo>
                      <a:lnTo>
                        <a:pt x="994" y="3280"/>
                      </a:lnTo>
                      <a:lnTo>
                        <a:pt x="1036" y="3280"/>
                      </a:lnTo>
                      <a:lnTo>
                        <a:pt x="41" y="0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99"/>
                    </a:gs>
                    <a:gs pos="100000">
                      <a:srgbClr val="01016B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7462" name="Freeform 57"/>
                <p:cNvSpPr>
                  <a:spLocks noChangeArrowheads="1"/>
                </p:cNvSpPr>
                <p:nvPr/>
              </p:nvSpPr>
              <p:spPr bwMode="auto">
                <a:xfrm>
                  <a:off x="4137" y="1039"/>
                  <a:ext cx="1323" cy="3276"/>
                </a:xfrm>
                <a:custGeom>
                  <a:avLst/>
                  <a:gdLst>
                    <a:gd name="T0" fmla="*/ 20 w 1327"/>
                    <a:gd name="T1" fmla="*/ 0 h 3280"/>
                    <a:gd name="T2" fmla="*/ 0 w 1327"/>
                    <a:gd name="T3" fmla="*/ 7 h 3280"/>
                    <a:gd name="T4" fmla="*/ 1265 w 1327"/>
                    <a:gd name="T5" fmla="*/ 3260 h 3280"/>
                    <a:gd name="T6" fmla="*/ 1307 w 1327"/>
                    <a:gd name="T7" fmla="*/ 3260 h 3280"/>
                    <a:gd name="T8" fmla="*/ 43 w 1327"/>
                    <a:gd name="T9" fmla="*/ 0 h 3280"/>
                    <a:gd name="T10" fmla="*/ 20 w 1327"/>
                    <a:gd name="T11" fmla="*/ 0 h 3280"/>
                    <a:gd name="T12" fmla="*/ 20 w 1327"/>
                    <a:gd name="T13" fmla="*/ 0 h 328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327" h="3280">
                      <a:moveTo>
                        <a:pt x="20" y="0"/>
                      </a:moveTo>
                      <a:lnTo>
                        <a:pt x="0" y="7"/>
                      </a:lnTo>
                      <a:lnTo>
                        <a:pt x="1285" y="3280"/>
                      </a:lnTo>
                      <a:lnTo>
                        <a:pt x="1327" y="3280"/>
                      </a:lnTo>
                      <a:lnTo>
                        <a:pt x="43" y="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99"/>
                    </a:gs>
                    <a:gs pos="100000">
                      <a:srgbClr val="01016B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</p:grpSp>
          <p:sp>
            <p:nvSpPr>
              <p:cNvPr id="17446" name="Freeform 58"/>
              <p:cNvSpPr>
                <a:spLocks noChangeArrowheads="1"/>
              </p:cNvSpPr>
              <p:nvPr/>
            </p:nvSpPr>
            <p:spPr bwMode="auto">
              <a:xfrm>
                <a:off x="0" y="1039"/>
                <a:ext cx="1250" cy="2628"/>
              </a:xfrm>
              <a:custGeom>
                <a:avLst/>
                <a:gdLst>
                  <a:gd name="T0" fmla="*/ 1216 w 1254"/>
                  <a:gd name="T1" fmla="*/ 0 h 2632"/>
                  <a:gd name="T2" fmla="*/ 1192 w 1254"/>
                  <a:gd name="T3" fmla="*/ 0 h 2632"/>
                  <a:gd name="T4" fmla="*/ 0 w 1254"/>
                  <a:gd name="T5" fmla="*/ 2522 h 2632"/>
                  <a:gd name="T6" fmla="*/ 0 w 1254"/>
                  <a:gd name="T7" fmla="*/ 2612 h 2632"/>
                  <a:gd name="T8" fmla="*/ 1234 w 1254"/>
                  <a:gd name="T9" fmla="*/ 7 h 2632"/>
                  <a:gd name="T10" fmla="*/ 1216 w 1254"/>
                  <a:gd name="T11" fmla="*/ 0 h 2632"/>
                  <a:gd name="T12" fmla="*/ 1216 w 1254"/>
                  <a:gd name="T13" fmla="*/ 0 h 26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54" h="2632">
                    <a:moveTo>
                      <a:pt x="1236" y="0"/>
                    </a:moveTo>
                    <a:lnTo>
                      <a:pt x="1212" y="0"/>
                    </a:lnTo>
                    <a:lnTo>
                      <a:pt x="0" y="2542"/>
                    </a:lnTo>
                    <a:lnTo>
                      <a:pt x="0" y="2632"/>
                    </a:lnTo>
                    <a:lnTo>
                      <a:pt x="1254" y="7"/>
                    </a:lnTo>
                    <a:lnTo>
                      <a:pt x="1236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6B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7447" name="Freeform 59"/>
              <p:cNvSpPr>
                <a:spLocks noChangeArrowheads="1"/>
              </p:cNvSpPr>
              <p:nvPr/>
            </p:nvSpPr>
            <p:spPr bwMode="auto">
              <a:xfrm>
                <a:off x="0" y="1039"/>
                <a:ext cx="944" cy="1672"/>
              </a:xfrm>
              <a:custGeom>
                <a:avLst/>
                <a:gdLst>
                  <a:gd name="T0" fmla="*/ 910 w 948"/>
                  <a:gd name="T1" fmla="*/ 0 h 1676"/>
                  <a:gd name="T2" fmla="*/ 886 w 948"/>
                  <a:gd name="T3" fmla="*/ 0 h 1676"/>
                  <a:gd name="T4" fmla="*/ 0 w 948"/>
                  <a:gd name="T5" fmla="*/ 1573 h 1676"/>
                  <a:gd name="T6" fmla="*/ 0 w 948"/>
                  <a:gd name="T7" fmla="*/ 1656 h 1676"/>
                  <a:gd name="T8" fmla="*/ 928 w 948"/>
                  <a:gd name="T9" fmla="*/ 5 h 1676"/>
                  <a:gd name="T10" fmla="*/ 910 w 948"/>
                  <a:gd name="T11" fmla="*/ 0 h 1676"/>
                  <a:gd name="T12" fmla="*/ 910 w 948"/>
                  <a:gd name="T13" fmla="*/ 0 h 16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48" h="1676">
                    <a:moveTo>
                      <a:pt x="930" y="0"/>
                    </a:moveTo>
                    <a:lnTo>
                      <a:pt x="906" y="0"/>
                    </a:lnTo>
                    <a:lnTo>
                      <a:pt x="0" y="1593"/>
                    </a:lnTo>
                    <a:lnTo>
                      <a:pt x="0" y="1676"/>
                    </a:lnTo>
                    <a:lnTo>
                      <a:pt x="948" y="5"/>
                    </a:lnTo>
                    <a:lnTo>
                      <a:pt x="930" y="0"/>
                    </a:lnTo>
                    <a:close/>
                  </a:path>
                </a:pathLst>
              </a:custGeom>
              <a:solidFill>
                <a:srgbClr val="01017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7448" name="Freeform 60"/>
              <p:cNvSpPr>
                <a:spLocks noChangeArrowheads="1"/>
              </p:cNvSpPr>
              <p:nvPr/>
            </p:nvSpPr>
            <p:spPr bwMode="auto">
              <a:xfrm>
                <a:off x="0" y="1039"/>
                <a:ext cx="625" cy="933"/>
              </a:xfrm>
              <a:custGeom>
                <a:avLst/>
                <a:gdLst>
                  <a:gd name="T0" fmla="*/ 586 w 629"/>
                  <a:gd name="T1" fmla="*/ 0 h 937"/>
                  <a:gd name="T2" fmla="*/ 562 w 629"/>
                  <a:gd name="T3" fmla="*/ 0 h 937"/>
                  <a:gd name="T4" fmla="*/ 0 w 629"/>
                  <a:gd name="T5" fmla="*/ 851 h 937"/>
                  <a:gd name="T6" fmla="*/ 0 w 629"/>
                  <a:gd name="T7" fmla="*/ 917 h 937"/>
                  <a:gd name="T8" fmla="*/ 609 w 629"/>
                  <a:gd name="T9" fmla="*/ 4 h 937"/>
                  <a:gd name="T10" fmla="*/ 586 w 629"/>
                  <a:gd name="T11" fmla="*/ 0 h 937"/>
                  <a:gd name="T12" fmla="*/ 586 w 629"/>
                  <a:gd name="T13" fmla="*/ 0 h 9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9" h="937">
                    <a:moveTo>
                      <a:pt x="606" y="0"/>
                    </a:moveTo>
                    <a:lnTo>
                      <a:pt x="582" y="0"/>
                    </a:lnTo>
                    <a:lnTo>
                      <a:pt x="0" y="871"/>
                    </a:lnTo>
                    <a:lnTo>
                      <a:pt x="0" y="937"/>
                    </a:lnTo>
                    <a:lnTo>
                      <a:pt x="629" y="4"/>
                    </a:lnTo>
                    <a:lnTo>
                      <a:pt x="606" y="0"/>
                    </a:lnTo>
                    <a:close/>
                  </a:path>
                </a:pathLst>
              </a:custGeom>
              <a:solidFill>
                <a:srgbClr val="01017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7449" name="Freeform 61"/>
              <p:cNvSpPr>
                <a:spLocks noChangeArrowheads="1"/>
              </p:cNvSpPr>
              <p:nvPr/>
            </p:nvSpPr>
            <p:spPr bwMode="auto">
              <a:xfrm>
                <a:off x="0" y="1039"/>
                <a:ext cx="301" cy="423"/>
              </a:xfrm>
              <a:custGeom>
                <a:avLst/>
                <a:gdLst>
                  <a:gd name="T0" fmla="*/ 263 w 305"/>
                  <a:gd name="T1" fmla="*/ 0 h 427"/>
                  <a:gd name="T2" fmla="*/ 237 w 305"/>
                  <a:gd name="T3" fmla="*/ 0 h 427"/>
                  <a:gd name="T4" fmla="*/ 0 w 305"/>
                  <a:gd name="T5" fmla="*/ 346 h 427"/>
                  <a:gd name="T6" fmla="*/ 0 w 305"/>
                  <a:gd name="T7" fmla="*/ 407 h 427"/>
                  <a:gd name="T8" fmla="*/ 285 w 305"/>
                  <a:gd name="T9" fmla="*/ 5 h 427"/>
                  <a:gd name="T10" fmla="*/ 263 w 305"/>
                  <a:gd name="T11" fmla="*/ 0 h 427"/>
                  <a:gd name="T12" fmla="*/ 263 w 305"/>
                  <a:gd name="T13" fmla="*/ 0 h 4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5" h="427">
                    <a:moveTo>
                      <a:pt x="282" y="0"/>
                    </a:moveTo>
                    <a:lnTo>
                      <a:pt x="252" y="0"/>
                    </a:lnTo>
                    <a:lnTo>
                      <a:pt x="0" y="361"/>
                    </a:lnTo>
                    <a:lnTo>
                      <a:pt x="0" y="427"/>
                    </a:lnTo>
                    <a:lnTo>
                      <a:pt x="305" y="5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01017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7450" name="Freeform 62"/>
              <p:cNvSpPr>
                <a:spLocks noChangeArrowheads="1"/>
              </p:cNvSpPr>
              <p:nvPr/>
            </p:nvSpPr>
            <p:spPr bwMode="auto">
              <a:xfrm>
                <a:off x="4481" y="1039"/>
                <a:ext cx="1273" cy="2682"/>
              </a:xfrm>
              <a:custGeom>
                <a:avLst/>
                <a:gdLst>
                  <a:gd name="T0" fmla="*/ 41 w 1277"/>
                  <a:gd name="T1" fmla="*/ 0 h 2686"/>
                  <a:gd name="T2" fmla="*/ 17 w 1277"/>
                  <a:gd name="T3" fmla="*/ 0 h 2686"/>
                  <a:gd name="T4" fmla="*/ 0 w 1277"/>
                  <a:gd name="T5" fmla="*/ 4 h 2686"/>
                  <a:gd name="T6" fmla="*/ 1257 w 1277"/>
                  <a:gd name="T7" fmla="*/ 2666 h 2686"/>
                  <a:gd name="T8" fmla="*/ 1257 w 1277"/>
                  <a:gd name="T9" fmla="*/ 2576 h 2686"/>
                  <a:gd name="T10" fmla="*/ 41 w 1277"/>
                  <a:gd name="T11" fmla="*/ 0 h 2686"/>
                  <a:gd name="T12" fmla="*/ 41 w 1277"/>
                  <a:gd name="T13" fmla="*/ 0 h 268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77" h="2686">
                    <a:moveTo>
                      <a:pt x="41" y="0"/>
                    </a:moveTo>
                    <a:lnTo>
                      <a:pt x="17" y="0"/>
                    </a:lnTo>
                    <a:lnTo>
                      <a:pt x="0" y="4"/>
                    </a:lnTo>
                    <a:lnTo>
                      <a:pt x="1277" y="2686"/>
                    </a:lnTo>
                    <a:lnTo>
                      <a:pt x="1277" y="2596"/>
                    </a:lnTo>
                    <a:lnTo>
                      <a:pt x="41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6B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7451" name="Freeform 63"/>
              <p:cNvSpPr>
                <a:spLocks noChangeArrowheads="1"/>
              </p:cNvSpPr>
              <p:nvPr/>
            </p:nvSpPr>
            <p:spPr bwMode="auto">
              <a:xfrm>
                <a:off x="4770" y="1039"/>
                <a:ext cx="984" cy="1726"/>
              </a:xfrm>
              <a:custGeom>
                <a:avLst/>
                <a:gdLst>
                  <a:gd name="T0" fmla="*/ 16 w 988"/>
                  <a:gd name="T1" fmla="*/ 0 h 1730"/>
                  <a:gd name="T2" fmla="*/ 0 w 988"/>
                  <a:gd name="T3" fmla="*/ 7 h 1730"/>
                  <a:gd name="T4" fmla="*/ 968 w 988"/>
                  <a:gd name="T5" fmla="*/ 1710 h 1730"/>
                  <a:gd name="T6" fmla="*/ 968 w 988"/>
                  <a:gd name="T7" fmla="*/ 1633 h 1730"/>
                  <a:gd name="T8" fmla="*/ 40 w 988"/>
                  <a:gd name="T9" fmla="*/ 0 h 1730"/>
                  <a:gd name="T10" fmla="*/ 16 w 988"/>
                  <a:gd name="T11" fmla="*/ 0 h 1730"/>
                  <a:gd name="T12" fmla="*/ 16 w 988"/>
                  <a:gd name="T13" fmla="*/ 0 h 17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88" h="1730">
                    <a:moveTo>
                      <a:pt x="16" y="0"/>
                    </a:moveTo>
                    <a:lnTo>
                      <a:pt x="0" y="7"/>
                    </a:lnTo>
                    <a:lnTo>
                      <a:pt x="988" y="1730"/>
                    </a:lnTo>
                    <a:lnTo>
                      <a:pt x="988" y="1653"/>
                    </a:lnTo>
                    <a:lnTo>
                      <a:pt x="40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1017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7452" name="Freeform 64"/>
              <p:cNvSpPr>
                <a:spLocks noChangeArrowheads="1"/>
              </p:cNvSpPr>
              <p:nvPr/>
            </p:nvSpPr>
            <p:spPr bwMode="auto">
              <a:xfrm>
                <a:off x="5088" y="1039"/>
                <a:ext cx="666" cy="993"/>
              </a:xfrm>
              <a:custGeom>
                <a:avLst/>
                <a:gdLst>
                  <a:gd name="T0" fmla="*/ 22 w 670"/>
                  <a:gd name="T1" fmla="*/ 0 h 997"/>
                  <a:gd name="T2" fmla="*/ 0 w 670"/>
                  <a:gd name="T3" fmla="*/ 4 h 997"/>
                  <a:gd name="T4" fmla="*/ 650 w 670"/>
                  <a:gd name="T5" fmla="*/ 977 h 997"/>
                  <a:gd name="T6" fmla="*/ 650 w 670"/>
                  <a:gd name="T7" fmla="*/ 905 h 997"/>
                  <a:gd name="T8" fmla="*/ 46 w 670"/>
                  <a:gd name="T9" fmla="*/ 0 h 997"/>
                  <a:gd name="T10" fmla="*/ 22 w 670"/>
                  <a:gd name="T11" fmla="*/ 0 h 997"/>
                  <a:gd name="T12" fmla="*/ 22 w 670"/>
                  <a:gd name="T13" fmla="*/ 0 h 99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0" h="997">
                    <a:moveTo>
                      <a:pt x="22" y="0"/>
                    </a:moveTo>
                    <a:lnTo>
                      <a:pt x="0" y="4"/>
                    </a:lnTo>
                    <a:lnTo>
                      <a:pt x="670" y="997"/>
                    </a:lnTo>
                    <a:lnTo>
                      <a:pt x="670" y="925"/>
                    </a:lnTo>
                    <a:lnTo>
                      <a:pt x="46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1017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7453" name="Freeform 65"/>
              <p:cNvSpPr>
                <a:spLocks noChangeArrowheads="1"/>
              </p:cNvSpPr>
              <p:nvPr/>
            </p:nvSpPr>
            <p:spPr bwMode="auto">
              <a:xfrm>
                <a:off x="5412" y="1039"/>
                <a:ext cx="342" cy="483"/>
              </a:xfrm>
              <a:custGeom>
                <a:avLst/>
                <a:gdLst>
                  <a:gd name="T0" fmla="*/ 22 w 346"/>
                  <a:gd name="T1" fmla="*/ 0 h 487"/>
                  <a:gd name="T2" fmla="*/ 0 w 346"/>
                  <a:gd name="T3" fmla="*/ 7 h 487"/>
                  <a:gd name="T4" fmla="*/ 326 w 346"/>
                  <a:gd name="T5" fmla="*/ 467 h 487"/>
                  <a:gd name="T6" fmla="*/ 326 w 346"/>
                  <a:gd name="T7" fmla="*/ 400 h 487"/>
                  <a:gd name="T8" fmla="*/ 43 w 346"/>
                  <a:gd name="T9" fmla="*/ 0 h 487"/>
                  <a:gd name="T10" fmla="*/ 22 w 346"/>
                  <a:gd name="T11" fmla="*/ 0 h 487"/>
                  <a:gd name="T12" fmla="*/ 22 w 346"/>
                  <a:gd name="T13" fmla="*/ 0 h 4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6" h="487">
                    <a:moveTo>
                      <a:pt x="22" y="0"/>
                    </a:moveTo>
                    <a:lnTo>
                      <a:pt x="0" y="7"/>
                    </a:lnTo>
                    <a:lnTo>
                      <a:pt x="346" y="487"/>
                    </a:lnTo>
                    <a:lnTo>
                      <a:pt x="346" y="415"/>
                    </a:lnTo>
                    <a:lnTo>
                      <a:pt x="46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1017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</p:grpSp>
      </p:grpSp>
      <p:sp>
        <p:nvSpPr>
          <p:cNvPr id="17411" name="Rectangle 66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7412" name="Text Box 67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17413" name="Text Box 68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17477" name="Rectangle 69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1CFF98D5-FF20-44E9-B250-C5CD12C0164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17415" name="Rectangle 70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109" r:id="rId1"/>
    <p:sldLayoutId id="2147494110" r:id="rId2"/>
    <p:sldLayoutId id="2147494111" r:id="rId3"/>
    <p:sldLayoutId id="2147494112" r:id="rId4"/>
    <p:sldLayoutId id="2147494113" r:id="rId5"/>
    <p:sldLayoutId id="2147494114" r:id="rId6"/>
    <p:sldLayoutId id="2147494115" r:id="rId7"/>
    <p:sldLayoutId id="2147494116" r:id="rId8"/>
    <p:sldLayoutId id="2147494117" r:id="rId9"/>
    <p:sldLayoutId id="2147494118" r:id="rId10"/>
    <p:sldLayoutId id="2147494119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2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68963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74083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60C711DA-3F0D-4D1B-A2DC-49B0CD7F809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737" r:id="rId1"/>
    <p:sldLayoutId id="2147495738" r:id="rId2"/>
    <p:sldLayoutId id="2147495739" r:id="rId3"/>
    <p:sldLayoutId id="2147495740" r:id="rId4"/>
    <p:sldLayoutId id="2147495741" r:id="rId5"/>
    <p:sldLayoutId id="2147495742" r:id="rId6"/>
    <p:sldLayoutId id="2147495743" r:id="rId7"/>
    <p:sldLayoutId id="2147495744" r:id="rId8"/>
    <p:sldLayoutId id="2147495745" r:id="rId9"/>
    <p:sldLayoutId id="2147495746" r:id="rId10"/>
    <p:sldLayoutId id="2147495747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69987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75107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7BF0C743-578E-4F27-884A-4EE2CA82DC4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748" r:id="rId1"/>
    <p:sldLayoutId id="2147495749" r:id="rId2"/>
    <p:sldLayoutId id="2147495750" r:id="rId3"/>
    <p:sldLayoutId id="2147495751" r:id="rId4"/>
    <p:sldLayoutId id="2147495752" r:id="rId5"/>
    <p:sldLayoutId id="2147495753" r:id="rId6"/>
    <p:sldLayoutId id="2147495754" r:id="rId7"/>
    <p:sldLayoutId id="2147495755" r:id="rId8"/>
    <p:sldLayoutId id="2147495756" r:id="rId9"/>
    <p:sldLayoutId id="2147495757" r:id="rId10"/>
    <p:sldLayoutId id="2147495758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10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71011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76131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DF4AFF4F-EA07-47DB-84D0-272DAC014B8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759" r:id="rId1"/>
    <p:sldLayoutId id="2147495760" r:id="rId2"/>
    <p:sldLayoutId id="2147495761" r:id="rId3"/>
    <p:sldLayoutId id="2147495762" r:id="rId4"/>
    <p:sldLayoutId id="2147495763" r:id="rId5"/>
    <p:sldLayoutId id="2147495764" r:id="rId6"/>
    <p:sldLayoutId id="2147495765" r:id="rId7"/>
    <p:sldLayoutId id="2147495766" r:id="rId8"/>
    <p:sldLayoutId id="2147495767" r:id="rId9"/>
    <p:sldLayoutId id="2147495768" r:id="rId10"/>
    <p:sldLayoutId id="2147495769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4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72035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77155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7CD543CB-CFB8-41A4-AFAD-FAE783EEB17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770" r:id="rId1"/>
    <p:sldLayoutId id="2147495771" r:id="rId2"/>
    <p:sldLayoutId id="2147495772" r:id="rId3"/>
    <p:sldLayoutId id="2147495773" r:id="rId4"/>
    <p:sldLayoutId id="2147495774" r:id="rId5"/>
    <p:sldLayoutId id="2147495775" r:id="rId6"/>
    <p:sldLayoutId id="2147495776" r:id="rId7"/>
    <p:sldLayoutId id="2147495777" r:id="rId8"/>
    <p:sldLayoutId id="2147495778" r:id="rId9"/>
    <p:sldLayoutId id="2147495779" r:id="rId10"/>
    <p:sldLayoutId id="2147495780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73059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78179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C7CE1716-98E8-4189-B594-ACFBC9643AC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781" r:id="rId1"/>
    <p:sldLayoutId id="2147495782" r:id="rId2"/>
    <p:sldLayoutId id="2147495783" r:id="rId3"/>
    <p:sldLayoutId id="2147495784" r:id="rId4"/>
    <p:sldLayoutId id="2147495785" r:id="rId5"/>
    <p:sldLayoutId id="2147495786" r:id="rId6"/>
    <p:sldLayoutId id="2147495787" r:id="rId7"/>
    <p:sldLayoutId id="2147495788" r:id="rId8"/>
    <p:sldLayoutId id="2147495789" r:id="rId9"/>
    <p:sldLayoutId id="2147495790" r:id="rId10"/>
    <p:sldLayoutId id="2147495791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74083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79203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904FEFEF-94D1-4CA5-9C50-A5739548BC6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792" r:id="rId1"/>
    <p:sldLayoutId id="2147495793" r:id="rId2"/>
    <p:sldLayoutId id="2147495794" r:id="rId3"/>
    <p:sldLayoutId id="2147495795" r:id="rId4"/>
    <p:sldLayoutId id="2147495796" r:id="rId5"/>
    <p:sldLayoutId id="2147495797" r:id="rId6"/>
    <p:sldLayoutId id="2147495798" r:id="rId7"/>
    <p:sldLayoutId id="2147495799" r:id="rId8"/>
    <p:sldLayoutId id="2147495800" r:id="rId9"/>
    <p:sldLayoutId id="2147495801" r:id="rId10"/>
    <p:sldLayoutId id="2147495802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6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75107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80227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16AA82E9-6E73-4FE7-A44F-D9930598902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803" r:id="rId1"/>
    <p:sldLayoutId id="2147495804" r:id="rId2"/>
    <p:sldLayoutId id="2147495805" r:id="rId3"/>
    <p:sldLayoutId id="2147495806" r:id="rId4"/>
    <p:sldLayoutId id="2147495807" r:id="rId5"/>
    <p:sldLayoutId id="2147495808" r:id="rId6"/>
    <p:sldLayoutId id="2147495809" r:id="rId7"/>
    <p:sldLayoutId id="2147495810" r:id="rId8"/>
    <p:sldLayoutId id="2147495811" r:id="rId9"/>
    <p:sldLayoutId id="2147495812" r:id="rId10"/>
    <p:sldLayoutId id="2147495813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76131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81251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7D33048A-CCF5-44C0-BA16-95EE87651C7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814" r:id="rId1"/>
    <p:sldLayoutId id="2147495815" r:id="rId2"/>
    <p:sldLayoutId id="2147495816" r:id="rId3"/>
    <p:sldLayoutId id="2147495817" r:id="rId4"/>
    <p:sldLayoutId id="2147495818" r:id="rId5"/>
    <p:sldLayoutId id="2147495819" r:id="rId6"/>
    <p:sldLayoutId id="2147495820" r:id="rId7"/>
    <p:sldLayoutId id="2147495821" r:id="rId8"/>
    <p:sldLayoutId id="2147495822" r:id="rId9"/>
    <p:sldLayoutId id="2147495823" r:id="rId10"/>
    <p:sldLayoutId id="2147495824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4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77155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82275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25E6D317-7BDE-4AC0-941A-5854FEC5D9C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825" r:id="rId1"/>
    <p:sldLayoutId id="2147495826" r:id="rId2"/>
    <p:sldLayoutId id="2147495827" r:id="rId3"/>
    <p:sldLayoutId id="2147495828" r:id="rId4"/>
    <p:sldLayoutId id="2147495829" r:id="rId5"/>
    <p:sldLayoutId id="2147495830" r:id="rId6"/>
    <p:sldLayoutId id="2147495831" r:id="rId7"/>
    <p:sldLayoutId id="2147495832" r:id="rId8"/>
    <p:sldLayoutId id="2147495833" r:id="rId9"/>
    <p:sldLayoutId id="2147495834" r:id="rId10"/>
    <p:sldLayoutId id="2147495835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8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8487" cy="1135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78179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8487" cy="4489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83299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2488" cy="466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Times New Roman" panose="02020603050405020304" pitchFamily="18" charset="0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56CAF8D4-8574-4D86-BF9A-BC14A26A705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836" r:id="rId1"/>
    <p:sldLayoutId id="2147495837" r:id="rId2"/>
    <p:sldLayoutId id="2147495838" r:id="rId3"/>
    <p:sldLayoutId id="2147495839" r:id="rId4"/>
    <p:sldLayoutId id="2147495840" r:id="rId5"/>
    <p:sldLayoutId id="2147495841" r:id="rId6"/>
    <p:sldLayoutId id="2147495842" r:id="rId7"/>
    <p:sldLayoutId id="2147495843" r:id="rId8"/>
    <p:sldLayoutId id="2147495844" r:id="rId9"/>
    <p:sldLayoutId id="2147495845" r:id="rId10"/>
    <p:sldLayoutId id="2147495846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34" name="Group 1"/>
          <p:cNvGrpSpPr>
            <a:grpSpLocks/>
          </p:cNvGrpSpPr>
          <p:nvPr/>
        </p:nvGrpSpPr>
        <p:grpSpPr bwMode="auto">
          <a:xfrm>
            <a:off x="0" y="0"/>
            <a:ext cx="9136063" cy="6850063"/>
            <a:chOff x="0" y="0"/>
            <a:chExt cx="5755" cy="4315"/>
          </a:xfrm>
        </p:grpSpPr>
        <p:sp>
          <p:nvSpPr>
            <p:cNvPr id="18440" name="Freeform 2"/>
            <p:cNvSpPr>
              <a:spLocks noChangeArrowheads="1"/>
            </p:cNvSpPr>
            <p:nvPr/>
          </p:nvSpPr>
          <p:spPr bwMode="auto">
            <a:xfrm>
              <a:off x="0" y="0"/>
              <a:ext cx="5754" cy="1039"/>
            </a:xfrm>
            <a:custGeom>
              <a:avLst/>
              <a:gdLst>
                <a:gd name="T0" fmla="*/ 5828 w 5740"/>
                <a:gd name="T1" fmla="*/ 1023 h 1043"/>
                <a:gd name="T2" fmla="*/ 0 w 5740"/>
                <a:gd name="T3" fmla="*/ 1023 h 1043"/>
                <a:gd name="T4" fmla="*/ 0 w 5740"/>
                <a:gd name="T5" fmla="*/ 0 h 1043"/>
                <a:gd name="T6" fmla="*/ 5828 w 5740"/>
                <a:gd name="T7" fmla="*/ 0 h 1043"/>
                <a:gd name="T8" fmla="*/ 5828 w 5740"/>
                <a:gd name="T9" fmla="*/ 1023 h 1043"/>
                <a:gd name="T10" fmla="*/ 5828 w 5740"/>
                <a:gd name="T11" fmla="*/ 1023 h 10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40" h="1043">
                  <a:moveTo>
                    <a:pt x="5740" y="1043"/>
                  </a:moveTo>
                  <a:lnTo>
                    <a:pt x="0" y="1043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1043"/>
                  </a:lnTo>
                  <a:close/>
                </a:path>
              </a:pathLst>
            </a:custGeom>
            <a:gradFill rotWithShape="0">
              <a:gsLst>
                <a:gs pos="0">
                  <a:srgbClr val="393939"/>
                </a:gs>
                <a:gs pos="100000">
                  <a:srgbClr val="525252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IN"/>
            </a:p>
          </p:txBody>
        </p:sp>
        <p:grpSp>
          <p:nvGrpSpPr>
            <p:cNvPr id="18441" name="Group 3"/>
            <p:cNvGrpSpPr>
              <a:grpSpLocks/>
            </p:cNvGrpSpPr>
            <p:nvPr/>
          </p:nvGrpSpPr>
          <p:grpSpPr bwMode="auto">
            <a:xfrm>
              <a:off x="0" y="0"/>
              <a:ext cx="5755" cy="4315"/>
              <a:chOff x="0" y="0"/>
              <a:chExt cx="5755" cy="4315"/>
            </a:xfrm>
          </p:grpSpPr>
          <p:sp>
            <p:nvSpPr>
              <p:cNvPr id="18442" name="Freeform 4"/>
              <p:cNvSpPr>
                <a:spLocks noChangeArrowheads="1"/>
              </p:cNvSpPr>
              <p:nvPr/>
            </p:nvSpPr>
            <p:spPr bwMode="auto">
              <a:xfrm>
                <a:off x="1" y="1040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F3F3F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8443" name="Freeform 5"/>
              <p:cNvSpPr>
                <a:spLocks noChangeArrowheads="1"/>
              </p:cNvSpPr>
              <p:nvPr/>
            </p:nvSpPr>
            <p:spPr bwMode="auto">
              <a:xfrm>
                <a:off x="0" y="3988"/>
                <a:ext cx="5754" cy="38"/>
              </a:xfrm>
              <a:custGeom>
                <a:avLst/>
                <a:gdLst>
                  <a:gd name="T0" fmla="*/ 0 w 5740"/>
                  <a:gd name="T1" fmla="*/ 25 h 42"/>
                  <a:gd name="T2" fmla="*/ 5828 w 5740"/>
                  <a:gd name="T3" fmla="*/ 25 h 42"/>
                  <a:gd name="T4" fmla="*/ 5828 w 5740"/>
                  <a:gd name="T5" fmla="*/ 0 h 42"/>
                  <a:gd name="T6" fmla="*/ 0 w 5740"/>
                  <a:gd name="T7" fmla="*/ 0 h 42"/>
                  <a:gd name="T8" fmla="*/ 0 w 5740"/>
                  <a:gd name="T9" fmla="*/ 25 h 42"/>
                  <a:gd name="T10" fmla="*/ 0 w 5740"/>
                  <a:gd name="T11" fmla="*/ 25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42">
                    <a:moveTo>
                      <a:pt x="0" y="42"/>
                    </a:moveTo>
                    <a:lnTo>
                      <a:pt x="5740" y="42"/>
                    </a:lnTo>
                    <a:lnTo>
                      <a:pt x="5740" y="0"/>
                    </a:lnTo>
                    <a:lnTo>
                      <a:pt x="0" y="0"/>
                    </a:lnTo>
                    <a:lnTo>
                      <a:pt x="0" y="42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8484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8444" name="Freeform 6"/>
              <p:cNvSpPr>
                <a:spLocks noChangeArrowheads="1"/>
              </p:cNvSpPr>
              <p:nvPr/>
            </p:nvSpPr>
            <p:spPr bwMode="auto">
              <a:xfrm>
                <a:off x="0" y="3665"/>
                <a:ext cx="5754" cy="26"/>
              </a:xfrm>
              <a:custGeom>
                <a:avLst/>
                <a:gdLst>
                  <a:gd name="T0" fmla="*/ 0 w 5740"/>
                  <a:gd name="T1" fmla="*/ 15 h 30"/>
                  <a:gd name="T2" fmla="*/ 5828 w 5740"/>
                  <a:gd name="T3" fmla="*/ 15 h 30"/>
                  <a:gd name="T4" fmla="*/ 5828 w 5740"/>
                  <a:gd name="T5" fmla="*/ 0 h 30"/>
                  <a:gd name="T6" fmla="*/ 0 w 5740"/>
                  <a:gd name="T7" fmla="*/ 0 h 30"/>
                  <a:gd name="T8" fmla="*/ 0 w 5740"/>
                  <a:gd name="T9" fmla="*/ 15 h 30"/>
                  <a:gd name="T10" fmla="*/ 0 w 5740"/>
                  <a:gd name="T11" fmla="*/ 15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0">
                    <a:moveTo>
                      <a:pt x="0" y="30"/>
                    </a:moveTo>
                    <a:lnTo>
                      <a:pt x="5740" y="30"/>
                    </a:lnTo>
                    <a:lnTo>
                      <a:pt x="5740" y="0"/>
                    </a:lnTo>
                    <a:lnTo>
                      <a:pt x="0" y="0"/>
                    </a:lnTo>
                    <a:lnTo>
                      <a:pt x="0" y="3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8484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8445" name="Freeform 7"/>
              <p:cNvSpPr>
                <a:spLocks noChangeArrowheads="1"/>
              </p:cNvSpPr>
              <p:nvPr/>
            </p:nvSpPr>
            <p:spPr bwMode="auto">
              <a:xfrm>
                <a:off x="0" y="3364"/>
                <a:ext cx="5754" cy="26"/>
              </a:xfrm>
              <a:custGeom>
                <a:avLst/>
                <a:gdLst>
                  <a:gd name="T0" fmla="*/ 0 w 5740"/>
                  <a:gd name="T1" fmla="*/ 15 h 30"/>
                  <a:gd name="T2" fmla="*/ 5828 w 5740"/>
                  <a:gd name="T3" fmla="*/ 15 h 30"/>
                  <a:gd name="T4" fmla="*/ 5828 w 5740"/>
                  <a:gd name="T5" fmla="*/ 0 h 30"/>
                  <a:gd name="T6" fmla="*/ 0 w 5740"/>
                  <a:gd name="T7" fmla="*/ 0 h 30"/>
                  <a:gd name="T8" fmla="*/ 0 w 5740"/>
                  <a:gd name="T9" fmla="*/ 15 h 30"/>
                  <a:gd name="T10" fmla="*/ 0 w 5740"/>
                  <a:gd name="T11" fmla="*/ 15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0">
                    <a:moveTo>
                      <a:pt x="0" y="30"/>
                    </a:moveTo>
                    <a:lnTo>
                      <a:pt x="5740" y="30"/>
                    </a:lnTo>
                    <a:lnTo>
                      <a:pt x="5740" y="0"/>
                    </a:lnTo>
                    <a:lnTo>
                      <a:pt x="0" y="0"/>
                    </a:lnTo>
                    <a:lnTo>
                      <a:pt x="0" y="3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64646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8446" name="Freeform 8"/>
              <p:cNvSpPr>
                <a:spLocks noChangeArrowheads="1"/>
              </p:cNvSpPr>
              <p:nvPr/>
            </p:nvSpPr>
            <p:spPr bwMode="auto">
              <a:xfrm>
                <a:off x="0" y="3105"/>
                <a:ext cx="5754" cy="27"/>
              </a:xfrm>
              <a:custGeom>
                <a:avLst/>
                <a:gdLst>
                  <a:gd name="T0" fmla="*/ 0 w 5740"/>
                  <a:gd name="T1" fmla="*/ 19 h 30"/>
                  <a:gd name="T2" fmla="*/ 5828 w 5740"/>
                  <a:gd name="T3" fmla="*/ 19 h 30"/>
                  <a:gd name="T4" fmla="*/ 5828 w 5740"/>
                  <a:gd name="T5" fmla="*/ 0 h 30"/>
                  <a:gd name="T6" fmla="*/ 0 w 5740"/>
                  <a:gd name="T7" fmla="*/ 0 h 30"/>
                  <a:gd name="T8" fmla="*/ 0 w 5740"/>
                  <a:gd name="T9" fmla="*/ 19 h 30"/>
                  <a:gd name="T10" fmla="*/ 0 w 5740"/>
                  <a:gd name="T11" fmla="*/ 19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0">
                    <a:moveTo>
                      <a:pt x="0" y="30"/>
                    </a:moveTo>
                    <a:lnTo>
                      <a:pt x="5740" y="30"/>
                    </a:lnTo>
                    <a:lnTo>
                      <a:pt x="5740" y="0"/>
                    </a:lnTo>
                    <a:lnTo>
                      <a:pt x="0" y="0"/>
                    </a:lnTo>
                    <a:lnTo>
                      <a:pt x="0" y="3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64646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8447" name="Freeform 9"/>
              <p:cNvSpPr>
                <a:spLocks noChangeArrowheads="1"/>
              </p:cNvSpPr>
              <p:nvPr/>
            </p:nvSpPr>
            <p:spPr bwMode="auto">
              <a:xfrm>
                <a:off x="0" y="2859"/>
                <a:ext cx="5754" cy="32"/>
              </a:xfrm>
              <a:custGeom>
                <a:avLst/>
                <a:gdLst>
                  <a:gd name="T0" fmla="*/ 5828 w 5740"/>
                  <a:gd name="T1" fmla="*/ 0 h 36"/>
                  <a:gd name="T2" fmla="*/ 0 w 5740"/>
                  <a:gd name="T3" fmla="*/ 0 h 36"/>
                  <a:gd name="T4" fmla="*/ 0 w 5740"/>
                  <a:gd name="T5" fmla="*/ 20 h 36"/>
                  <a:gd name="T6" fmla="*/ 5828 w 5740"/>
                  <a:gd name="T7" fmla="*/ 20 h 36"/>
                  <a:gd name="T8" fmla="*/ 5828 w 5740"/>
                  <a:gd name="T9" fmla="*/ 0 h 36"/>
                  <a:gd name="T10" fmla="*/ 5828 w 5740"/>
                  <a:gd name="T11" fmla="*/ 0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6">
                    <a:moveTo>
                      <a:pt x="5740" y="0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5740" y="36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44444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8448" name="Freeform 10"/>
              <p:cNvSpPr>
                <a:spLocks noChangeArrowheads="1"/>
              </p:cNvSpPr>
              <p:nvPr/>
            </p:nvSpPr>
            <p:spPr bwMode="auto">
              <a:xfrm>
                <a:off x="0" y="2644"/>
                <a:ext cx="5754" cy="26"/>
              </a:xfrm>
              <a:custGeom>
                <a:avLst/>
                <a:gdLst>
                  <a:gd name="T0" fmla="*/ 5828 w 5740"/>
                  <a:gd name="T1" fmla="*/ 0 h 30"/>
                  <a:gd name="T2" fmla="*/ 0 w 5740"/>
                  <a:gd name="T3" fmla="*/ 0 h 30"/>
                  <a:gd name="T4" fmla="*/ 0 w 5740"/>
                  <a:gd name="T5" fmla="*/ 15 h 30"/>
                  <a:gd name="T6" fmla="*/ 5828 w 5740"/>
                  <a:gd name="T7" fmla="*/ 15 h 30"/>
                  <a:gd name="T8" fmla="*/ 5828 w 5740"/>
                  <a:gd name="T9" fmla="*/ 0 h 30"/>
                  <a:gd name="T10" fmla="*/ 5828 w 5740"/>
                  <a:gd name="T11" fmla="*/ 0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0">
                    <a:moveTo>
                      <a:pt x="5740" y="0"/>
                    </a:moveTo>
                    <a:lnTo>
                      <a:pt x="0" y="0"/>
                    </a:lnTo>
                    <a:lnTo>
                      <a:pt x="0" y="30"/>
                    </a:lnTo>
                    <a:lnTo>
                      <a:pt x="5740" y="3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44444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8449" name="Freeform 11"/>
              <p:cNvSpPr>
                <a:spLocks noChangeArrowheads="1"/>
              </p:cNvSpPr>
              <p:nvPr/>
            </p:nvSpPr>
            <p:spPr bwMode="auto">
              <a:xfrm>
                <a:off x="0" y="2433"/>
                <a:ext cx="5754" cy="32"/>
              </a:xfrm>
              <a:custGeom>
                <a:avLst/>
                <a:gdLst>
                  <a:gd name="T0" fmla="*/ 5828 w 5740"/>
                  <a:gd name="T1" fmla="*/ 0 h 36"/>
                  <a:gd name="T2" fmla="*/ 0 w 5740"/>
                  <a:gd name="T3" fmla="*/ 0 h 36"/>
                  <a:gd name="T4" fmla="*/ 0 w 5740"/>
                  <a:gd name="T5" fmla="*/ 20 h 36"/>
                  <a:gd name="T6" fmla="*/ 5828 w 5740"/>
                  <a:gd name="T7" fmla="*/ 20 h 36"/>
                  <a:gd name="T8" fmla="*/ 5828 w 5740"/>
                  <a:gd name="T9" fmla="*/ 0 h 36"/>
                  <a:gd name="T10" fmla="*/ 5828 w 5740"/>
                  <a:gd name="T11" fmla="*/ 0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6">
                    <a:moveTo>
                      <a:pt x="5740" y="0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5740" y="36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14141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8450" name="Freeform 12"/>
              <p:cNvSpPr>
                <a:spLocks noChangeArrowheads="1"/>
              </p:cNvSpPr>
              <p:nvPr/>
            </p:nvSpPr>
            <p:spPr bwMode="auto">
              <a:xfrm>
                <a:off x="0" y="2259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14141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8451" name="Freeform 13"/>
              <p:cNvSpPr>
                <a:spLocks noChangeArrowheads="1"/>
              </p:cNvSpPr>
              <p:nvPr/>
            </p:nvSpPr>
            <p:spPr bwMode="auto">
              <a:xfrm>
                <a:off x="0" y="2090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F3F3F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8452" name="Freeform 14"/>
              <p:cNvSpPr>
                <a:spLocks noChangeArrowheads="1"/>
              </p:cNvSpPr>
              <p:nvPr/>
            </p:nvSpPr>
            <p:spPr bwMode="auto">
              <a:xfrm>
                <a:off x="0" y="1928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D3D3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8453" name="Freeform 15"/>
              <p:cNvSpPr>
                <a:spLocks noChangeArrowheads="1"/>
              </p:cNvSpPr>
              <p:nvPr/>
            </p:nvSpPr>
            <p:spPr bwMode="auto">
              <a:xfrm>
                <a:off x="0" y="1645"/>
                <a:ext cx="5754" cy="8"/>
              </a:xfrm>
              <a:custGeom>
                <a:avLst/>
                <a:gdLst>
                  <a:gd name="T0" fmla="*/ 5828 w 5740"/>
                  <a:gd name="T1" fmla="*/ 0 h 12"/>
                  <a:gd name="T2" fmla="*/ 0 w 5740"/>
                  <a:gd name="T3" fmla="*/ 0 h 12"/>
                  <a:gd name="T4" fmla="*/ 0 w 5740"/>
                  <a:gd name="T5" fmla="*/ 1 h 12"/>
                  <a:gd name="T6" fmla="*/ 5828 w 5740"/>
                  <a:gd name="T7" fmla="*/ 1 h 12"/>
                  <a:gd name="T8" fmla="*/ 5828 w 5740"/>
                  <a:gd name="T9" fmla="*/ 0 h 12"/>
                  <a:gd name="T10" fmla="*/ 5828 w 5740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2">
                    <a:moveTo>
                      <a:pt x="5740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5740" y="12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D3D3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8454" name="Freeform 16"/>
              <p:cNvSpPr>
                <a:spLocks noChangeArrowheads="1"/>
              </p:cNvSpPr>
              <p:nvPr/>
            </p:nvSpPr>
            <p:spPr bwMode="auto">
              <a:xfrm>
                <a:off x="0" y="1778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D3D3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8455" name="Freeform 17"/>
              <p:cNvSpPr>
                <a:spLocks noChangeArrowheads="1"/>
              </p:cNvSpPr>
              <p:nvPr/>
            </p:nvSpPr>
            <p:spPr bwMode="auto">
              <a:xfrm>
                <a:off x="0" y="1520"/>
                <a:ext cx="5754" cy="8"/>
              </a:xfrm>
              <a:custGeom>
                <a:avLst/>
                <a:gdLst>
                  <a:gd name="T0" fmla="*/ 5828 w 5740"/>
                  <a:gd name="T1" fmla="*/ 0 h 12"/>
                  <a:gd name="T2" fmla="*/ 0 w 5740"/>
                  <a:gd name="T3" fmla="*/ 0 h 12"/>
                  <a:gd name="T4" fmla="*/ 0 w 5740"/>
                  <a:gd name="T5" fmla="*/ 1 h 12"/>
                  <a:gd name="T6" fmla="*/ 5828 w 5740"/>
                  <a:gd name="T7" fmla="*/ 1 h 12"/>
                  <a:gd name="T8" fmla="*/ 5828 w 5740"/>
                  <a:gd name="T9" fmla="*/ 0 h 12"/>
                  <a:gd name="T10" fmla="*/ 5828 w 5740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2">
                    <a:moveTo>
                      <a:pt x="5740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5740" y="12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D3D3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8456" name="Freeform 18"/>
              <p:cNvSpPr>
                <a:spLocks noChangeArrowheads="1"/>
              </p:cNvSpPr>
              <p:nvPr/>
            </p:nvSpPr>
            <p:spPr bwMode="auto">
              <a:xfrm>
                <a:off x="0" y="1394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D3D3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8457" name="Freeform 19"/>
              <p:cNvSpPr>
                <a:spLocks noChangeArrowheads="1"/>
              </p:cNvSpPr>
              <p:nvPr/>
            </p:nvSpPr>
            <p:spPr bwMode="auto">
              <a:xfrm>
                <a:off x="0" y="1280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D3D3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8458" name="Freeform 20"/>
              <p:cNvSpPr>
                <a:spLocks noChangeArrowheads="1"/>
              </p:cNvSpPr>
              <p:nvPr/>
            </p:nvSpPr>
            <p:spPr bwMode="auto">
              <a:xfrm>
                <a:off x="0" y="1177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D3D3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8459" name="Freeform 21"/>
              <p:cNvSpPr>
                <a:spLocks noChangeArrowheads="1"/>
              </p:cNvSpPr>
              <p:nvPr/>
            </p:nvSpPr>
            <p:spPr bwMode="auto">
              <a:xfrm>
                <a:off x="0" y="24"/>
                <a:ext cx="5754" cy="26"/>
              </a:xfrm>
              <a:custGeom>
                <a:avLst/>
                <a:gdLst>
                  <a:gd name="T0" fmla="*/ 5828 w 5740"/>
                  <a:gd name="T1" fmla="*/ 0 h 30"/>
                  <a:gd name="T2" fmla="*/ 0 w 5740"/>
                  <a:gd name="T3" fmla="*/ 0 h 30"/>
                  <a:gd name="T4" fmla="*/ 0 w 5740"/>
                  <a:gd name="T5" fmla="*/ 15 h 30"/>
                  <a:gd name="T6" fmla="*/ 5828 w 5740"/>
                  <a:gd name="T7" fmla="*/ 15 h 30"/>
                  <a:gd name="T8" fmla="*/ 5828 w 5740"/>
                  <a:gd name="T9" fmla="*/ 0 h 30"/>
                  <a:gd name="T10" fmla="*/ 5828 w 5740"/>
                  <a:gd name="T11" fmla="*/ 0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0">
                    <a:moveTo>
                      <a:pt x="5740" y="0"/>
                    </a:moveTo>
                    <a:lnTo>
                      <a:pt x="0" y="0"/>
                    </a:lnTo>
                    <a:lnTo>
                      <a:pt x="0" y="30"/>
                    </a:lnTo>
                    <a:lnTo>
                      <a:pt x="5740" y="3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8484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8460" name="Freeform 22"/>
              <p:cNvSpPr>
                <a:spLocks noChangeArrowheads="1"/>
              </p:cNvSpPr>
              <p:nvPr/>
            </p:nvSpPr>
            <p:spPr bwMode="auto">
              <a:xfrm>
                <a:off x="0" y="186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8484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8461" name="Freeform 23"/>
              <p:cNvSpPr>
                <a:spLocks noChangeArrowheads="1"/>
              </p:cNvSpPr>
              <p:nvPr/>
            </p:nvSpPr>
            <p:spPr bwMode="auto">
              <a:xfrm>
                <a:off x="0" y="475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44444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8462" name="Freeform 24"/>
              <p:cNvSpPr>
                <a:spLocks noChangeArrowheads="1"/>
              </p:cNvSpPr>
              <p:nvPr/>
            </p:nvSpPr>
            <p:spPr bwMode="auto">
              <a:xfrm>
                <a:off x="0" y="337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64646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8463" name="Freeform 25"/>
              <p:cNvSpPr>
                <a:spLocks noChangeArrowheads="1"/>
              </p:cNvSpPr>
              <p:nvPr/>
            </p:nvSpPr>
            <p:spPr bwMode="auto">
              <a:xfrm>
                <a:off x="0" y="600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D3D3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8464" name="Freeform 26"/>
              <p:cNvSpPr>
                <a:spLocks noChangeArrowheads="1"/>
              </p:cNvSpPr>
              <p:nvPr/>
            </p:nvSpPr>
            <p:spPr bwMode="auto">
              <a:xfrm>
                <a:off x="0" y="727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F3F3F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8465" name="Freeform 27"/>
              <p:cNvSpPr>
                <a:spLocks noChangeArrowheads="1"/>
              </p:cNvSpPr>
              <p:nvPr/>
            </p:nvSpPr>
            <p:spPr bwMode="auto">
              <a:xfrm>
                <a:off x="0" y="841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F3F3F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8466" name="Freeform 28"/>
              <p:cNvSpPr>
                <a:spLocks noChangeArrowheads="1"/>
              </p:cNvSpPr>
              <p:nvPr/>
            </p:nvSpPr>
            <p:spPr bwMode="auto">
              <a:xfrm>
                <a:off x="0" y="943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F3F3F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grpSp>
            <p:nvGrpSpPr>
              <p:cNvPr id="18467" name="Group 29"/>
              <p:cNvGrpSpPr>
                <a:grpSpLocks/>
              </p:cNvGrpSpPr>
              <p:nvPr/>
            </p:nvGrpSpPr>
            <p:grpSpPr bwMode="auto">
              <a:xfrm>
                <a:off x="0" y="0"/>
                <a:ext cx="5754" cy="1041"/>
                <a:chOff x="0" y="0"/>
                <a:chExt cx="5754" cy="1041"/>
              </a:xfrm>
            </p:grpSpPr>
            <p:sp>
              <p:nvSpPr>
                <p:cNvPr id="18489" name="Freeform 30"/>
                <p:cNvSpPr>
                  <a:spLocks noChangeArrowheads="1"/>
                </p:cNvSpPr>
                <p:nvPr/>
              </p:nvSpPr>
              <p:spPr bwMode="auto">
                <a:xfrm>
                  <a:off x="2849" y="0"/>
                  <a:ext cx="38" cy="1041"/>
                </a:xfrm>
                <a:custGeom>
                  <a:avLst/>
                  <a:gdLst>
                    <a:gd name="T0" fmla="*/ 11 w 42"/>
                    <a:gd name="T1" fmla="*/ 1035 h 1043"/>
                    <a:gd name="T2" fmla="*/ 25 w 42"/>
                    <a:gd name="T3" fmla="*/ 1035 h 1043"/>
                    <a:gd name="T4" fmla="*/ 25 w 42"/>
                    <a:gd name="T5" fmla="*/ 0 h 1043"/>
                    <a:gd name="T6" fmla="*/ 0 w 42"/>
                    <a:gd name="T7" fmla="*/ 0 h 1043"/>
                    <a:gd name="T8" fmla="*/ 0 w 42"/>
                    <a:gd name="T9" fmla="*/ 1035 h 1043"/>
                    <a:gd name="T10" fmla="*/ 11 w 42"/>
                    <a:gd name="T11" fmla="*/ 1035 h 1043"/>
                    <a:gd name="T12" fmla="*/ 11 w 42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2" h="1043">
                      <a:moveTo>
                        <a:pt x="18" y="1043"/>
                      </a:moveTo>
                      <a:lnTo>
                        <a:pt x="42" y="1043"/>
                      </a:lnTo>
                      <a:lnTo>
                        <a:pt x="42" y="0"/>
                      </a:lnTo>
                      <a:lnTo>
                        <a:pt x="0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8490" name="Freeform 31"/>
                <p:cNvSpPr>
                  <a:spLocks noChangeArrowheads="1"/>
                </p:cNvSpPr>
                <p:nvPr/>
              </p:nvSpPr>
              <p:spPr bwMode="auto">
                <a:xfrm>
                  <a:off x="2400" y="0"/>
                  <a:ext cx="151" cy="1041"/>
                </a:xfrm>
                <a:custGeom>
                  <a:avLst/>
                  <a:gdLst>
                    <a:gd name="T0" fmla="*/ 116 w 155"/>
                    <a:gd name="T1" fmla="*/ 1035 h 1043"/>
                    <a:gd name="T2" fmla="*/ 135 w 155"/>
                    <a:gd name="T3" fmla="*/ 1035 h 1043"/>
                    <a:gd name="T4" fmla="*/ 37 w 155"/>
                    <a:gd name="T5" fmla="*/ 0 h 1043"/>
                    <a:gd name="T6" fmla="*/ 0 w 155"/>
                    <a:gd name="T7" fmla="*/ 0 h 1043"/>
                    <a:gd name="T8" fmla="*/ 98 w 155"/>
                    <a:gd name="T9" fmla="*/ 1035 h 1043"/>
                    <a:gd name="T10" fmla="*/ 116 w 155"/>
                    <a:gd name="T11" fmla="*/ 1035 h 1043"/>
                    <a:gd name="T12" fmla="*/ 116 w 155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55" h="1043">
                      <a:moveTo>
                        <a:pt x="131" y="1043"/>
                      </a:moveTo>
                      <a:lnTo>
                        <a:pt x="155" y="1043"/>
                      </a:lnTo>
                      <a:lnTo>
                        <a:pt x="42" y="0"/>
                      </a:lnTo>
                      <a:lnTo>
                        <a:pt x="0" y="0"/>
                      </a:lnTo>
                      <a:lnTo>
                        <a:pt x="113" y="1043"/>
                      </a:lnTo>
                      <a:lnTo>
                        <a:pt x="131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8491" name="Freeform 32"/>
                <p:cNvSpPr>
                  <a:spLocks noChangeArrowheads="1"/>
                </p:cNvSpPr>
                <p:nvPr/>
              </p:nvSpPr>
              <p:spPr bwMode="auto">
                <a:xfrm>
                  <a:off x="1967" y="0"/>
                  <a:ext cx="236" cy="1041"/>
                </a:xfrm>
                <a:custGeom>
                  <a:avLst/>
                  <a:gdLst>
                    <a:gd name="T0" fmla="*/ 207 w 239"/>
                    <a:gd name="T1" fmla="*/ 1035 h 1043"/>
                    <a:gd name="T2" fmla="*/ 225 w 239"/>
                    <a:gd name="T3" fmla="*/ 1035 h 1043"/>
                    <a:gd name="T4" fmla="*/ 36 w 239"/>
                    <a:gd name="T5" fmla="*/ 0 h 1043"/>
                    <a:gd name="T6" fmla="*/ 0 w 239"/>
                    <a:gd name="T7" fmla="*/ 0 h 1043"/>
                    <a:gd name="T8" fmla="*/ 192 w 239"/>
                    <a:gd name="T9" fmla="*/ 1035 h 1043"/>
                    <a:gd name="T10" fmla="*/ 207 w 239"/>
                    <a:gd name="T11" fmla="*/ 1035 h 1043"/>
                    <a:gd name="T12" fmla="*/ 207 w 239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39" h="1043">
                      <a:moveTo>
                        <a:pt x="221" y="1043"/>
                      </a:moveTo>
                      <a:lnTo>
                        <a:pt x="239" y="1043"/>
                      </a:lnTo>
                      <a:lnTo>
                        <a:pt x="36" y="0"/>
                      </a:lnTo>
                      <a:lnTo>
                        <a:pt x="0" y="0"/>
                      </a:lnTo>
                      <a:lnTo>
                        <a:pt x="203" y="1043"/>
                      </a:lnTo>
                      <a:lnTo>
                        <a:pt x="221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8492" name="Freeform 33"/>
                <p:cNvSpPr>
                  <a:spLocks noChangeArrowheads="1"/>
                </p:cNvSpPr>
                <p:nvPr/>
              </p:nvSpPr>
              <p:spPr bwMode="auto">
                <a:xfrm>
                  <a:off x="1554" y="0"/>
                  <a:ext cx="349" cy="1041"/>
                </a:xfrm>
                <a:custGeom>
                  <a:avLst/>
                  <a:gdLst>
                    <a:gd name="T0" fmla="*/ 320 w 352"/>
                    <a:gd name="T1" fmla="*/ 1035 h 1043"/>
                    <a:gd name="T2" fmla="*/ 338 w 352"/>
                    <a:gd name="T3" fmla="*/ 1035 h 1043"/>
                    <a:gd name="T4" fmla="*/ 41 w 352"/>
                    <a:gd name="T5" fmla="*/ 0 h 1043"/>
                    <a:gd name="T6" fmla="*/ 0 w 352"/>
                    <a:gd name="T7" fmla="*/ 0 h 1043"/>
                    <a:gd name="T8" fmla="*/ 297 w 352"/>
                    <a:gd name="T9" fmla="*/ 1035 h 1043"/>
                    <a:gd name="T10" fmla="*/ 320 w 352"/>
                    <a:gd name="T11" fmla="*/ 1035 h 1043"/>
                    <a:gd name="T12" fmla="*/ 320 w 352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52" h="1043">
                      <a:moveTo>
                        <a:pt x="334" y="1043"/>
                      </a:moveTo>
                      <a:lnTo>
                        <a:pt x="352" y="1043"/>
                      </a:lnTo>
                      <a:lnTo>
                        <a:pt x="41" y="0"/>
                      </a:lnTo>
                      <a:lnTo>
                        <a:pt x="0" y="0"/>
                      </a:lnTo>
                      <a:lnTo>
                        <a:pt x="311" y="1043"/>
                      </a:lnTo>
                      <a:lnTo>
                        <a:pt x="334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8493" name="Freeform 34"/>
                <p:cNvSpPr>
                  <a:spLocks noChangeArrowheads="1"/>
                </p:cNvSpPr>
                <p:nvPr/>
              </p:nvSpPr>
              <p:spPr bwMode="auto">
                <a:xfrm>
                  <a:off x="1134" y="0"/>
                  <a:ext cx="446" cy="1041"/>
                </a:xfrm>
                <a:custGeom>
                  <a:avLst/>
                  <a:gdLst>
                    <a:gd name="T0" fmla="*/ 411 w 449"/>
                    <a:gd name="T1" fmla="*/ 1035 h 1043"/>
                    <a:gd name="T2" fmla="*/ 435 w 449"/>
                    <a:gd name="T3" fmla="*/ 1035 h 1043"/>
                    <a:gd name="T4" fmla="*/ 42 w 449"/>
                    <a:gd name="T5" fmla="*/ 0 h 1043"/>
                    <a:gd name="T6" fmla="*/ 0 w 449"/>
                    <a:gd name="T7" fmla="*/ 0 h 1043"/>
                    <a:gd name="T8" fmla="*/ 393 w 449"/>
                    <a:gd name="T9" fmla="*/ 1035 h 1043"/>
                    <a:gd name="T10" fmla="*/ 411 w 449"/>
                    <a:gd name="T11" fmla="*/ 1035 h 1043"/>
                    <a:gd name="T12" fmla="*/ 411 w 449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49" h="1043">
                      <a:moveTo>
                        <a:pt x="425" y="1043"/>
                      </a:moveTo>
                      <a:lnTo>
                        <a:pt x="449" y="1043"/>
                      </a:lnTo>
                      <a:lnTo>
                        <a:pt x="42" y="0"/>
                      </a:lnTo>
                      <a:lnTo>
                        <a:pt x="0" y="0"/>
                      </a:lnTo>
                      <a:lnTo>
                        <a:pt x="407" y="1043"/>
                      </a:lnTo>
                      <a:lnTo>
                        <a:pt x="425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8494" name="Freeform 35"/>
                <p:cNvSpPr>
                  <a:spLocks noChangeArrowheads="1"/>
                </p:cNvSpPr>
                <p:nvPr/>
              </p:nvSpPr>
              <p:spPr bwMode="auto">
                <a:xfrm>
                  <a:off x="714" y="0"/>
                  <a:ext cx="536" cy="1041"/>
                </a:xfrm>
                <a:custGeom>
                  <a:avLst/>
                  <a:gdLst>
                    <a:gd name="T0" fmla="*/ 512 w 538"/>
                    <a:gd name="T1" fmla="*/ 1035 h 1043"/>
                    <a:gd name="T2" fmla="*/ 530 w 538"/>
                    <a:gd name="T3" fmla="*/ 1035 h 1043"/>
                    <a:gd name="T4" fmla="*/ 41 w 538"/>
                    <a:gd name="T5" fmla="*/ 0 h 1043"/>
                    <a:gd name="T6" fmla="*/ 0 w 538"/>
                    <a:gd name="T7" fmla="*/ 0 h 1043"/>
                    <a:gd name="T8" fmla="*/ 488 w 538"/>
                    <a:gd name="T9" fmla="*/ 1035 h 1043"/>
                    <a:gd name="T10" fmla="*/ 512 w 538"/>
                    <a:gd name="T11" fmla="*/ 1035 h 1043"/>
                    <a:gd name="T12" fmla="*/ 512 w 538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38" h="1043">
                      <a:moveTo>
                        <a:pt x="520" y="1043"/>
                      </a:moveTo>
                      <a:lnTo>
                        <a:pt x="538" y="1043"/>
                      </a:lnTo>
                      <a:lnTo>
                        <a:pt x="41" y="0"/>
                      </a:lnTo>
                      <a:lnTo>
                        <a:pt x="0" y="0"/>
                      </a:lnTo>
                      <a:lnTo>
                        <a:pt x="496" y="1043"/>
                      </a:lnTo>
                      <a:lnTo>
                        <a:pt x="520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8495" name="Freeform 36"/>
                <p:cNvSpPr>
                  <a:spLocks noChangeArrowheads="1"/>
                </p:cNvSpPr>
                <p:nvPr/>
              </p:nvSpPr>
              <p:spPr bwMode="auto">
                <a:xfrm>
                  <a:off x="306" y="0"/>
                  <a:ext cx="638" cy="1041"/>
                </a:xfrm>
                <a:custGeom>
                  <a:avLst/>
                  <a:gdLst>
                    <a:gd name="T0" fmla="*/ 614 w 640"/>
                    <a:gd name="T1" fmla="*/ 1035 h 1043"/>
                    <a:gd name="T2" fmla="*/ 632 w 640"/>
                    <a:gd name="T3" fmla="*/ 1035 h 1043"/>
                    <a:gd name="T4" fmla="*/ 48 w 640"/>
                    <a:gd name="T5" fmla="*/ 0 h 1043"/>
                    <a:gd name="T6" fmla="*/ 0 w 640"/>
                    <a:gd name="T7" fmla="*/ 0 h 1043"/>
                    <a:gd name="T8" fmla="*/ 590 w 640"/>
                    <a:gd name="T9" fmla="*/ 1035 h 1043"/>
                    <a:gd name="T10" fmla="*/ 614 w 640"/>
                    <a:gd name="T11" fmla="*/ 1035 h 1043"/>
                    <a:gd name="T12" fmla="*/ 614 w 640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40" h="1043">
                      <a:moveTo>
                        <a:pt x="622" y="1043"/>
                      </a:moveTo>
                      <a:lnTo>
                        <a:pt x="640" y="1043"/>
                      </a:lnTo>
                      <a:lnTo>
                        <a:pt x="48" y="0"/>
                      </a:lnTo>
                      <a:lnTo>
                        <a:pt x="0" y="0"/>
                      </a:lnTo>
                      <a:lnTo>
                        <a:pt x="598" y="1043"/>
                      </a:lnTo>
                      <a:lnTo>
                        <a:pt x="622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8496" name="Freeform 37"/>
                <p:cNvSpPr>
                  <a:spLocks noChangeArrowheads="1"/>
                </p:cNvSpPr>
                <p:nvPr/>
              </p:nvSpPr>
              <p:spPr bwMode="auto">
                <a:xfrm>
                  <a:off x="0" y="108"/>
                  <a:ext cx="626" cy="933"/>
                </a:xfrm>
                <a:custGeom>
                  <a:avLst/>
                  <a:gdLst>
                    <a:gd name="T0" fmla="*/ 596 w 628"/>
                    <a:gd name="T1" fmla="*/ 927 h 935"/>
                    <a:gd name="T2" fmla="*/ 620 w 628"/>
                    <a:gd name="T3" fmla="*/ 927 h 935"/>
                    <a:gd name="T4" fmla="*/ 0 w 628"/>
                    <a:gd name="T5" fmla="*/ 0 h 935"/>
                    <a:gd name="T6" fmla="*/ 0 w 628"/>
                    <a:gd name="T7" fmla="*/ 66 h 935"/>
                    <a:gd name="T8" fmla="*/ 572 w 628"/>
                    <a:gd name="T9" fmla="*/ 927 h 935"/>
                    <a:gd name="T10" fmla="*/ 596 w 628"/>
                    <a:gd name="T11" fmla="*/ 927 h 935"/>
                    <a:gd name="T12" fmla="*/ 596 w 628"/>
                    <a:gd name="T13" fmla="*/ 927 h 93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28" h="935">
                      <a:moveTo>
                        <a:pt x="604" y="935"/>
                      </a:moveTo>
                      <a:lnTo>
                        <a:pt x="628" y="935"/>
                      </a:lnTo>
                      <a:lnTo>
                        <a:pt x="0" y="0"/>
                      </a:lnTo>
                      <a:lnTo>
                        <a:pt x="0" y="66"/>
                      </a:lnTo>
                      <a:lnTo>
                        <a:pt x="580" y="935"/>
                      </a:lnTo>
                      <a:lnTo>
                        <a:pt x="604" y="9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8497" name="Freeform 38"/>
                <p:cNvSpPr>
                  <a:spLocks noChangeArrowheads="1"/>
                </p:cNvSpPr>
                <p:nvPr/>
              </p:nvSpPr>
              <p:spPr bwMode="auto">
                <a:xfrm>
                  <a:off x="3191" y="0"/>
                  <a:ext cx="151" cy="1041"/>
                </a:xfrm>
                <a:custGeom>
                  <a:avLst/>
                  <a:gdLst>
                    <a:gd name="T0" fmla="*/ 18 w 155"/>
                    <a:gd name="T1" fmla="*/ 1035 h 1043"/>
                    <a:gd name="T2" fmla="*/ 37 w 155"/>
                    <a:gd name="T3" fmla="*/ 1035 h 1043"/>
                    <a:gd name="T4" fmla="*/ 135 w 155"/>
                    <a:gd name="T5" fmla="*/ 0 h 1043"/>
                    <a:gd name="T6" fmla="*/ 99 w 155"/>
                    <a:gd name="T7" fmla="*/ 0 h 1043"/>
                    <a:gd name="T8" fmla="*/ 0 w 155"/>
                    <a:gd name="T9" fmla="*/ 1035 h 1043"/>
                    <a:gd name="T10" fmla="*/ 18 w 155"/>
                    <a:gd name="T11" fmla="*/ 1035 h 1043"/>
                    <a:gd name="T12" fmla="*/ 18 w 155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55" h="1043">
                      <a:moveTo>
                        <a:pt x="18" y="1043"/>
                      </a:moveTo>
                      <a:lnTo>
                        <a:pt x="42" y="1043"/>
                      </a:lnTo>
                      <a:lnTo>
                        <a:pt x="155" y="0"/>
                      </a:lnTo>
                      <a:lnTo>
                        <a:pt x="114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8498" name="Freeform 39"/>
                <p:cNvSpPr>
                  <a:spLocks noChangeArrowheads="1"/>
                </p:cNvSpPr>
                <p:nvPr/>
              </p:nvSpPr>
              <p:spPr bwMode="auto">
                <a:xfrm>
                  <a:off x="3533" y="0"/>
                  <a:ext cx="236" cy="1041"/>
                </a:xfrm>
                <a:custGeom>
                  <a:avLst/>
                  <a:gdLst>
                    <a:gd name="T0" fmla="*/ 18 w 239"/>
                    <a:gd name="T1" fmla="*/ 1035 h 1043"/>
                    <a:gd name="T2" fmla="*/ 36 w 239"/>
                    <a:gd name="T3" fmla="*/ 1035 h 1043"/>
                    <a:gd name="T4" fmla="*/ 225 w 239"/>
                    <a:gd name="T5" fmla="*/ 0 h 1043"/>
                    <a:gd name="T6" fmla="*/ 192 w 239"/>
                    <a:gd name="T7" fmla="*/ 0 h 1043"/>
                    <a:gd name="T8" fmla="*/ 0 w 239"/>
                    <a:gd name="T9" fmla="*/ 1035 h 1043"/>
                    <a:gd name="T10" fmla="*/ 18 w 239"/>
                    <a:gd name="T11" fmla="*/ 1035 h 1043"/>
                    <a:gd name="T12" fmla="*/ 18 w 239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39" h="1043">
                      <a:moveTo>
                        <a:pt x="18" y="1043"/>
                      </a:moveTo>
                      <a:lnTo>
                        <a:pt x="36" y="1043"/>
                      </a:lnTo>
                      <a:lnTo>
                        <a:pt x="239" y="0"/>
                      </a:lnTo>
                      <a:lnTo>
                        <a:pt x="203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8499" name="Freeform 40"/>
                <p:cNvSpPr>
                  <a:spLocks noChangeArrowheads="1"/>
                </p:cNvSpPr>
                <p:nvPr/>
              </p:nvSpPr>
              <p:spPr bwMode="auto">
                <a:xfrm>
                  <a:off x="3821" y="0"/>
                  <a:ext cx="355" cy="1041"/>
                </a:xfrm>
                <a:custGeom>
                  <a:avLst/>
                  <a:gdLst>
                    <a:gd name="T0" fmla="*/ 24 w 358"/>
                    <a:gd name="T1" fmla="*/ 1035 h 1043"/>
                    <a:gd name="T2" fmla="*/ 42 w 358"/>
                    <a:gd name="T3" fmla="*/ 1035 h 1043"/>
                    <a:gd name="T4" fmla="*/ 344 w 358"/>
                    <a:gd name="T5" fmla="*/ 0 h 1043"/>
                    <a:gd name="T6" fmla="*/ 303 w 358"/>
                    <a:gd name="T7" fmla="*/ 0 h 1043"/>
                    <a:gd name="T8" fmla="*/ 0 w 358"/>
                    <a:gd name="T9" fmla="*/ 1035 h 1043"/>
                    <a:gd name="T10" fmla="*/ 24 w 358"/>
                    <a:gd name="T11" fmla="*/ 1035 h 1043"/>
                    <a:gd name="T12" fmla="*/ 24 w 358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58" h="1043">
                      <a:moveTo>
                        <a:pt x="24" y="1043"/>
                      </a:moveTo>
                      <a:lnTo>
                        <a:pt x="42" y="1043"/>
                      </a:lnTo>
                      <a:lnTo>
                        <a:pt x="358" y="0"/>
                      </a:lnTo>
                      <a:lnTo>
                        <a:pt x="317" y="0"/>
                      </a:lnTo>
                      <a:lnTo>
                        <a:pt x="0" y="1043"/>
                      </a:lnTo>
                      <a:lnTo>
                        <a:pt x="24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8500" name="Freeform 41"/>
                <p:cNvSpPr>
                  <a:spLocks noChangeArrowheads="1"/>
                </p:cNvSpPr>
                <p:nvPr/>
              </p:nvSpPr>
              <p:spPr bwMode="auto">
                <a:xfrm>
                  <a:off x="4139" y="0"/>
                  <a:ext cx="445" cy="1041"/>
                </a:xfrm>
                <a:custGeom>
                  <a:avLst/>
                  <a:gdLst>
                    <a:gd name="T0" fmla="*/ 18 w 448"/>
                    <a:gd name="T1" fmla="*/ 1035 h 1043"/>
                    <a:gd name="T2" fmla="*/ 41 w 448"/>
                    <a:gd name="T3" fmla="*/ 1035 h 1043"/>
                    <a:gd name="T4" fmla="*/ 434 w 448"/>
                    <a:gd name="T5" fmla="*/ 0 h 1043"/>
                    <a:gd name="T6" fmla="*/ 392 w 448"/>
                    <a:gd name="T7" fmla="*/ 0 h 1043"/>
                    <a:gd name="T8" fmla="*/ 0 w 448"/>
                    <a:gd name="T9" fmla="*/ 1035 h 1043"/>
                    <a:gd name="T10" fmla="*/ 18 w 448"/>
                    <a:gd name="T11" fmla="*/ 1035 h 1043"/>
                    <a:gd name="T12" fmla="*/ 18 w 448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48" h="1043">
                      <a:moveTo>
                        <a:pt x="18" y="1043"/>
                      </a:moveTo>
                      <a:lnTo>
                        <a:pt x="41" y="1043"/>
                      </a:lnTo>
                      <a:lnTo>
                        <a:pt x="448" y="0"/>
                      </a:lnTo>
                      <a:lnTo>
                        <a:pt x="406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" name="Freeform 42"/>
                <p:cNvSpPr>
                  <a:spLocks noChangeArrowheads="1"/>
                </p:cNvSpPr>
                <p:nvPr/>
              </p:nvSpPr>
              <p:spPr bwMode="auto">
                <a:xfrm>
                  <a:off x="4480" y="0"/>
                  <a:ext cx="537" cy="1041"/>
                </a:xfrm>
                <a:custGeom>
                  <a:avLst/>
                  <a:gdLst>
                    <a:gd name="T0" fmla="*/ 18 w 539"/>
                    <a:gd name="T1" fmla="*/ 1035 h 1043"/>
                    <a:gd name="T2" fmla="*/ 42 w 539"/>
                    <a:gd name="T3" fmla="*/ 1035 h 1043"/>
                    <a:gd name="T4" fmla="*/ 531 w 539"/>
                    <a:gd name="T5" fmla="*/ 0 h 1043"/>
                    <a:gd name="T6" fmla="*/ 489 w 539"/>
                    <a:gd name="T7" fmla="*/ 0 h 1043"/>
                    <a:gd name="T8" fmla="*/ 0 w 539"/>
                    <a:gd name="T9" fmla="*/ 1035 h 1043"/>
                    <a:gd name="T10" fmla="*/ 18 w 539"/>
                    <a:gd name="T11" fmla="*/ 1035 h 1043"/>
                    <a:gd name="T12" fmla="*/ 18 w 539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39" h="1043">
                      <a:moveTo>
                        <a:pt x="18" y="1043"/>
                      </a:moveTo>
                      <a:lnTo>
                        <a:pt x="42" y="1043"/>
                      </a:lnTo>
                      <a:lnTo>
                        <a:pt x="539" y="0"/>
                      </a:lnTo>
                      <a:lnTo>
                        <a:pt x="497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8502" name="Freeform 43"/>
                <p:cNvSpPr>
                  <a:spLocks noChangeArrowheads="1"/>
                </p:cNvSpPr>
                <p:nvPr/>
              </p:nvSpPr>
              <p:spPr bwMode="auto">
                <a:xfrm>
                  <a:off x="4768" y="0"/>
                  <a:ext cx="638" cy="1041"/>
                </a:xfrm>
                <a:custGeom>
                  <a:avLst/>
                  <a:gdLst>
                    <a:gd name="T0" fmla="*/ 18 w 640"/>
                    <a:gd name="T1" fmla="*/ 1035 h 1043"/>
                    <a:gd name="T2" fmla="*/ 42 w 640"/>
                    <a:gd name="T3" fmla="*/ 1035 h 1043"/>
                    <a:gd name="T4" fmla="*/ 632 w 640"/>
                    <a:gd name="T5" fmla="*/ 0 h 1043"/>
                    <a:gd name="T6" fmla="*/ 584 w 640"/>
                    <a:gd name="T7" fmla="*/ 0 h 1043"/>
                    <a:gd name="T8" fmla="*/ 0 w 640"/>
                    <a:gd name="T9" fmla="*/ 1035 h 1043"/>
                    <a:gd name="T10" fmla="*/ 18 w 640"/>
                    <a:gd name="T11" fmla="*/ 1035 h 1043"/>
                    <a:gd name="T12" fmla="*/ 18 w 640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40" h="1043">
                      <a:moveTo>
                        <a:pt x="18" y="1043"/>
                      </a:moveTo>
                      <a:lnTo>
                        <a:pt x="42" y="1043"/>
                      </a:lnTo>
                      <a:lnTo>
                        <a:pt x="640" y="0"/>
                      </a:lnTo>
                      <a:lnTo>
                        <a:pt x="592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8503" name="Freeform 44"/>
                <p:cNvSpPr>
                  <a:spLocks noChangeArrowheads="1"/>
                </p:cNvSpPr>
                <p:nvPr/>
              </p:nvSpPr>
              <p:spPr bwMode="auto">
                <a:xfrm>
                  <a:off x="5086" y="48"/>
                  <a:ext cx="668" cy="993"/>
                </a:xfrm>
                <a:custGeom>
                  <a:avLst/>
                  <a:gdLst>
                    <a:gd name="T0" fmla="*/ 24 w 670"/>
                    <a:gd name="T1" fmla="*/ 987 h 995"/>
                    <a:gd name="T2" fmla="*/ 48 w 670"/>
                    <a:gd name="T3" fmla="*/ 987 h 995"/>
                    <a:gd name="T4" fmla="*/ 662 w 670"/>
                    <a:gd name="T5" fmla="*/ 72 h 995"/>
                    <a:gd name="T6" fmla="*/ 662 w 670"/>
                    <a:gd name="T7" fmla="*/ 0 h 995"/>
                    <a:gd name="T8" fmla="*/ 0 w 670"/>
                    <a:gd name="T9" fmla="*/ 987 h 995"/>
                    <a:gd name="T10" fmla="*/ 24 w 670"/>
                    <a:gd name="T11" fmla="*/ 987 h 995"/>
                    <a:gd name="T12" fmla="*/ 24 w 670"/>
                    <a:gd name="T13" fmla="*/ 987 h 99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70" h="995">
                      <a:moveTo>
                        <a:pt x="24" y="995"/>
                      </a:moveTo>
                      <a:lnTo>
                        <a:pt x="48" y="995"/>
                      </a:lnTo>
                      <a:lnTo>
                        <a:pt x="670" y="72"/>
                      </a:lnTo>
                      <a:lnTo>
                        <a:pt x="670" y="0"/>
                      </a:lnTo>
                      <a:lnTo>
                        <a:pt x="0" y="995"/>
                      </a:lnTo>
                      <a:lnTo>
                        <a:pt x="24" y="9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</p:grpSp>
          <p:grpSp>
            <p:nvGrpSpPr>
              <p:cNvPr id="18468" name="Group 45"/>
              <p:cNvGrpSpPr>
                <a:grpSpLocks/>
              </p:cNvGrpSpPr>
              <p:nvPr/>
            </p:nvGrpSpPr>
            <p:grpSpPr bwMode="auto">
              <a:xfrm>
                <a:off x="0" y="558"/>
                <a:ext cx="5754" cy="483"/>
                <a:chOff x="0" y="558"/>
                <a:chExt cx="5754" cy="483"/>
              </a:xfrm>
            </p:grpSpPr>
            <p:sp>
              <p:nvSpPr>
                <p:cNvPr id="18487" name="Freeform 46"/>
                <p:cNvSpPr>
                  <a:spLocks noChangeArrowheads="1"/>
                </p:cNvSpPr>
                <p:nvPr/>
              </p:nvSpPr>
              <p:spPr bwMode="auto">
                <a:xfrm>
                  <a:off x="0" y="618"/>
                  <a:ext cx="302" cy="423"/>
                </a:xfrm>
                <a:custGeom>
                  <a:avLst/>
                  <a:gdLst>
                    <a:gd name="T0" fmla="*/ 267 w 305"/>
                    <a:gd name="T1" fmla="*/ 412 h 426"/>
                    <a:gd name="T2" fmla="*/ 291 w 305"/>
                    <a:gd name="T3" fmla="*/ 412 h 426"/>
                    <a:gd name="T4" fmla="*/ 0 w 305"/>
                    <a:gd name="T5" fmla="*/ 0 h 426"/>
                    <a:gd name="T6" fmla="*/ 0 w 305"/>
                    <a:gd name="T7" fmla="*/ 66 h 426"/>
                    <a:gd name="T8" fmla="*/ 242 w 305"/>
                    <a:gd name="T9" fmla="*/ 412 h 426"/>
                    <a:gd name="T10" fmla="*/ 267 w 305"/>
                    <a:gd name="T11" fmla="*/ 412 h 426"/>
                    <a:gd name="T12" fmla="*/ 267 w 305"/>
                    <a:gd name="T13" fmla="*/ 412 h 42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5" h="426">
                      <a:moveTo>
                        <a:pt x="281" y="426"/>
                      </a:moveTo>
                      <a:lnTo>
                        <a:pt x="305" y="426"/>
                      </a:lnTo>
                      <a:lnTo>
                        <a:pt x="0" y="0"/>
                      </a:lnTo>
                      <a:lnTo>
                        <a:pt x="0" y="66"/>
                      </a:lnTo>
                      <a:lnTo>
                        <a:pt x="251" y="426"/>
                      </a:lnTo>
                      <a:lnTo>
                        <a:pt x="281" y="426"/>
                      </a:lnTo>
                      <a:close/>
                    </a:path>
                  </a:pathLst>
                </a:custGeom>
                <a:solidFill>
                  <a:srgbClr val="44444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8488" name="Freeform 47"/>
                <p:cNvSpPr>
                  <a:spLocks noChangeArrowheads="1"/>
                </p:cNvSpPr>
                <p:nvPr/>
              </p:nvSpPr>
              <p:spPr bwMode="auto">
                <a:xfrm>
                  <a:off x="5410" y="558"/>
                  <a:ext cx="344" cy="483"/>
                </a:xfrm>
                <a:custGeom>
                  <a:avLst/>
                  <a:gdLst>
                    <a:gd name="T0" fmla="*/ 24 w 347"/>
                    <a:gd name="T1" fmla="*/ 472 h 486"/>
                    <a:gd name="T2" fmla="*/ 48 w 347"/>
                    <a:gd name="T3" fmla="*/ 472 h 486"/>
                    <a:gd name="T4" fmla="*/ 333 w 347"/>
                    <a:gd name="T5" fmla="*/ 72 h 486"/>
                    <a:gd name="T6" fmla="*/ 333 w 347"/>
                    <a:gd name="T7" fmla="*/ 0 h 486"/>
                    <a:gd name="T8" fmla="*/ 0 w 347"/>
                    <a:gd name="T9" fmla="*/ 472 h 486"/>
                    <a:gd name="T10" fmla="*/ 24 w 347"/>
                    <a:gd name="T11" fmla="*/ 472 h 486"/>
                    <a:gd name="T12" fmla="*/ 24 w 347"/>
                    <a:gd name="T13" fmla="*/ 472 h 48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47" h="486">
                      <a:moveTo>
                        <a:pt x="24" y="486"/>
                      </a:moveTo>
                      <a:lnTo>
                        <a:pt x="48" y="486"/>
                      </a:lnTo>
                      <a:lnTo>
                        <a:pt x="347" y="72"/>
                      </a:lnTo>
                      <a:lnTo>
                        <a:pt x="347" y="0"/>
                      </a:lnTo>
                      <a:lnTo>
                        <a:pt x="0" y="486"/>
                      </a:lnTo>
                      <a:lnTo>
                        <a:pt x="24" y="486"/>
                      </a:lnTo>
                      <a:close/>
                    </a:path>
                  </a:pathLst>
                </a:custGeom>
                <a:solidFill>
                  <a:srgbClr val="44444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</p:grpSp>
          <p:grpSp>
            <p:nvGrpSpPr>
              <p:cNvPr id="18469" name="Group 48"/>
              <p:cNvGrpSpPr>
                <a:grpSpLocks/>
              </p:cNvGrpSpPr>
              <p:nvPr/>
            </p:nvGrpSpPr>
            <p:grpSpPr bwMode="auto">
              <a:xfrm>
                <a:off x="264" y="1039"/>
                <a:ext cx="5196" cy="3276"/>
                <a:chOff x="264" y="1039"/>
                <a:chExt cx="5196" cy="3276"/>
              </a:xfrm>
            </p:grpSpPr>
            <p:sp>
              <p:nvSpPr>
                <p:cNvPr id="18478" name="Freeform 49"/>
                <p:cNvSpPr>
                  <a:spLocks noChangeArrowheads="1"/>
                </p:cNvSpPr>
                <p:nvPr/>
              </p:nvSpPr>
              <p:spPr bwMode="auto">
                <a:xfrm>
                  <a:off x="2849" y="1039"/>
                  <a:ext cx="38" cy="3276"/>
                </a:xfrm>
                <a:custGeom>
                  <a:avLst/>
                  <a:gdLst>
                    <a:gd name="T0" fmla="*/ 11 w 42"/>
                    <a:gd name="T1" fmla="*/ 0 h 3273"/>
                    <a:gd name="T2" fmla="*/ 0 w 42"/>
                    <a:gd name="T3" fmla="*/ 0 h 3273"/>
                    <a:gd name="T4" fmla="*/ 0 w 42"/>
                    <a:gd name="T5" fmla="*/ 3295 h 3273"/>
                    <a:gd name="T6" fmla="*/ 25 w 42"/>
                    <a:gd name="T7" fmla="*/ 3295 h 3273"/>
                    <a:gd name="T8" fmla="*/ 25 w 42"/>
                    <a:gd name="T9" fmla="*/ 0 h 3273"/>
                    <a:gd name="T10" fmla="*/ 11 w 42"/>
                    <a:gd name="T11" fmla="*/ 0 h 3273"/>
                    <a:gd name="T12" fmla="*/ 11 w 42"/>
                    <a:gd name="T13" fmla="*/ 0 h 32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2" h="3273">
                      <a:moveTo>
                        <a:pt x="18" y="0"/>
                      </a:moveTo>
                      <a:lnTo>
                        <a:pt x="0" y="0"/>
                      </a:lnTo>
                      <a:lnTo>
                        <a:pt x="0" y="3273"/>
                      </a:lnTo>
                      <a:lnTo>
                        <a:pt x="42" y="3273"/>
                      </a:lnTo>
                      <a:lnTo>
                        <a:pt x="42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4D4D4D"/>
                    </a:gs>
                    <a:gs pos="100000">
                      <a:srgbClr val="363636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8479" name="Freeform 50"/>
                <p:cNvSpPr>
                  <a:spLocks noChangeArrowheads="1"/>
                </p:cNvSpPr>
                <p:nvPr/>
              </p:nvSpPr>
              <p:spPr bwMode="auto">
                <a:xfrm>
                  <a:off x="2154" y="1039"/>
                  <a:ext cx="397" cy="3276"/>
                </a:xfrm>
                <a:custGeom>
                  <a:avLst/>
                  <a:gdLst>
                    <a:gd name="T0" fmla="*/ 362 w 400"/>
                    <a:gd name="T1" fmla="*/ 0 h 3273"/>
                    <a:gd name="T2" fmla="*/ 344 w 400"/>
                    <a:gd name="T3" fmla="*/ 0 h 3273"/>
                    <a:gd name="T4" fmla="*/ 0 w 400"/>
                    <a:gd name="T5" fmla="*/ 3295 h 3273"/>
                    <a:gd name="T6" fmla="*/ 41 w 400"/>
                    <a:gd name="T7" fmla="*/ 3295 h 3273"/>
                    <a:gd name="T8" fmla="*/ 386 w 400"/>
                    <a:gd name="T9" fmla="*/ 0 h 3273"/>
                    <a:gd name="T10" fmla="*/ 362 w 400"/>
                    <a:gd name="T11" fmla="*/ 0 h 3273"/>
                    <a:gd name="T12" fmla="*/ 362 w 400"/>
                    <a:gd name="T13" fmla="*/ 0 h 32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00" h="3273">
                      <a:moveTo>
                        <a:pt x="376" y="0"/>
                      </a:moveTo>
                      <a:lnTo>
                        <a:pt x="358" y="0"/>
                      </a:lnTo>
                      <a:lnTo>
                        <a:pt x="0" y="3273"/>
                      </a:lnTo>
                      <a:lnTo>
                        <a:pt x="41" y="3273"/>
                      </a:lnTo>
                      <a:lnTo>
                        <a:pt x="400" y="0"/>
                      </a:lnTo>
                      <a:lnTo>
                        <a:pt x="376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4D4D4D"/>
                    </a:gs>
                    <a:gs pos="100000">
                      <a:srgbClr val="363636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8480" name="Freeform 51"/>
                <p:cNvSpPr>
                  <a:spLocks noChangeArrowheads="1"/>
                </p:cNvSpPr>
                <p:nvPr/>
              </p:nvSpPr>
              <p:spPr bwMode="auto">
                <a:xfrm>
                  <a:off x="1530" y="1039"/>
                  <a:ext cx="673" cy="3276"/>
                </a:xfrm>
                <a:custGeom>
                  <a:avLst/>
                  <a:gdLst>
                    <a:gd name="T0" fmla="*/ 649 w 675"/>
                    <a:gd name="T1" fmla="*/ 0 h 3273"/>
                    <a:gd name="T2" fmla="*/ 631 w 675"/>
                    <a:gd name="T3" fmla="*/ 0 h 3273"/>
                    <a:gd name="T4" fmla="*/ 0 w 675"/>
                    <a:gd name="T5" fmla="*/ 3295 h 3273"/>
                    <a:gd name="T6" fmla="*/ 42 w 675"/>
                    <a:gd name="T7" fmla="*/ 3295 h 3273"/>
                    <a:gd name="T8" fmla="*/ 667 w 675"/>
                    <a:gd name="T9" fmla="*/ 0 h 3273"/>
                    <a:gd name="T10" fmla="*/ 649 w 675"/>
                    <a:gd name="T11" fmla="*/ 0 h 3273"/>
                    <a:gd name="T12" fmla="*/ 649 w 675"/>
                    <a:gd name="T13" fmla="*/ 0 h 32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75" h="3273">
                      <a:moveTo>
                        <a:pt x="657" y="0"/>
                      </a:moveTo>
                      <a:lnTo>
                        <a:pt x="639" y="0"/>
                      </a:lnTo>
                      <a:lnTo>
                        <a:pt x="0" y="3273"/>
                      </a:lnTo>
                      <a:lnTo>
                        <a:pt x="42" y="3273"/>
                      </a:lnTo>
                      <a:lnTo>
                        <a:pt x="675" y="0"/>
                      </a:lnTo>
                      <a:lnTo>
                        <a:pt x="657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4D4D4D"/>
                    </a:gs>
                    <a:gs pos="100000">
                      <a:srgbClr val="363636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8481" name="Freeform 52"/>
                <p:cNvSpPr>
                  <a:spLocks noChangeArrowheads="1"/>
                </p:cNvSpPr>
                <p:nvPr/>
              </p:nvSpPr>
              <p:spPr bwMode="auto">
                <a:xfrm>
                  <a:off x="876" y="1039"/>
                  <a:ext cx="1027" cy="3276"/>
                </a:xfrm>
                <a:custGeom>
                  <a:avLst/>
                  <a:gdLst>
                    <a:gd name="T0" fmla="*/ 993 w 1031"/>
                    <a:gd name="T1" fmla="*/ 0 h 3280"/>
                    <a:gd name="T2" fmla="*/ 970 w 1031"/>
                    <a:gd name="T3" fmla="*/ 0 h 3280"/>
                    <a:gd name="T4" fmla="*/ 0 w 1031"/>
                    <a:gd name="T5" fmla="*/ 3260 h 3280"/>
                    <a:gd name="T6" fmla="*/ 42 w 1031"/>
                    <a:gd name="T7" fmla="*/ 3260 h 3280"/>
                    <a:gd name="T8" fmla="*/ 1011 w 1031"/>
                    <a:gd name="T9" fmla="*/ 4 h 3280"/>
                    <a:gd name="T10" fmla="*/ 993 w 1031"/>
                    <a:gd name="T11" fmla="*/ 0 h 3280"/>
                    <a:gd name="T12" fmla="*/ 993 w 1031"/>
                    <a:gd name="T13" fmla="*/ 0 h 328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31" h="3280">
                      <a:moveTo>
                        <a:pt x="1013" y="0"/>
                      </a:moveTo>
                      <a:lnTo>
                        <a:pt x="990" y="0"/>
                      </a:lnTo>
                      <a:lnTo>
                        <a:pt x="0" y="3280"/>
                      </a:lnTo>
                      <a:lnTo>
                        <a:pt x="42" y="3280"/>
                      </a:lnTo>
                      <a:lnTo>
                        <a:pt x="1031" y="4"/>
                      </a:lnTo>
                      <a:lnTo>
                        <a:pt x="1013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4D4D4D"/>
                    </a:gs>
                    <a:gs pos="100000">
                      <a:srgbClr val="363636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8482" name="Freeform 53"/>
                <p:cNvSpPr>
                  <a:spLocks noChangeArrowheads="1"/>
                </p:cNvSpPr>
                <p:nvPr/>
              </p:nvSpPr>
              <p:spPr bwMode="auto">
                <a:xfrm>
                  <a:off x="264" y="1039"/>
                  <a:ext cx="1315" cy="3276"/>
                </a:xfrm>
                <a:custGeom>
                  <a:avLst/>
                  <a:gdLst>
                    <a:gd name="T0" fmla="*/ 1276 w 1319"/>
                    <a:gd name="T1" fmla="*/ 0 h 3280"/>
                    <a:gd name="T2" fmla="*/ 1258 w 1319"/>
                    <a:gd name="T3" fmla="*/ 0 h 3280"/>
                    <a:gd name="T4" fmla="*/ 0 w 1319"/>
                    <a:gd name="T5" fmla="*/ 3260 h 3280"/>
                    <a:gd name="T6" fmla="*/ 42 w 1319"/>
                    <a:gd name="T7" fmla="*/ 3260 h 3280"/>
                    <a:gd name="T8" fmla="*/ 1299 w 1319"/>
                    <a:gd name="T9" fmla="*/ 5 h 3280"/>
                    <a:gd name="T10" fmla="*/ 1276 w 1319"/>
                    <a:gd name="T11" fmla="*/ 0 h 3280"/>
                    <a:gd name="T12" fmla="*/ 1276 w 1319"/>
                    <a:gd name="T13" fmla="*/ 0 h 328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319" h="3280">
                      <a:moveTo>
                        <a:pt x="1296" y="0"/>
                      </a:moveTo>
                      <a:lnTo>
                        <a:pt x="1278" y="0"/>
                      </a:lnTo>
                      <a:lnTo>
                        <a:pt x="0" y="3280"/>
                      </a:lnTo>
                      <a:lnTo>
                        <a:pt x="42" y="3280"/>
                      </a:lnTo>
                      <a:lnTo>
                        <a:pt x="1319" y="5"/>
                      </a:lnTo>
                      <a:lnTo>
                        <a:pt x="1296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4D4D4D"/>
                    </a:gs>
                    <a:gs pos="100000">
                      <a:srgbClr val="363636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8483" name="Freeform 54"/>
                <p:cNvSpPr>
                  <a:spLocks noChangeArrowheads="1"/>
                </p:cNvSpPr>
                <p:nvPr/>
              </p:nvSpPr>
              <p:spPr bwMode="auto">
                <a:xfrm>
                  <a:off x="3191" y="1039"/>
                  <a:ext cx="398" cy="3276"/>
                </a:xfrm>
                <a:custGeom>
                  <a:avLst/>
                  <a:gdLst>
                    <a:gd name="T0" fmla="*/ 18 w 401"/>
                    <a:gd name="T1" fmla="*/ 0 h 3273"/>
                    <a:gd name="T2" fmla="*/ 0 w 401"/>
                    <a:gd name="T3" fmla="*/ 0 h 3273"/>
                    <a:gd name="T4" fmla="*/ 345 w 401"/>
                    <a:gd name="T5" fmla="*/ 3295 h 3273"/>
                    <a:gd name="T6" fmla="*/ 387 w 401"/>
                    <a:gd name="T7" fmla="*/ 3295 h 3273"/>
                    <a:gd name="T8" fmla="*/ 42 w 401"/>
                    <a:gd name="T9" fmla="*/ 0 h 3273"/>
                    <a:gd name="T10" fmla="*/ 18 w 401"/>
                    <a:gd name="T11" fmla="*/ 0 h 3273"/>
                    <a:gd name="T12" fmla="*/ 18 w 401"/>
                    <a:gd name="T13" fmla="*/ 0 h 32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01" h="3273">
                      <a:moveTo>
                        <a:pt x="18" y="0"/>
                      </a:moveTo>
                      <a:lnTo>
                        <a:pt x="0" y="0"/>
                      </a:lnTo>
                      <a:lnTo>
                        <a:pt x="359" y="3273"/>
                      </a:lnTo>
                      <a:lnTo>
                        <a:pt x="401" y="3273"/>
                      </a:lnTo>
                      <a:lnTo>
                        <a:pt x="42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4D4D4D"/>
                    </a:gs>
                    <a:gs pos="100000">
                      <a:srgbClr val="363636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8484" name="Freeform 55"/>
                <p:cNvSpPr>
                  <a:spLocks noChangeArrowheads="1"/>
                </p:cNvSpPr>
                <p:nvPr/>
              </p:nvSpPr>
              <p:spPr bwMode="auto">
                <a:xfrm>
                  <a:off x="3533" y="1039"/>
                  <a:ext cx="673" cy="3276"/>
                </a:xfrm>
                <a:custGeom>
                  <a:avLst/>
                  <a:gdLst>
                    <a:gd name="T0" fmla="*/ 18 w 675"/>
                    <a:gd name="T1" fmla="*/ 0 h 3273"/>
                    <a:gd name="T2" fmla="*/ 0 w 675"/>
                    <a:gd name="T3" fmla="*/ 0 h 3273"/>
                    <a:gd name="T4" fmla="*/ 632 w 675"/>
                    <a:gd name="T5" fmla="*/ 3295 h 3273"/>
                    <a:gd name="T6" fmla="*/ 667 w 675"/>
                    <a:gd name="T7" fmla="*/ 3295 h 3273"/>
                    <a:gd name="T8" fmla="*/ 36 w 675"/>
                    <a:gd name="T9" fmla="*/ 0 h 3273"/>
                    <a:gd name="T10" fmla="*/ 18 w 675"/>
                    <a:gd name="T11" fmla="*/ 0 h 3273"/>
                    <a:gd name="T12" fmla="*/ 18 w 675"/>
                    <a:gd name="T13" fmla="*/ 0 h 32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75" h="3273">
                      <a:moveTo>
                        <a:pt x="18" y="0"/>
                      </a:moveTo>
                      <a:lnTo>
                        <a:pt x="0" y="0"/>
                      </a:lnTo>
                      <a:lnTo>
                        <a:pt x="640" y="3273"/>
                      </a:lnTo>
                      <a:lnTo>
                        <a:pt x="675" y="3273"/>
                      </a:lnTo>
                      <a:lnTo>
                        <a:pt x="36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4D4D4D"/>
                    </a:gs>
                    <a:gs pos="100000">
                      <a:srgbClr val="363636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8485" name="Freeform 56"/>
                <p:cNvSpPr>
                  <a:spLocks noChangeArrowheads="1"/>
                </p:cNvSpPr>
                <p:nvPr/>
              </p:nvSpPr>
              <p:spPr bwMode="auto">
                <a:xfrm>
                  <a:off x="3822" y="1039"/>
                  <a:ext cx="1032" cy="3276"/>
                </a:xfrm>
                <a:custGeom>
                  <a:avLst/>
                  <a:gdLst>
                    <a:gd name="T0" fmla="*/ 23 w 1036"/>
                    <a:gd name="T1" fmla="*/ 0 h 3280"/>
                    <a:gd name="T2" fmla="*/ 0 w 1036"/>
                    <a:gd name="T3" fmla="*/ 5 h 3280"/>
                    <a:gd name="T4" fmla="*/ 974 w 1036"/>
                    <a:gd name="T5" fmla="*/ 3260 h 3280"/>
                    <a:gd name="T6" fmla="*/ 1016 w 1036"/>
                    <a:gd name="T7" fmla="*/ 3260 h 3280"/>
                    <a:gd name="T8" fmla="*/ 41 w 1036"/>
                    <a:gd name="T9" fmla="*/ 0 h 3280"/>
                    <a:gd name="T10" fmla="*/ 23 w 1036"/>
                    <a:gd name="T11" fmla="*/ 0 h 3280"/>
                    <a:gd name="T12" fmla="*/ 23 w 1036"/>
                    <a:gd name="T13" fmla="*/ 0 h 328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36" h="3280">
                      <a:moveTo>
                        <a:pt x="23" y="0"/>
                      </a:moveTo>
                      <a:lnTo>
                        <a:pt x="0" y="5"/>
                      </a:lnTo>
                      <a:lnTo>
                        <a:pt x="994" y="3280"/>
                      </a:lnTo>
                      <a:lnTo>
                        <a:pt x="1036" y="3280"/>
                      </a:lnTo>
                      <a:lnTo>
                        <a:pt x="41" y="0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4D4D4D"/>
                    </a:gs>
                    <a:gs pos="100000">
                      <a:srgbClr val="363636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8486" name="Freeform 57"/>
                <p:cNvSpPr>
                  <a:spLocks noChangeArrowheads="1"/>
                </p:cNvSpPr>
                <p:nvPr/>
              </p:nvSpPr>
              <p:spPr bwMode="auto">
                <a:xfrm>
                  <a:off x="4137" y="1039"/>
                  <a:ext cx="1323" cy="3276"/>
                </a:xfrm>
                <a:custGeom>
                  <a:avLst/>
                  <a:gdLst>
                    <a:gd name="T0" fmla="*/ 20 w 1327"/>
                    <a:gd name="T1" fmla="*/ 0 h 3280"/>
                    <a:gd name="T2" fmla="*/ 0 w 1327"/>
                    <a:gd name="T3" fmla="*/ 7 h 3280"/>
                    <a:gd name="T4" fmla="*/ 1265 w 1327"/>
                    <a:gd name="T5" fmla="*/ 3260 h 3280"/>
                    <a:gd name="T6" fmla="*/ 1307 w 1327"/>
                    <a:gd name="T7" fmla="*/ 3260 h 3280"/>
                    <a:gd name="T8" fmla="*/ 43 w 1327"/>
                    <a:gd name="T9" fmla="*/ 0 h 3280"/>
                    <a:gd name="T10" fmla="*/ 20 w 1327"/>
                    <a:gd name="T11" fmla="*/ 0 h 3280"/>
                    <a:gd name="T12" fmla="*/ 20 w 1327"/>
                    <a:gd name="T13" fmla="*/ 0 h 328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327" h="3280">
                      <a:moveTo>
                        <a:pt x="20" y="0"/>
                      </a:moveTo>
                      <a:lnTo>
                        <a:pt x="0" y="7"/>
                      </a:lnTo>
                      <a:lnTo>
                        <a:pt x="1285" y="3280"/>
                      </a:lnTo>
                      <a:lnTo>
                        <a:pt x="1327" y="3280"/>
                      </a:lnTo>
                      <a:lnTo>
                        <a:pt x="43" y="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4D4D4D"/>
                    </a:gs>
                    <a:gs pos="100000">
                      <a:srgbClr val="363636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</p:grpSp>
          <p:sp>
            <p:nvSpPr>
              <p:cNvPr id="18470" name="Freeform 58"/>
              <p:cNvSpPr>
                <a:spLocks noChangeArrowheads="1"/>
              </p:cNvSpPr>
              <p:nvPr/>
            </p:nvSpPr>
            <p:spPr bwMode="auto">
              <a:xfrm>
                <a:off x="0" y="1039"/>
                <a:ext cx="1250" cy="2628"/>
              </a:xfrm>
              <a:custGeom>
                <a:avLst/>
                <a:gdLst>
                  <a:gd name="T0" fmla="*/ 1216 w 1254"/>
                  <a:gd name="T1" fmla="*/ 0 h 2632"/>
                  <a:gd name="T2" fmla="*/ 1192 w 1254"/>
                  <a:gd name="T3" fmla="*/ 0 h 2632"/>
                  <a:gd name="T4" fmla="*/ 0 w 1254"/>
                  <a:gd name="T5" fmla="*/ 2522 h 2632"/>
                  <a:gd name="T6" fmla="*/ 0 w 1254"/>
                  <a:gd name="T7" fmla="*/ 2612 h 2632"/>
                  <a:gd name="T8" fmla="*/ 1234 w 1254"/>
                  <a:gd name="T9" fmla="*/ 7 h 2632"/>
                  <a:gd name="T10" fmla="*/ 1216 w 1254"/>
                  <a:gd name="T11" fmla="*/ 0 h 2632"/>
                  <a:gd name="T12" fmla="*/ 1216 w 1254"/>
                  <a:gd name="T13" fmla="*/ 0 h 26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54" h="2632">
                    <a:moveTo>
                      <a:pt x="1236" y="0"/>
                    </a:moveTo>
                    <a:lnTo>
                      <a:pt x="1212" y="0"/>
                    </a:lnTo>
                    <a:lnTo>
                      <a:pt x="0" y="2542"/>
                    </a:lnTo>
                    <a:lnTo>
                      <a:pt x="0" y="2632"/>
                    </a:lnTo>
                    <a:lnTo>
                      <a:pt x="1254" y="7"/>
                    </a:lnTo>
                    <a:lnTo>
                      <a:pt x="1236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63636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8471" name="Freeform 59"/>
              <p:cNvSpPr>
                <a:spLocks noChangeArrowheads="1"/>
              </p:cNvSpPr>
              <p:nvPr/>
            </p:nvSpPr>
            <p:spPr bwMode="auto">
              <a:xfrm>
                <a:off x="0" y="1039"/>
                <a:ext cx="944" cy="1672"/>
              </a:xfrm>
              <a:custGeom>
                <a:avLst/>
                <a:gdLst>
                  <a:gd name="T0" fmla="*/ 910 w 948"/>
                  <a:gd name="T1" fmla="*/ 0 h 1676"/>
                  <a:gd name="T2" fmla="*/ 886 w 948"/>
                  <a:gd name="T3" fmla="*/ 0 h 1676"/>
                  <a:gd name="T4" fmla="*/ 0 w 948"/>
                  <a:gd name="T5" fmla="*/ 1573 h 1676"/>
                  <a:gd name="T6" fmla="*/ 0 w 948"/>
                  <a:gd name="T7" fmla="*/ 1656 h 1676"/>
                  <a:gd name="T8" fmla="*/ 928 w 948"/>
                  <a:gd name="T9" fmla="*/ 5 h 1676"/>
                  <a:gd name="T10" fmla="*/ 910 w 948"/>
                  <a:gd name="T11" fmla="*/ 0 h 1676"/>
                  <a:gd name="T12" fmla="*/ 910 w 948"/>
                  <a:gd name="T13" fmla="*/ 0 h 16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48" h="1676">
                    <a:moveTo>
                      <a:pt x="930" y="0"/>
                    </a:moveTo>
                    <a:lnTo>
                      <a:pt x="906" y="0"/>
                    </a:lnTo>
                    <a:lnTo>
                      <a:pt x="0" y="1593"/>
                    </a:lnTo>
                    <a:lnTo>
                      <a:pt x="0" y="1676"/>
                    </a:lnTo>
                    <a:lnTo>
                      <a:pt x="948" y="5"/>
                    </a:lnTo>
                    <a:lnTo>
                      <a:pt x="930" y="0"/>
                    </a:lnTo>
                    <a:close/>
                  </a:path>
                </a:pathLst>
              </a:custGeom>
              <a:solidFill>
                <a:srgbClr val="44444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8472" name="Freeform 60"/>
              <p:cNvSpPr>
                <a:spLocks noChangeArrowheads="1"/>
              </p:cNvSpPr>
              <p:nvPr/>
            </p:nvSpPr>
            <p:spPr bwMode="auto">
              <a:xfrm>
                <a:off x="0" y="1039"/>
                <a:ext cx="625" cy="933"/>
              </a:xfrm>
              <a:custGeom>
                <a:avLst/>
                <a:gdLst>
                  <a:gd name="T0" fmla="*/ 586 w 629"/>
                  <a:gd name="T1" fmla="*/ 0 h 937"/>
                  <a:gd name="T2" fmla="*/ 562 w 629"/>
                  <a:gd name="T3" fmla="*/ 0 h 937"/>
                  <a:gd name="T4" fmla="*/ 0 w 629"/>
                  <a:gd name="T5" fmla="*/ 851 h 937"/>
                  <a:gd name="T6" fmla="*/ 0 w 629"/>
                  <a:gd name="T7" fmla="*/ 917 h 937"/>
                  <a:gd name="T8" fmla="*/ 609 w 629"/>
                  <a:gd name="T9" fmla="*/ 4 h 937"/>
                  <a:gd name="T10" fmla="*/ 586 w 629"/>
                  <a:gd name="T11" fmla="*/ 0 h 937"/>
                  <a:gd name="T12" fmla="*/ 586 w 629"/>
                  <a:gd name="T13" fmla="*/ 0 h 9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9" h="937">
                    <a:moveTo>
                      <a:pt x="606" y="0"/>
                    </a:moveTo>
                    <a:lnTo>
                      <a:pt x="582" y="0"/>
                    </a:lnTo>
                    <a:lnTo>
                      <a:pt x="0" y="871"/>
                    </a:lnTo>
                    <a:lnTo>
                      <a:pt x="0" y="937"/>
                    </a:lnTo>
                    <a:lnTo>
                      <a:pt x="629" y="4"/>
                    </a:lnTo>
                    <a:lnTo>
                      <a:pt x="606" y="0"/>
                    </a:lnTo>
                    <a:close/>
                  </a:path>
                </a:pathLst>
              </a:custGeom>
              <a:solidFill>
                <a:srgbClr val="44444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8473" name="Freeform 61"/>
              <p:cNvSpPr>
                <a:spLocks noChangeArrowheads="1"/>
              </p:cNvSpPr>
              <p:nvPr/>
            </p:nvSpPr>
            <p:spPr bwMode="auto">
              <a:xfrm>
                <a:off x="0" y="1039"/>
                <a:ext cx="301" cy="423"/>
              </a:xfrm>
              <a:custGeom>
                <a:avLst/>
                <a:gdLst>
                  <a:gd name="T0" fmla="*/ 263 w 305"/>
                  <a:gd name="T1" fmla="*/ 0 h 427"/>
                  <a:gd name="T2" fmla="*/ 237 w 305"/>
                  <a:gd name="T3" fmla="*/ 0 h 427"/>
                  <a:gd name="T4" fmla="*/ 0 w 305"/>
                  <a:gd name="T5" fmla="*/ 346 h 427"/>
                  <a:gd name="T6" fmla="*/ 0 w 305"/>
                  <a:gd name="T7" fmla="*/ 407 h 427"/>
                  <a:gd name="T8" fmla="*/ 285 w 305"/>
                  <a:gd name="T9" fmla="*/ 5 h 427"/>
                  <a:gd name="T10" fmla="*/ 263 w 305"/>
                  <a:gd name="T11" fmla="*/ 0 h 427"/>
                  <a:gd name="T12" fmla="*/ 263 w 305"/>
                  <a:gd name="T13" fmla="*/ 0 h 4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5" h="427">
                    <a:moveTo>
                      <a:pt x="282" y="0"/>
                    </a:moveTo>
                    <a:lnTo>
                      <a:pt x="252" y="0"/>
                    </a:lnTo>
                    <a:lnTo>
                      <a:pt x="0" y="361"/>
                    </a:lnTo>
                    <a:lnTo>
                      <a:pt x="0" y="427"/>
                    </a:lnTo>
                    <a:lnTo>
                      <a:pt x="305" y="5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44444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8474" name="Freeform 62"/>
              <p:cNvSpPr>
                <a:spLocks noChangeArrowheads="1"/>
              </p:cNvSpPr>
              <p:nvPr/>
            </p:nvSpPr>
            <p:spPr bwMode="auto">
              <a:xfrm>
                <a:off x="4481" y="1039"/>
                <a:ext cx="1273" cy="2682"/>
              </a:xfrm>
              <a:custGeom>
                <a:avLst/>
                <a:gdLst>
                  <a:gd name="T0" fmla="*/ 41 w 1277"/>
                  <a:gd name="T1" fmla="*/ 0 h 2686"/>
                  <a:gd name="T2" fmla="*/ 17 w 1277"/>
                  <a:gd name="T3" fmla="*/ 0 h 2686"/>
                  <a:gd name="T4" fmla="*/ 0 w 1277"/>
                  <a:gd name="T5" fmla="*/ 4 h 2686"/>
                  <a:gd name="T6" fmla="*/ 1257 w 1277"/>
                  <a:gd name="T7" fmla="*/ 2666 h 2686"/>
                  <a:gd name="T8" fmla="*/ 1257 w 1277"/>
                  <a:gd name="T9" fmla="*/ 2576 h 2686"/>
                  <a:gd name="T10" fmla="*/ 41 w 1277"/>
                  <a:gd name="T11" fmla="*/ 0 h 2686"/>
                  <a:gd name="T12" fmla="*/ 41 w 1277"/>
                  <a:gd name="T13" fmla="*/ 0 h 268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77" h="2686">
                    <a:moveTo>
                      <a:pt x="41" y="0"/>
                    </a:moveTo>
                    <a:lnTo>
                      <a:pt x="17" y="0"/>
                    </a:lnTo>
                    <a:lnTo>
                      <a:pt x="0" y="4"/>
                    </a:lnTo>
                    <a:lnTo>
                      <a:pt x="1277" y="2686"/>
                    </a:lnTo>
                    <a:lnTo>
                      <a:pt x="1277" y="2596"/>
                    </a:lnTo>
                    <a:lnTo>
                      <a:pt x="41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63636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8475" name="Freeform 63"/>
              <p:cNvSpPr>
                <a:spLocks noChangeArrowheads="1"/>
              </p:cNvSpPr>
              <p:nvPr/>
            </p:nvSpPr>
            <p:spPr bwMode="auto">
              <a:xfrm>
                <a:off x="4770" y="1039"/>
                <a:ext cx="984" cy="1726"/>
              </a:xfrm>
              <a:custGeom>
                <a:avLst/>
                <a:gdLst>
                  <a:gd name="T0" fmla="*/ 16 w 988"/>
                  <a:gd name="T1" fmla="*/ 0 h 1730"/>
                  <a:gd name="T2" fmla="*/ 0 w 988"/>
                  <a:gd name="T3" fmla="*/ 7 h 1730"/>
                  <a:gd name="T4" fmla="*/ 968 w 988"/>
                  <a:gd name="T5" fmla="*/ 1710 h 1730"/>
                  <a:gd name="T6" fmla="*/ 968 w 988"/>
                  <a:gd name="T7" fmla="*/ 1633 h 1730"/>
                  <a:gd name="T8" fmla="*/ 40 w 988"/>
                  <a:gd name="T9" fmla="*/ 0 h 1730"/>
                  <a:gd name="T10" fmla="*/ 16 w 988"/>
                  <a:gd name="T11" fmla="*/ 0 h 1730"/>
                  <a:gd name="T12" fmla="*/ 16 w 988"/>
                  <a:gd name="T13" fmla="*/ 0 h 17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88" h="1730">
                    <a:moveTo>
                      <a:pt x="16" y="0"/>
                    </a:moveTo>
                    <a:lnTo>
                      <a:pt x="0" y="7"/>
                    </a:lnTo>
                    <a:lnTo>
                      <a:pt x="988" y="1730"/>
                    </a:lnTo>
                    <a:lnTo>
                      <a:pt x="988" y="1653"/>
                    </a:lnTo>
                    <a:lnTo>
                      <a:pt x="40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44444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8476" name="Freeform 64"/>
              <p:cNvSpPr>
                <a:spLocks noChangeArrowheads="1"/>
              </p:cNvSpPr>
              <p:nvPr/>
            </p:nvSpPr>
            <p:spPr bwMode="auto">
              <a:xfrm>
                <a:off x="5088" y="1039"/>
                <a:ext cx="666" cy="993"/>
              </a:xfrm>
              <a:custGeom>
                <a:avLst/>
                <a:gdLst>
                  <a:gd name="T0" fmla="*/ 22 w 670"/>
                  <a:gd name="T1" fmla="*/ 0 h 997"/>
                  <a:gd name="T2" fmla="*/ 0 w 670"/>
                  <a:gd name="T3" fmla="*/ 4 h 997"/>
                  <a:gd name="T4" fmla="*/ 650 w 670"/>
                  <a:gd name="T5" fmla="*/ 977 h 997"/>
                  <a:gd name="T6" fmla="*/ 650 w 670"/>
                  <a:gd name="T7" fmla="*/ 905 h 997"/>
                  <a:gd name="T8" fmla="*/ 46 w 670"/>
                  <a:gd name="T9" fmla="*/ 0 h 997"/>
                  <a:gd name="T10" fmla="*/ 22 w 670"/>
                  <a:gd name="T11" fmla="*/ 0 h 997"/>
                  <a:gd name="T12" fmla="*/ 22 w 670"/>
                  <a:gd name="T13" fmla="*/ 0 h 99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0" h="997">
                    <a:moveTo>
                      <a:pt x="22" y="0"/>
                    </a:moveTo>
                    <a:lnTo>
                      <a:pt x="0" y="4"/>
                    </a:lnTo>
                    <a:lnTo>
                      <a:pt x="670" y="997"/>
                    </a:lnTo>
                    <a:lnTo>
                      <a:pt x="670" y="925"/>
                    </a:lnTo>
                    <a:lnTo>
                      <a:pt x="46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44444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8477" name="Freeform 65"/>
              <p:cNvSpPr>
                <a:spLocks noChangeArrowheads="1"/>
              </p:cNvSpPr>
              <p:nvPr/>
            </p:nvSpPr>
            <p:spPr bwMode="auto">
              <a:xfrm>
                <a:off x="5412" y="1039"/>
                <a:ext cx="342" cy="483"/>
              </a:xfrm>
              <a:custGeom>
                <a:avLst/>
                <a:gdLst>
                  <a:gd name="T0" fmla="*/ 22 w 346"/>
                  <a:gd name="T1" fmla="*/ 0 h 487"/>
                  <a:gd name="T2" fmla="*/ 0 w 346"/>
                  <a:gd name="T3" fmla="*/ 7 h 487"/>
                  <a:gd name="T4" fmla="*/ 326 w 346"/>
                  <a:gd name="T5" fmla="*/ 467 h 487"/>
                  <a:gd name="T6" fmla="*/ 326 w 346"/>
                  <a:gd name="T7" fmla="*/ 400 h 487"/>
                  <a:gd name="T8" fmla="*/ 43 w 346"/>
                  <a:gd name="T9" fmla="*/ 0 h 487"/>
                  <a:gd name="T10" fmla="*/ 22 w 346"/>
                  <a:gd name="T11" fmla="*/ 0 h 487"/>
                  <a:gd name="T12" fmla="*/ 22 w 346"/>
                  <a:gd name="T13" fmla="*/ 0 h 4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6" h="487">
                    <a:moveTo>
                      <a:pt x="22" y="0"/>
                    </a:moveTo>
                    <a:lnTo>
                      <a:pt x="0" y="7"/>
                    </a:lnTo>
                    <a:lnTo>
                      <a:pt x="346" y="487"/>
                    </a:lnTo>
                    <a:lnTo>
                      <a:pt x="346" y="415"/>
                    </a:lnTo>
                    <a:lnTo>
                      <a:pt x="46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44444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</p:grpSp>
      </p:grpSp>
      <p:sp>
        <p:nvSpPr>
          <p:cNvPr id="18435" name="Rectangle 66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8436" name="Text Box 67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18437" name="Text Box 68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18501" name="Rectangle 69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E8CB905E-2921-4F6D-8C29-1AE26EC6C90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18439" name="Rectangle 70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120" r:id="rId1"/>
    <p:sldLayoutId id="2147494121" r:id="rId2"/>
    <p:sldLayoutId id="2147494122" r:id="rId3"/>
    <p:sldLayoutId id="2147494123" r:id="rId4"/>
    <p:sldLayoutId id="2147494124" r:id="rId5"/>
    <p:sldLayoutId id="2147494125" r:id="rId6"/>
    <p:sldLayoutId id="2147494126" r:id="rId7"/>
    <p:sldLayoutId id="2147494127" r:id="rId8"/>
    <p:sldLayoutId id="2147494128" r:id="rId9"/>
    <p:sldLayoutId id="2147494129" r:id="rId10"/>
    <p:sldLayoutId id="2147494130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0C0C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2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8487" cy="1135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79203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8487" cy="4489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84323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2488" cy="466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Times New Roman" panose="02020603050405020304" pitchFamily="18" charset="0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AD367551-E743-4875-930E-0509F6D9858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847" r:id="rId1"/>
    <p:sldLayoutId id="2147495848" r:id="rId2"/>
    <p:sldLayoutId id="2147495849" r:id="rId3"/>
    <p:sldLayoutId id="2147495850" r:id="rId4"/>
    <p:sldLayoutId id="2147495851" r:id="rId5"/>
    <p:sldLayoutId id="2147495852" r:id="rId6"/>
    <p:sldLayoutId id="2147495853" r:id="rId7"/>
    <p:sldLayoutId id="2147495854" r:id="rId8"/>
    <p:sldLayoutId id="2147495855" r:id="rId9"/>
    <p:sldLayoutId id="2147495856" r:id="rId10"/>
    <p:sldLayoutId id="2147495857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6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8487" cy="1135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80227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8487" cy="4489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85347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2488" cy="466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Times New Roman" panose="02020603050405020304" pitchFamily="18" charset="0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C40306D9-1CEB-4F3E-AC56-1E7658BA824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858" r:id="rId1"/>
    <p:sldLayoutId id="2147495859" r:id="rId2"/>
    <p:sldLayoutId id="2147495860" r:id="rId3"/>
    <p:sldLayoutId id="2147495861" r:id="rId4"/>
    <p:sldLayoutId id="2147495862" r:id="rId5"/>
    <p:sldLayoutId id="2147495863" r:id="rId6"/>
    <p:sldLayoutId id="2147495864" r:id="rId7"/>
    <p:sldLayoutId id="2147495865" r:id="rId8"/>
    <p:sldLayoutId id="2147495866" r:id="rId9"/>
    <p:sldLayoutId id="2147495867" r:id="rId10"/>
    <p:sldLayoutId id="2147495868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50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8487" cy="1135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81251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8487" cy="4489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86371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2488" cy="466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Times New Roman" panose="02020603050405020304" pitchFamily="18" charset="0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BEB20C13-46CC-43E3-AC64-003D2D397D0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869" r:id="rId1"/>
    <p:sldLayoutId id="2147495870" r:id="rId2"/>
    <p:sldLayoutId id="2147495871" r:id="rId3"/>
    <p:sldLayoutId id="2147495872" r:id="rId4"/>
    <p:sldLayoutId id="2147495873" r:id="rId5"/>
    <p:sldLayoutId id="2147495874" r:id="rId6"/>
    <p:sldLayoutId id="2147495875" r:id="rId7"/>
    <p:sldLayoutId id="2147495876" r:id="rId8"/>
    <p:sldLayoutId id="2147495877" r:id="rId9"/>
    <p:sldLayoutId id="2147495878" r:id="rId10"/>
    <p:sldLayoutId id="2147495879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8487" cy="1135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82275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8487" cy="4489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87395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2488" cy="466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Times New Roman" panose="02020603050405020304" pitchFamily="18" charset="0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18BE8BBA-CA1F-49D5-8C65-03B0F26CD6E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880" r:id="rId1"/>
    <p:sldLayoutId id="2147495881" r:id="rId2"/>
    <p:sldLayoutId id="2147495882" r:id="rId3"/>
    <p:sldLayoutId id="2147495883" r:id="rId4"/>
    <p:sldLayoutId id="2147495884" r:id="rId5"/>
    <p:sldLayoutId id="2147495885" r:id="rId6"/>
    <p:sldLayoutId id="2147495886" r:id="rId7"/>
    <p:sldLayoutId id="2147495887" r:id="rId8"/>
    <p:sldLayoutId id="2147495888" r:id="rId9"/>
    <p:sldLayoutId id="2147495889" r:id="rId10"/>
    <p:sldLayoutId id="2147495890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8487" cy="1135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83299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8487" cy="4489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88419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2488" cy="466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Times New Roman" panose="02020603050405020304" pitchFamily="18" charset="0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ADA30BF0-040C-4973-8AA3-62C9A0ADBE2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891" r:id="rId1"/>
    <p:sldLayoutId id="2147495892" r:id="rId2"/>
    <p:sldLayoutId id="2147495893" r:id="rId3"/>
    <p:sldLayoutId id="2147495894" r:id="rId4"/>
    <p:sldLayoutId id="2147495895" r:id="rId5"/>
    <p:sldLayoutId id="2147495896" r:id="rId6"/>
    <p:sldLayoutId id="2147495897" r:id="rId7"/>
    <p:sldLayoutId id="2147495898" r:id="rId8"/>
    <p:sldLayoutId id="2147495899" r:id="rId9"/>
    <p:sldLayoutId id="2147495900" r:id="rId10"/>
    <p:sldLayoutId id="2147495901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2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8487" cy="1135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84323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8487" cy="4489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89443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2488" cy="466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Times New Roman" panose="02020603050405020304" pitchFamily="18" charset="0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52C2A72B-8B1F-4051-99ED-9764E7BF4A5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902" r:id="rId1"/>
    <p:sldLayoutId id="2147495903" r:id="rId2"/>
    <p:sldLayoutId id="2147495904" r:id="rId3"/>
    <p:sldLayoutId id="2147495905" r:id="rId4"/>
    <p:sldLayoutId id="2147495906" r:id="rId5"/>
    <p:sldLayoutId id="2147495907" r:id="rId6"/>
    <p:sldLayoutId id="2147495908" r:id="rId7"/>
    <p:sldLayoutId id="2147495909" r:id="rId8"/>
    <p:sldLayoutId id="2147495910" r:id="rId9"/>
    <p:sldLayoutId id="2147495911" r:id="rId10"/>
    <p:sldLayoutId id="2147495912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6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8487" cy="1135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85347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8487" cy="4489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90467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2488" cy="466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Times New Roman" panose="02020603050405020304" pitchFamily="18" charset="0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24A62DCF-6AAD-479B-83EF-AC0D49352CE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913" r:id="rId1"/>
    <p:sldLayoutId id="2147495914" r:id="rId2"/>
    <p:sldLayoutId id="2147495915" r:id="rId3"/>
    <p:sldLayoutId id="2147495916" r:id="rId4"/>
    <p:sldLayoutId id="2147495917" r:id="rId5"/>
    <p:sldLayoutId id="2147495918" r:id="rId6"/>
    <p:sldLayoutId id="2147495919" r:id="rId7"/>
    <p:sldLayoutId id="2147495920" r:id="rId8"/>
    <p:sldLayoutId id="2147495921" r:id="rId9"/>
    <p:sldLayoutId id="2147495922" r:id="rId10"/>
    <p:sldLayoutId id="2147495923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70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8487" cy="1135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86371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8487" cy="4489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91491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2488" cy="466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Times New Roman" panose="02020603050405020304" pitchFamily="18" charset="0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4F3DE161-95C8-4091-A439-61EBE20008D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924" r:id="rId1"/>
    <p:sldLayoutId id="2147495925" r:id="rId2"/>
    <p:sldLayoutId id="2147495926" r:id="rId3"/>
    <p:sldLayoutId id="2147495927" r:id="rId4"/>
    <p:sldLayoutId id="2147495928" r:id="rId5"/>
    <p:sldLayoutId id="2147495929" r:id="rId6"/>
    <p:sldLayoutId id="2147495930" r:id="rId7"/>
    <p:sldLayoutId id="2147495931" r:id="rId8"/>
    <p:sldLayoutId id="2147495932" r:id="rId9"/>
    <p:sldLayoutId id="2147495933" r:id="rId10"/>
    <p:sldLayoutId id="2147495934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4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8487" cy="1135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87395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8487" cy="4489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92515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2488" cy="466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Times New Roman" panose="02020603050405020304" pitchFamily="18" charset="0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62A6F3A9-587A-4693-8290-21B7760621A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935" r:id="rId1"/>
    <p:sldLayoutId id="2147495936" r:id="rId2"/>
    <p:sldLayoutId id="2147495937" r:id="rId3"/>
    <p:sldLayoutId id="2147495938" r:id="rId4"/>
    <p:sldLayoutId id="2147495939" r:id="rId5"/>
    <p:sldLayoutId id="2147495940" r:id="rId6"/>
    <p:sldLayoutId id="2147495941" r:id="rId7"/>
    <p:sldLayoutId id="2147495942" r:id="rId8"/>
    <p:sldLayoutId id="2147495943" r:id="rId9"/>
    <p:sldLayoutId id="2147495944" r:id="rId10"/>
    <p:sldLayoutId id="2147495945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8487" cy="1135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88419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8487" cy="4489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93539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2488" cy="466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Times New Roman" panose="02020603050405020304" pitchFamily="18" charset="0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B07B5643-9772-4878-9C48-E5FAC1F5FE3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946" r:id="rId1"/>
    <p:sldLayoutId id="2147495947" r:id="rId2"/>
    <p:sldLayoutId id="2147495948" r:id="rId3"/>
    <p:sldLayoutId id="2147495949" r:id="rId4"/>
    <p:sldLayoutId id="2147495950" r:id="rId5"/>
    <p:sldLayoutId id="2147495951" r:id="rId6"/>
    <p:sldLayoutId id="2147495952" r:id="rId7"/>
    <p:sldLayoutId id="2147495953" r:id="rId8"/>
    <p:sldLayoutId id="2147495954" r:id="rId9"/>
    <p:sldLayoutId id="2147495955" r:id="rId10"/>
    <p:sldLayoutId id="2147495956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58" name="Group 1"/>
          <p:cNvGrpSpPr>
            <a:grpSpLocks/>
          </p:cNvGrpSpPr>
          <p:nvPr/>
        </p:nvGrpSpPr>
        <p:grpSpPr bwMode="auto">
          <a:xfrm>
            <a:off x="0" y="0"/>
            <a:ext cx="9136063" cy="6850063"/>
            <a:chOff x="0" y="0"/>
            <a:chExt cx="5755" cy="4315"/>
          </a:xfrm>
        </p:grpSpPr>
        <p:sp>
          <p:nvSpPr>
            <p:cNvPr id="19464" name="Freeform 2"/>
            <p:cNvSpPr>
              <a:spLocks noChangeArrowheads="1"/>
            </p:cNvSpPr>
            <p:nvPr/>
          </p:nvSpPr>
          <p:spPr bwMode="auto">
            <a:xfrm>
              <a:off x="0" y="0"/>
              <a:ext cx="5754" cy="1039"/>
            </a:xfrm>
            <a:custGeom>
              <a:avLst/>
              <a:gdLst>
                <a:gd name="T0" fmla="*/ 5828 w 5740"/>
                <a:gd name="T1" fmla="*/ 1023 h 1043"/>
                <a:gd name="T2" fmla="*/ 0 w 5740"/>
                <a:gd name="T3" fmla="*/ 1023 h 1043"/>
                <a:gd name="T4" fmla="*/ 0 w 5740"/>
                <a:gd name="T5" fmla="*/ 0 h 1043"/>
                <a:gd name="T6" fmla="*/ 5828 w 5740"/>
                <a:gd name="T7" fmla="*/ 0 h 1043"/>
                <a:gd name="T8" fmla="*/ 5828 w 5740"/>
                <a:gd name="T9" fmla="*/ 1023 h 1043"/>
                <a:gd name="T10" fmla="*/ 5828 w 5740"/>
                <a:gd name="T11" fmla="*/ 1023 h 10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40" h="1043">
                  <a:moveTo>
                    <a:pt x="5740" y="1043"/>
                  </a:moveTo>
                  <a:lnTo>
                    <a:pt x="0" y="1043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1043"/>
                  </a:lnTo>
                  <a:close/>
                </a:path>
              </a:pathLst>
            </a:custGeom>
            <a:gradFill rotWithShape="0">
              <a:gsLst>
                <a:gs pos="0">
                  <a:srgbClr val="393939"/>
                </a:gs>
                <a:gs pos="100000">
                  <a:srgbClr val="525252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IN"/>
            </a:p>
          </p:txBody>
        </p:sp>
        <p:grpSp>
          <p:nvGrpSpPr>
            <p:cNvPr id="19465" name="Group 3"/>
            <p:cNvGrpSpPr>
              <a:grpSpLocks/>
            </p:cNvGrpSpPr>
            <p:nvPr/>
          </p:nvGrpSpPr>
          <p:grpSpPr bwMode="auto">
            <a:xfrm>
              <a:off x="0" y="0"/>
              <a:ext cx="5755" cy="4315"/>
              <a:chOff x="0" y="0"/>
              <a:chExt cx="5755" cy="4315"/>
            </a:xfrm>
          </p:grpSpPr>
          <p:sp>
            <p:nvSpPr>
              <p:cNvPr id="19466" name="Freeform 4"/>
              <p:cNvSpPr>
                <a:spLocks noChangeArrowheads="1"/>
              </p:cNvSpPr>
              <p:nvPr/>
            </p:nvSpPr>
            <p:spPr bwMode="auto">
              <a:xfrm>
                <a:off x="1" y="1040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F3F3F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9467" name="Freeform 5"/>
              <p:cNvSpPr>
                <a:spLocks noChangeArrowheads="1"/>
              </p:cNvSpPr>
              <p:nvPr/>
            </p:nvSpPr>
            <p:spPr bwMode="auto">
              <a:xfrm>
                <a:off x="0" y="3988"/>
                <a:ext cx="5754" cy="38"/>
              </a:xfrm>
              <a:custGeom>
                <a:avLst/>
                <a:gdLst>
                  <a:gd name="T0" fmla="*/ 0 w 5740"/>
                  <a:gd name="T1" fmla="*/ 25 h 42"/>
                  <a:gd name="T2" fmla="*/ 5828 w 5740"/>
                  <a:gd name="T3" fmla="*/ 25 h 42"/>
                  <a:gd name="T4" fmla="*/ 5828 w 5740"/>
                  <a:gd name="T5" fmla="*/ 0 h 42"/>
                  <a:gd name="T6" fmla="*/ 0 w 5740"/>
                  <a:gd name="T7" fmla="*/ 0 h 42"/>
                  <a:gd name="T8" fmla="*/ 0 w 5740"/>
                  <a:gd name="T9" fmla="*/ 25 h 42"/>
                  <a:gd name="T10" fmla="*/ 0 w 5740"/>
                  <a:gd name="T11" fmla="*/ 25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42">
                    <a:moveTo>
                      <a:pt x="0" y="42"/>
                    </a:moveTo>
                    <a:lnTo>
                      <a:pt x="5740" y="42"/>
                    </a:lnTo>
                    <a:lnTo>
                      <a:pt x="5740" y="0"/>
                    </a:lnTo>
                    <a:lnTo>
                      <a:pt x="0" y="0"/>
                    </a:lnTo>
                    <a:lnTo>
                      <a:pt x="0" y="42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8484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9468" name="Freeform 6"/>
              <p:cNvSpPr>
                <a:spLocks noChangeArrowheads="1"/>
              </p:cNvSpPr>
              <p:nvPr/>
            </p:nvSpPr>
            <p:spPr bwMode="auto">
              <a:xfrm>
                <a:off x="0" y="3665"/>
                <a:ext cx="5754" cy="26"/>
              </a:xfrm>
              <a:custGeom>
                <a:avLst/>
                <a:gdLst>
                  <a:gd name="T0" fmla="*/ 0 w 5740"/>
                  <a:gd name="T1" fmla="*/ 15 h 30"/>
                  <a:gd name="T2" fmla="*/ 5828 w 5740"/>
                  <a:gd name="T3" fmla="*/ 15 h 30"/>
                  <a:gd name="T4" fmla="*/ 5828 w 5740"/>
                  <a:gd name="T5" fmla="*/ 0 h 30"/>
                  <a:gd name="T6" fmla="*/ 0 w 5740"/>
                  <a:gd name="T7" fmla="*/ 0 h 30"/>
                  <a:gd name="T8" fmla="*/ 0 w 5740"/>
                  <a:gd name="T9" fmla="*/ 15 h 30"/>
                  <a:gd name="T10" fmla="*/ 0 w 5740"/>
                  <a:gd name="T11" fmla="*/ 15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0">
                    <a:moveTo>
                      <a:pt x="0" y="30"/>
                    </a:moveTo>
                    <a:lnTo>
                      <a:pt x="5740" y="30"/>
                    </a:lnTo>
                    <a:lnTo>
                      <a:pt x="5740" y="0"/>
                    </a:lnTo>
                    <a:lnTo>
                      <a:pt x="0" y="0"/>
                    </a:lnTo>
                    <a:lnTo>
                      <a:pt x="0" y="3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8484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9469" name="Freeform 7"/>
              <p:cNvSpPr>
                <a:spLocks noChangeArrowheads="1"/>
              </p:cNvSpPr>
              <p:nvPr/>
            </p:nvSpPr>
            <p:spPr bwMode="auto">
              <a:xfrm>
                <a:off x="0" y="3364"/>
                <a:ext cx="5754" cy="26"/>
              </a:xfrm>
              <a:custGeom>
                <a:avLst/>
                <a:gdLst>
                  <a:gd name="T0" fmla="*/ 0 w 5740"/>
                  <a:gd name="T1" fmla="*/ 15 h 30"/>
                  <a:gd name="T2" fmla="*/ 5828 w 5740"/>
                  <a:gd name="T3" fmla="*/ 15 h 30"/>
                  <a:gd name="T4" fmla="*/ 5828 w 5740"/>
                  <a:gd name="T5" fmla="*/ 0 h 30"/>
                  <a:gd name="T6" fmla="*/ 0 w 5740"/>
                  <a:gd name="T7" fmla="*/ 0 h 30"/>
                  <a:gd name="T8" fmla="*/ 0 w 5740"/>
                  <a:gd name="T9" fmla="*/ 15 h 30"/>
                  <a:gd name="T10" fmla="*/ 0 w 5740"/>
                  <a:gd name="T11" fmla="*/ 15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0">
                    <a:moveTo>
                      <a:pt x="0" y="30"/>
                    </a:moveTo>
                    <a:lnTo>
                      <a:pt x="5740" y="30"/>
                    </a:lnTo>
                    <a:lnTo>
                      <a:pt x="5740" y="0"/>
                    </a:lnTo>
                    <a:lnTo>
                      <a:pt x="0" y="0"/>
                    </a:lnTo>
                    <a:lnTo>
                      <a:pt x="0" y="3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64646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9470" name="Freeform 8"/>
              <p:cNvSpPr>
                <a:spLocks noChangeArrowheads="1"/>
              </p:cNvSpPr>
              <p:nvPr/>
            </p:nvSpPr>
            <p:spPr bwMode="auto">
              <a:xfrm>
                <a:off x="0" y="3105"/>
                <a:ext cx="5754" cy="27"/>
              </a:xfrm>
              <a:custGeom>
                <a:avLst/>
                <a:gdLst>
                  <a:gd name="T0" fmla="*/ 0 w 5740"/>
                  <a:gd name="T1" fmla="*/ 19 h 30"/>
                  <a:gd name="T2" fmla="*/ 5828 w 5740"/>
                  <a:gd name="T3" fmla="*/ 19 h 30"/>
                  <a:gd name="T4" fmla="*/ 5828 w 5740"/>
                  <a:gd name="T5" fmla="*/ 0 h 30"/>
                  <a:gd name="T6" fmla="*/ 0 w 5740"/>
                  <a:gd name="T7" fmla="*/ 0 h 30"/>
                  <a:gd name="T8" fmla="*/ 0 w 5740"/>
                  <a:gd name="T9" fmla="*/ 19 h 30"/>
                  <a:gd name="T10" fmla="*/ 0 w 5740"/>
                  <a:gd name="T11" fmla="*/ 19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0">
                    <a:moveTo>
                      <a:pt x="0" y="30"/>
                    </a:moveTo>
                    <a:lnTo>
                      <a:pt x="5740" y="30"/>
                    </a:lnTo>
                    <a:lnTo>
                      <a:pt x="5740" y="0"/>
                    </a:lnTo>
                    <a:lnTo>
                      <a:pt x="0" y="0"/>
                    </a:lnTo>
                    <a:lnTo>
                      <a:pt x="0" y="3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64646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9471" name="Freeform 9"/>
              <p:cNvSpPr>
                <a:spLocks noChangeArrowheads="1"/>
              </p:cNvSpPr>
              <p:nvPr/>
            </p:nvSpPr>
            <p:spPr bwMode="auto">
              <a:xfrm>
                <a:off x="0" y="2859"/>
                <a:ext cx="5754" cy="32"/>
              </a:xfrm>
              <a:custGeom>
                <a:avLst/>
                <a:gdLst>
                  <a:gd name="T0" fmla="*/ 5828 w 5740"/>
                  <a:gd name="T1" fmla="*/ 0 h 36"/>
                  <a:gd name="T2" fmla="*/ 0 w 5740"/>
                  <a:gd name="T3" fmla="*/ 0 h 36"/>
                  <a:gd name="T4" fmla="*/ 0 w 5740"/>
                  <a:gd name="T5" fmla="*/ 20 h 36"/>
                  <a:gd name="T6" fmla="*/ 5828 w 5740"/>
                  <a:gd name="T7" fmla="*/ 20 h 36"/>
                  <a:gd name="T8" fmla="*/ 5828 w 5740"/>
                  <a:gd name="T9" fmla="*/ 0 h 36"/>
                  <a:gd name="T10" fmla="*/ 5828 w 5740"/>
                  <a:gd name="T11" fmla="*/ 0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6">
                    <a:moveTo>
                      <a:pt x="5740" y="0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5740" y="36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44444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9472" name="Freeform 10"/>
              <p:cNvSpPr>
                <a:spLocks noChangeArrowheads="1"/>
              </p:cNvSpPr>
              <p:nvPr/>
            </p:nvSpPr>
            <p:spPr bwMode="auto">
              <a:xfrm>
                <a:off x="0" y="2644"/>
                <a:ext cx="5754" cy="26"/>
              </a:xfrm>
              <a:custGeom>
                <a:avLst/>
                <a:gdLst>
                  <a:gd name="T0" fmla="*/ 5828 w 5740"/>
                  <a:gd name="T1" fmla="*/ 0 h 30"/>
                  <a:gd name="T2" fmla="*/ 0 w 5740"/>
                  <a:gd name="T3" fmla="*/ 0 h 30"/>
                  <a:gd name="T4" fmla="*/ 0 w 5740"/>
                  <a:gd name="T5" fmla="*/ 15 h 30"/>
                  <a:gd name="T6" fmla="*/ 5828 w 5740"/>
                  <a:gd name="T7" fmla="*/ 15 h 30"/>
                  <a:gd name="T8" fmla="*/ 5828 w 5740"/>
                  <a:gd name="T9" fmla="*/ 0 h 30"/>
                  <a:gd name="T10" fmla="*/ 5828 w 5740"/>
                  <a:gd name="T11" fmla="*/ 0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0">
                    <a:moveTo>
                      <a:pt x="5740" y="0"/>
                    </a:moveTo>
                    <a:lnTo>
                      <a:pt x="0" y="0"/>
                    </a:lnTo>
                    <a:lnTo>
                      <a:pt x="0" y="30"/>
                    </a:lnTo>
                    <a:lnTo>
                      <a:pt x="5740" y="3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44444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9473" name="Freeform 11"/>
              <p:cNvSpPr>
                <a:spLocks noChangeArrowheads="1"/>
              </p:cNvSpPr>
              <p:nvPr/>
            </p:nvSpPr>
            <p:spPr bwMode="auto">
              <a:xfrm>
                <a:off x="0" y="2433"/>
                <a:ext cx="5754" cy="32"/>
              </a:xfrm>
              <a:custGeom>
                <a:avLst/>
                <a:gdLst>
                  <a:gd name="T0" fmla="*/ 5828 w 5740"/>
                  <a:gd name="T1" fmla="*/ 0 h 36"/>
                  <a:gd name="T2" fmla="*/ 0 w 5740"/>
                  <a:gd name="T3" fmla="*/ 0 h 36"/>
                  <a:gd name="T4" fmla="*/ 0 w 5740"/>
                  <a:gd name="T5" fmla="*/ 20 h 36"/>
                  <a:gd name="T6" fmla="*/ 5828 w 5740"/>
                  <a:gd name="T7" fmla="*/ 20 h 36"/>
                  <a:gd name="T8" fmla="*/ 5828 w 5740"/>
                  <a:gd name="T9" fmla="*/ 0 h 36"/>
                  <a:gd name="T10" fmla="*/ 5828 w 5740"/>
                  <a:gd name="T11" fmla="*/ 0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6">
                    <a:moveTo>
                      <a:pt x="5740" y="0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5740" y="36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14141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9474" name="Freeform 12"/>
              <p:cNvSpPr>
                <a:spLocks noChangeArrowheads="1"/>
              </p:cNvSpPr>
              <p:nvPr/>
            </p:nvSpPr>
            <p:spPr bwMode="auto">
              <a:xfrm>
                <a:off x="0" y="2259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14141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9475" name="Freeform 13"/>
              <p:cNvSpPr>
                <a:spLocks noChangeArrowheads="1"/>
              </p:cNvSpPr>
              <p:nvPr/>
            </p:nvSpPr>
            <p:spPr bwMode="auto">
              <a:xfrm>
                <a:off x="0" y="2090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F3F3F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9476" name="Freeform 14"/>
              <p:cNvSpPr>
                <a:spLocks noChangeArrowheads="1"/>
              </p:cNvSpPr>
              <p:nvPr/>
            </p:nvSpPr>
            <p:spPr bwMode="auto">
              <a:xfrm>
                <a:off x="0" y="1928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D3D3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9477" name="Freeform 15"/>
              <p:cNvSpPr>
                <a:spLocks noChangeArrowheads="1"/>
              </p:cNvSpPr>
              <p:nvPr/>
            </p:nvSpPr>
            <p:spPr bwMode="auto">
              <a:xfrm>
                <a:off x="0" y="1645"/>
                <a:ext cx="5754" cy="8"/>
              </a:xfrm>
              <a:custGeom>
                <a:avLst/>
                <a:gdLst>
                  <a:gd name="T0" fmla="*/ 5828 w 5740"/>
                  <a:gd name="T1" fmla="*/ 0 h 12"/>
                  <a:gd name="T2" fmla="*/ 0 w 5740"/>
                  <a:gd name="T3" fmla="*/ 0 h 12"/>
                  <a:gd name="T4" fmla="*/ 0 w 5740"/>
                  <a:gd name="T5" fmla="*/ 1 h 12"/>
                  <a:gd name="T6" fmla="*/ 5828 w 5740"/>
                  <a:gd name="T7" fmla="*/ 1 h 12"/>
                  <a:gd name="T8" fmla="*/ 5828 w 5740"/>
                  <a:gd name="T9" fmla="*/ 0 h 12"/>
                  <a:gd name="T10" fmla="*/ 5828 w 5740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2">
                    <a:moveTo>
                      <a:pt x="5740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5740" y="12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D3D3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9478" name="Freeform 16"/>
              <p:cNvSpPr>
                <a:spLocks noChangeArrowheads="1"/>
              </p:cNvSpPr>
              <p:nvPr/>
            </p:nvSpPr>
            <p:spPr bwMode="auto">
              <a:xfrm>
                <a:off x="0" y="1778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D3D3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9479" name="Freeform 17"/>
              <p:cNvSpPr>
                <a:spLocks noChangeArrowheads="1"/>
              </p:cNvSpPr>
              <p:nvPr/>
            </p:nvSpPr>
            <p:spPr bwMode="auto">
              <a:xfrm>
                <a:off x="0" y="1520"/>
                <a:ext cx="5754" cy="8"/>
              </a:xfrm>
              <a:custGeom>
                <a:avLst/>
                <a:gdLst>
                  <a:gd name="T0" fmla="*/ 5828 w 5740"/>
                  <a:gd name="T1" fmla="*/ 0 h 12"/>
                  <a:gd name="T2" fmla="*/ 0 w 5740"/>
                  <a:gd name="T3" fmla="*/ 0 h 12"/>
                  <a:gd name="T4" fmla="*/ 0 w 5740"/>
                  <a:gd name="T5" fmla="*/ 1 h 12"/>
                  <a:gd name="T6" fmla="*/ 5828 w 5740"/>
                  <a:gd name="T7" fmla="*/ 1 h 12"/>
                  <a:gd name="T8" fmla="*/ 5828 w 5740"/>
                  <a:gd name="T9" fmla="*/ 0 h 12"/>
                  <a:gd name="T10" fmla="*/ 5828 w 5740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2">
                    <a:moveTo>
                      <a:pt x="5740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5740" y="12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D3D3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9480" name="Freeform 18"/>
              <p:cNvSpPr>
                <a:spLocks noChangeArrowheads="1"/>
              </p:cNvSpPr>
              <p:nvPr/>
            </p:nvSpPr>
            <p:spPr bwMode="auto">
              <a:xfrm>
                <a:off x="0" y="1394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D3D3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9481" name="Freeform 19"/>
              <p:cNvSpPr>
                <a:spLocks noChangeArrowheads="1"/>
              </p:cNvSpPr>
              <p:nvPr/>
            </p:nvSpPr>
            <p:spPr bwMode="auto">
              <a:xfrm>
                <a:off x="0" y="1280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D3D3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9482" name="Freeform 20"/>
              <p:cNvSpPr>
                <a:spLocks noChangeArrowheads="1"/>
              </p:cNvSpPr>
              <p:nvPr/>
            </p:nvSpPr>
            <p:spPr bwMode="auto">
              <a:xfrm>
                <a:off x="0" y="1177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D3D3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9483" name="Freeform 21"/>
              <p:cNvSpPr>
                <a:spLocks noChangeArrowheads="1"/>
              </p:cNvSpPr>
              <p:nvPr/>
            </p:nvSpPr>
            <p:spPr bwMode="auto">
              <a:xfrm>
                <a:off x="0" y="24"/>
                <a:ext cx="5754" cy="26"/>
              </a:xfrm>
              <a:custGeom>
                <a:avLst/>
                <a:gdLst>
                  <a:gd name="T0" fmla="*/ 5828 w 5740"/>
                  <a:gd name="T1" fmla="*/ 0 h 30"/>
                  <a:gd name="T2" fmla="*/ 0 w 5740"/>
                  <a:gd name="T3" fmla="*/ 0 h 30"/>
                  <a:gd name="T4" fmla="*/ 0 w 5740"/>
                  <a:gd name="T5" fmla="*/ 15 h 30"/>
                  <a:gd name="T6" fmla="*/ 5828 w 5740"/>
                  <a:gd name="T7" fmla="*/ 15 h 30"/>
                  <a:gd name="T8" fmla="*/ 5828 w 5740"/>
                  <a:gd name="T9" fmla="*/ 0 h 30"/>
                  <a:gd name="T10" fmla="*/ 5828 w 5740"/>
                  <a:gd name="T11" fmla="*/ 0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0">
                    <a:moveTo>
                      <a:pt x="5740" y="0"/>
                    </a:moveTo>
                    <a:lnTo>
                      <a:pt x="0" y="0"/>
                    </a:lnTo>
                    <a:lnTo>
                      <a:pt x="0" y="30"/>
                    </a:lnTo>
                    <a:lnTo>
                      <a:pt x="5740" y="3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8484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9484" name="Freeform 22"/>
              <p:cNvSpPr>
                <a:spLocks noChangeArrowheads="1"/>
              </p:cNvSpPr>
              <p:nvPr/>
            </p:nvSpPr>
            <p:spPr bwMode="auto">
              <a:xfrm>
                <a:off x="0" y="186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8484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9485" name="Freeform 23"/>
              <p:cNvSpPr>
                <a:spLocks noChangeArrowheads="1"/>
              </p:cNvSpPr>
              <p:nvPr/>
            </p:nvSpPr>
            <p:spPr bwMode="auto">
              <a:xfrm>
                <a:off x="0" y="475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44444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9486" name="Freeform 24"/>
              <p:cNvSpPr>
                <a:spLocks noChangeArrowheads="1"/>
              </p:cNvSpPr>
              <p:nvPr/>
            </p:nvSpPr>
            <p:spPr bwMode="auto">
              <a:xfrm>
                <a:off x="0" y="337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64646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9487" name="Freeform 25"/>
              <p:cNvSpPr>
                <a:spLocks noChangeArrowheads="1"/>
              </p:cNvSpPr>
              <p:nvPr/>
            </p:nvSpPr>
            <p:spPr bwMode="auto">
              <a:xfrm>
                <a:off x="0" y="600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D3D3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9488" name="Freeform 26"/>
              <p:cNvSpPr>
                <a:spLocks noChangeArrowheads="1"/>
              </p:cNvSpPr>
              <p:nvPr/>
            </p:nvSpPr>
            <p:spPr bwMode="auto">
              <a:xfrm>
                <a:off x="0" y="727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F3F3F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9489" name="Freeform 27"/>
              <p:cNvSpPr>
                <a:spLocks noChangeArrowheads="1"/>
              </p:cNvSpPr>
              <p:nvPr/>
            </p:nvSpPr>
            <p:spPr bwMode="auto">
              <a:xfrm>
                <a:off x="0" y="841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F3F3F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9490" name="Freeform 28"/>
              <p:cNvSpPr>
                <a:spLocks noChangeArrowheads="1"/>
              </p:cNvSpPr>
              <p:nvPr/>
            </p:nvSpPr>
            <p:spPr bwMode="auto">
              <a:xfrm>
                <a:off x="0" y="943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F3F3F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grpSp>
            <p:nvGrpSpPr>
              <p:cNvPr id="19491" name="Group 29"/>
              <p:cNvGrpSpPr>
                <a:grpSpLocks/>
              </p:cNvGrpSpPr>
              <p:nvPr/>
            </p:nvGrpSpPr>
            <p:grpSpPr bwMode="auto">
              <a:xfrm>
                <a:off x="0" y="0"/>
                <a:ext cx="5754" cy="1041"/>
                <a:chOff x="0" y="0"/>
                <a:chExt cx="5754" cy="1041"/>
              </a:xfrm>
            </p:grpSpPr>
            <p:sp>
              <p:nvSpPr>
                <p:cNvPr id="19513" name="Freeform 30"/>
                <p:cNvSpPr>
                  <a:spLocks noChangeArrowheads="1"/>
                </p:cNvSpPr>
                <p:nvPr/>
              </p:nvSpPr>
              <p:spPr bwMode="auto">
                <a:xfrm>
                  <a:off x="2849" y="0"/>
                  <a:ext cx="38" cy="1041"/>
                </a:xfrm>
                <a:custGeom>
                  <a:avLst/>
                  <a:gdLst>
                    <a:gd name="T0" fmla="*/ 11 w 42"/>
                    <a:gd name="T1" fmla="*/ 1035 h 1043"/>
                    <a:gd name="T2" fmla="*/ 25 w 42"/>
                    <a:gd name="T3" fmla="*/ 1035 h 1043"/>
                    <a:gd name="T4" fmla="*/ 25 w 42"/>
                    <a:gd name="T5" fmla="*/ 0 h 1043"/>
                    <a:gd name="T6" fmla="*/ 0 w 42"/>
                    <a:gd name="T7" fmla="*/ 0 h 1043"/>
                    <a:gd name="T8" fmla="*/ 0 w 42"/>
                    <a:gd name="T9" fmla="*/ 1035 h 1043"/>
                    <a:gd name="T10" fmla="*/ 11 w 42"/>
                    <a:gd name="T11" fmla="*/ 1035 h 1043"/>
                    <a:gd name="T12" fmla="*/ 11 w 42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2" h="1043">
                      <a:moveTo>
                        <a:pt x="18" y="1043"/>
                      </a:moveTo>
                      <a:lnTo>
                        <a:pt x="42" y="1043"/>
                      </a:lnTo>
                      <a:lnTo>
                        <a:pt x="42" y="0"/>
                      </a:lnTo>
                      <a:lnTo>
                        <a:pt x="0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9514" name="Freeform 31"/>
                <p:cNvSpPr>
                  <a:spLocks noChangeArrowheads="1"/>
                </p:cNvSpPr>
                <p:nvPr/>
              </p:nvSpPr>
              <p:spPr bwMode="auto">
                <a:xfrm>
                  <a:off x="2400" y="0"/>
                  <a:ext cx="151" cy="1041"/>
                </a:xfrm>
                <a:custGeom>
                  <a:avLst/>
                  <a:gdLst>
                    <a:gd name="T0" fmla="*/ 116 w 155"/>
                    <a:gd name="T1" fmla="*/ 1035 h 1043"/>
                    <a:gd name="T2" fmla="*/ 135 w 155"/>
                    <a:gd name="T3" fmla="*/ 1035 h 1043"/>
                    <a:gd name="T4" fmla="*/ 37 w 155"/>
                    <a:gd name="T5" fmla="*/ 0 h 1043"/>
                    <a:gd name="T6" fmla="*/ 0 w 155"/>
                    <a:gd name="T7" fmla="*/ 0 h 1043"/>
                    <a:gd name="T8" fmla="*/ 98 w 155"/>
                    <a:gd name="T9" fmla="*/ 1035 h 1043"/>
                    <a:gd name="T10" fmla="*/ 116 w 155"/>
                    <a:gd name="T11" fmla="*/ 1035 h 1043"/>
                    <a:gd name="T12" fmla="*/ 116 w 155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55" h="1043">
                      <a:moveTo>
                        <a:pt x="131" y="1043"/>
                      </a:moveTo>
                      <a:lnTo>
                        <a:pt x="155" y="1043"/>
                      </a:lnTo>
                      <a:lnTo>
                        <a:pt x="42" y="0"/>
                      </a:lnTo>
                      <a:lnTo>
                        <a:pt x="0" y="0"/>
                      </a:lnTo>
                      <a:lnTo>
                        <a:pt x="113" y="1043"/>
                      </a:lnTo>
                      <a:lnTo>
                        <a:pt x="131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9515" name="Freeform 32"/>
                <p:cNvSpPr>
                  <a:spLocks noChangeArrowheads="1"/>
                </p:cNvSpPr>
                <p:nvPr/>
              </p:nvSpPr>
              <p:spPr bwMode="auto">
                <a:xfrm>
                  <a:off x="1967" y="0"/>
                  <a:ext cx="236" cy="1041"/>
                </a:xfrm>
                <a:custGeom>
                  <a:avLst/>
                  <a:gdLst>
                    <a:gd name="T0" fmla="*/ 207 w 239"/>
                    <a:gd name="T1" fmla="*/ 1035 h 1043"/>
                    <a:gd name="T2" fmla="*/ 225 w 239"/>
                    <a:gd name="T3" fmla="*/ 1035 h 1043"/>
                    <a:gd name="T4" fmla="*/ 36 w 239"/>
                    <a:gd name="T5" fmla="*/ 0 h 1043"/>
                    <a:gd name="T6" fmla="*/ 0 w 239"/>
                    <a:gd name="T7" fmla="*/ 0 h 1043"/>
                    <a:gd name="T8" fmla="*/ 192 w 239"/>
                    <a:gd name="T9" fmla="*/ 1035 h 1043"/>
                    <a:gd name="T10" fmla="*/ 207 w 239"/>
                    <a:gd name="T11" fmla="*/ 1035 h 1043"/>
                    <a:gd name="T12" fmla="*/ 207 w 239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39" h="1043">
                      <a:moveTo>
                        <a:pt x="221" y="1043"/>
                      </a:moveTo>
                      <a:lnTo>
                        <a:pt x="239" y="1043"/>
                      </a:lnTo>
                      <a:lnTo>
                        <a:pt x="36" y="0"/>
                      </a:lnTo>
                      <a:lnTo>
                        <a:pt x="0" y="0"/>
                      </a:lnTo>
                      <a:lnTo>
                        <a:pt x="203" y="1043"/>
                      </a:lnTo>
                      <a:lnTo>
                        <a:pt x="221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9516" name="Freeform 33"/>
                <p:cNvSpPr>
                  <a:spLocks noChangeArrowheads="1"/>
                </p:cNvSpPr>
                <p:nvPr/>
              </p:nvSpPr>
              <p:spPr bwMode="auto">
                <a:xfrm>
                  <a:off x="1554" y="0"/>
                  <a:ext cx="349" cy="1041"/>
                </a:xfrm>
                <a:custGeom>
                  <a:avLst/>
                  <a:gdLst>
                    <a:gd name="T0" fmla="*/ 320 w 352"/>
                    <a:gd name="T1" fmla="*/ 1035 h 1043"/>
                    <a:gd name="T2" fmla="*/ 338 w 352"/>
                    <a:gd name="T3" fmla="*/ 1035 h 1043"/>
                    <a:gd name="T4" fmla="*/ 41 w 352"/>
                    <a:gd name="T5" fmla="*/ 0 h 1043"/>
                    <a:gd name="T6" fmla="*/ 0 w 352"/>
                    <a:gd name="T7" fmla="*/ 0 h 1043"/>
                    <a:gd name="T8" fmla="*/ 297 w 352"/>
                    <a:gd name="T9" fmla="*/ 1035 h 1043"/>
                    <a:gd name="T10" fmla="*/ 320 w 352"/>
                    <a:gd name="T11" fmla="*/ 1035 h 1043"/>
                    <a:gd name="T12" fmla="*/ 320 w 352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52" h="1043">
                      <a:moveTo>
                        <a:pt x="334" y="1043"/>
                      </a:moveTo>
                      <a:lnTo>
                        <a:pt x="352" y="1043"/>
                      </a:lnTo>
                      <a:lnTo>
                        <a:pt x="41" y="0"/>
                      </a:lnTo>
                      <a:lnTo>
                        <a:pt x="0" y="0"/>
                      </a:lnTo>
                      <a:lnTo>
                        <a:pt x="311" y="1043"/>
                      </a:lnTo>
                      <a:lnTo>
                        <a:pt x="334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9517" name="Freeform 34"/>
                <p:cNvSpPr>
                  <a:spLocks noChangeArrowheads="1"/>
                </p:cNvSpPr>
                <p:nvPr/>
              </p:nvSpPr>
              <p:spPr bwMode="auto">
                <a:xfrm>
                  <a:off x="1134" y="0"/>
                  <a:ext cx="446" cy="1041"/>
                </a:xfrm>
                <a:custGeom>
                  <a:avLst/>
                  <a:gdLst>
                    <a:gd name="T0" fmla="*/ 411 w 449"/>
                    <a:gd name="T1" fmla="*/ 1035 h 1043"/>
                    <a:gd name="T2" fmla="*/ 435 w 449"/>
                    <a:gd name="T3" fmla="*/ 1035 h 1043"/>
                    <a:gd name="T4" fmla="*/ 42 w 449"/>
                    <a:gd name="T5" fmla="*/ 0 h 1043"/>
                    <a:gd name="T6" fmla="*/ 0 w 449"/>
                    <a:gd name="T7" fmla="*/ 0 h 1043"/>
                    <a:gd name="T8" fmla="*/ 393 w 449"/>
                    <a:gd name="T9" fmla="*/ 1035 h 1043"/>
                    <a:gd name="T10" fmla="*/ 411 w 449"/>
                    <a:gd name="T11" fmla="*/ 1035 h 1043"/>
                    <a:gd name="T12" fmla="*/ 411 w 449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49" h="1043">
                      <a:moveTo>
                        <a:pt x="425" y="1043"/>
                      </a:moveTo>
                      <a:lnTo>
                        <a:pt x="449" y="1043"/>
                      </a:lnTo>
                      <a:lnTo>
                        <a:pt x="42" y="0"/>
                      </a:lnTo>
                      <a:lnTo>
                        <a:pt x="0" y="0"/>
                      </a:lnTo>
                      <a:lnTo>
                        <a:pt x="407" y="1043"/>
                      </a:lnTo>
                      <a:lnTo>
                        <a:pt x="425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9518" name="Freeform 35"/>
                <p:cNvSpPr>
                  <a:spLocks noChangeArrowheads="1"/>
                </p:cNvSpPr>
                <p:nvPr/>
              </p:nvSpPr>
              <p:spPr bwMode="auto">
                <a:xfrm>
                  <a:off x="714" y="0"/>
                  <a:ext cx="536" cy="1041"/>
                </a:xfrm>
                <a:custGeom>
                  <a:avLst/>
                  <a:gdLst>
                    <a:gd name="T0" fmla="*/ 512 w 538"/>
                    <a:gd name="T1" fmla="*/ 1035 h 1043"/>
                    <a:gd name="T2" fmla="*/ 530 w 538"/>
                    <a:gd name="T3" fmla="*/ 1035 h 1043"/>
                    <a:gd name="T4" fmla="*/ 41 w 538"/>
                    <a:gd name="T5" fmla="*/ 0 h 1043"/>
                    <a:gd name="T6" fmla="*/ 0 w 538"/>
                    <a:gd name="T7" fmla="*/ 0 h 1043"/>
                    <a:gd name="T8" fmla="*/ 488 w 538"/>
                    <a:gd name="T9" fmla="*/ 1035 h 1043"/>
                    <a:gd name="T10" fmla="*/ 512 w 538"/>
                    <a:gd name="T11" fmla="*/ 1035 h 1043"/>
                    <a:gd name="T12" fmla="*/ 512 w 538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38" h="1043">
                      <a:moveTo>
                        <a:pt x="520" y="1043"/>
                      </a:moveTo>
                      <a:lnTo>
                        <a:pt x="538" y="1043"/>
                      </a:lnTo>
                      <a:lnTo>
                        <a:pt x="41" y="0"/>
                      </a:lnTo>
                      <a:lnTo>
                        <a:pt x="0" y="0"/>
                      </a:lnTo>
                      <a:lnTo>
                        <a:pt x="496" y="1043"/>
                      </a:lnTo>
                      <a:lnTo>
                        <a:pt x="520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9519" name="Freeform 36"/>
                <p:cNvSpPr>
                  <a:spLocks noChangeArrowheads="1"/>
                </p:cNvSpPr>
                <p:nvPr/>
              </p:nvSpPr>
              <p:spPr bwMode="auto">
                <a:xfrm>
                  <a:off x="306" y="0"/>
                  <a:ext cx="638" cy="1041"/>
                </a:xfrm>
                <a:custGeom>
                  <a:avLst/>
                  <a:gdLst>
                    <a:gd name="T0" fmla="*/ 614 w 640"/>
                    <a:gd name="T1" fmla="*/ 1035 h 1043"/>
                    <a:gd name="T2" fmla="*/ 632 w 640"/>
                    <a:gd name="T3" fmla="*/ 1035 h 1043"/>
                    <a:gd name="T4" fmla="*/ 48 w 640"/>
                    <a:gd name="T5" fmla="*/ 0 h 1043"/>
                    <a:gd name="T6" fmla="*/ 0 w 640"/>
                    <a:gd name="T7" fmla="*/ 0 h 1043"/>
                    <a:gd name="T8" fmla="*/ 590 w 640"/>
                    <a:gd name="T9" fmla="*/ 1035 h 1043"/>
                    <a:gd name="T10" fmla="*/ 614 w 640"/>
                    <a:gd name="T11" fmla="*/ 1035 h 1043"/>
                    <a:gd name="T12" fmla="*/ 614 w 640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40" h="1043">
                      <a:moveTo>
                        <a:pt x="622" y="1043"/>
                      </a:moveTo>
                      <a:lnTo>
                        <a:pt x="640" y="1043"/>
                      </a:lnTo>
                      <a:lnTo>
                        <a:pt x="48" y="0"/>
                      </a:lnTo>
                      <a:lnTo>
                        <a:pt x="0" y="0"/>
                      </a:lnTo>
                      <a:lnTo>
                        <a:pt x="598" y="1043"/>
                      </a:lnTo>
                      <a:lnTo>
                        <a:pt x="622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9520" name="Freeform 37"/>
                <p:cNvSpPr>
                  <a:spLocks noChangeArrowheads="1"/>
                </p:cNvSpPr>
                <p:nvPr/>
              </p:nvSpPr>
              <p:spPr bwMode="auto">
                <a:xfrm>
                  <a:off x="0" y="108"/>
                  <a:ext cx="626" cy="933"/>
                </a:xfrm>
                <a:custGeom>
                  <a:avLst/>
                  <a:gdLst>
                    <a:gd name="T0" fmla="*/ 596 w 628"/>
                    <a:gd name="T1" fmla="*/ 927 h 935"/>
                    <a:gd name="T2" fmla="*/ 620 w 628"/>
                    <a:gd name="T3" fmla="*/ 927 h 935"/>
                    <a:gd name="T4" fmla="*/ 0 w 628"/>
                    <a:gd name="T5" fmla="*/ 0 h 935"/>
                    <a:gd name="T6" fmla="*/ 0 w 628"/>
                    <a:gd name="T7" fmla="*/ 66 h 935"/>
                    <a:gd name="T8" fmla="*/ 572 w 628"/>
                    <a:gd name="T9" fmla="*/ 927 h 935"/>
                    <a:gd name="T10" fmla="*/ 596 w 628"/>
                    <a:gd name="T11" fmla="*/ 927 h 935"/>
                    <a:gd name="T12" fmla="*/ 596 w 628"/>
                    <a:gd name="T13" fmla="*/ 927 h 93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28" h="935">
                      <a:moveTo>
                        <a:pt x="604" y="935"/>
                      </a:moveTo>
                      <a:lnTo>
                        <a:pt x="628" y="935"/>
                      </a:lnTo>
                      <a:lnTo>
                        <a:pt x="0" y="0"/>
                      </a:lnTo>
                      <a:lnTo>
                        <a:pt x="0" y="66"/>
                      </a:lnTo>
                      <a:lnTo>
                        <a:pt x="580" y="935"/>
                      </a:lnTo>
                      <a:lnTo>
                        <a:pt x="604" y="9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9521" name="Freeform 38"/>
                <p:cNvSpPr>
                  <a:spLocks noChangeArrowheads="1"/>
                </p:cNvSpPr>
                <p:nvPr/>
              </p:nvSpPr>
              <p:spPr bwMode="auto">
                <a:xfrm>
                  <a:off x="3191" y="0"/>
                  <a:ext cx="151" cy="1041"/>
                </a:xfrm>
                <a:custGeom>
                  <a:avLst/>
                  <a:gdLst>
                    <a:gd name="T0" fmla="*/ 18 w 155"/>
                    <a:gd name="T1" fmla="*/ 1035 h 1043"/>
                    <a:gd name="T2" fmla="*/ 37 w 155"/>
                    <a:gd name="T3" fmla="*/ 1035 h 1043"/>
                    <a:gd name="T4" fmla="*/ 135 w 155"/>
                    <a:gd name="T5" fmla="*/ 0 h 1043"/>
                    <a:gd name="T6" fmla="*/ 99 w 155"/>
                    <a:gd name="T7" fmla="*/ 0 h 1043"/>
                    <a:gd name="T8" fmla="*/ 0 w 155"/>
                    <a:gd name="T9" fmla="*/ 1035 h 1043"/>
                    <a:gd name="T10" fmla="*/ 18 w 155"/>
                    <a:gd name="T11" fmla="*/ 1035 h 1043"/>
                    <a:gd name="T12" fmla="*/ 18 w 155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55" h="1043">
                      <a:moveTo>
                        <a:pt x="18" y="1043"/>
                      </a:moveTo>
                      <a:lnTo>
                        <a:pt x="42" y="1043"/>
                      </a:lnTo>
                      <a:lnTo>
                        <a:pt x="155" y="0"/>
                      </a:lnTo>
                      <a:lnTo>
                        <a:pt x="114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9522" name="Freeform 39"/>
                <p:cNvSpPr>
                  <a:spLocks noChangeArrowheads="1"/>
                </p:cNvSpPr>
                <p:nvPr/>
              </p:nvSpPr>
              <p:spPr bwMode="auto">
                <a:xfrm>
                  <a:off x="3533" y="0"/>
                  <a:ext cx="236" cy="1041"/>
                </a:xfrm>
                <a:custGeom>
                  <a:avLst/>
                  <a:gdLst>
                    <a:gd name="T0" fmla="*/ 18 w 239"/>
                    <a:gd name="T1" fmla="*/ 1035 h 1043"/>
                    <a:gd name="T2" fmla="*/ 36 w 239"/>
                    <a:gd name="T3" fmla="*/ 1035 h 1043"/>
                    <a:gd name="T4" fmla="*/ 225 w 239"/>
                    <a:gd name="T5" fmla="*/ 0 h 1043"/>
                    <a:gd name="T6" fmla="*/ 192 w 239"/>
                    <a:gd name="T7" fmla="*/ 0 h 1043"/>
                    <a:gd name="T8" fmla="*/ 0 w 239"/>
                    <a:gd name="T9" fmla="*/ 1035 h 1043"/>
                    <a:gd name="T10" fmla="*/ 18 w 239"/>
                    <a:gd name="T11" fmla="*/ 1035 h 1043"/>
                    <a:gd name="T12" fmla="*/ 18 w 239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39" h="1043">
                      <a:moveTo>
                        <a:pt x="18" y="1043"/>
                      </a:moveTo>
                      <a:lnTo>
                        <a:pt x="36" y="1043"/>
                      </a:lnTo>
                      <a:lnTo>
                        <a:pt x="239" y="0"/>
                      </a:lnTo>
                      <a:lnTo>
                        <a:pt x="203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9523" name="Freeform 40"/>
                <p:cNvSpPr>
                  <a:spLocks noChangeArrowheads="1"/>
                </p:cNvSpPr>
                <p:nvPr/>
              </p:nvSpPr>
              <p:spPr bwMode="auto">
                <a:xfrm>
                  <a:off x="3821" y="0"/>
                  <a:ext cx="355" cy="1041"/>
                </a:xfrm>
                <a:custGeom>
                  <a:avLst/>
                  <a:gdLst>
                    <a:gd name="T0" fmla="*/ 24 w 358"/>
                    <a:gd name="T1" fmla="*/ 1035 h 1043"/>
                    <a:gd name="T2" fmla="*/ 42 w 358"/>
                    <a:gd name="T3" fmla="*/ 1035 h 1043"/>
                    <a:gd name="T4" fmla="*/ 344 w 358"/>
                    <a:gd name="T5" fmla="*/ 0 h 1043"/>
                    <a:gd name="T6" fmla="*/ 303 w 358"/>
                    <a:gd name="T7" fmla="*/ 0 h 1043"/>
                    <a:gd name="T8" fmla="*/ 0 w 358"/>
                    <a:gd name="T9" fmla="*/ 1035 h 1043"/>
                    <a:gd name="T10" fmla="*/ 24 w 358"/>
                    <a:gd name="T11" fmla="*/ 1035 h 1043"/>
                    <a:gd name="T12" fmla="*/ 24 w 358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58" h="1043">
                      <a:moveTo>
                        <a:pt x="24" y="1043"/>
                      </a:moveTo>
                      <a:lnTo>
                        <a:pt x="42" y="1043"/>
                      </a:lnTo>
                      <a:lnTo>
                        <a:pt x="358" y="0"/>
                      </a:lnTo>
                      <a:lnTo>
                        <a:pt x="317" y="0"/>
                      </a:lnTo>
                      <a:lnTo>
                        <a:pt x="0" y="1043"/>
                      </a:lnTo>
                      <a:lnTo>
                        <a:pt x="24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9524" name="Freeform 41"/>
                <p:cNvSpPr>
                  <a:spLocks noChangeArrowheads="1"/>
                </p:cNvSpPr>
                <p:nvPr/>
              </p:nvSpPr>
              <p:spPr bwMode="auto">
                <a:xfrm>
                  <a:off x="4139" y="0"/>
                  <a:ext cx="445" cy="1041"/>
                </a:xfrm>
                <a:custGeom>
                  <a:avLst/>
                  <a:gdLst>
                    <a:gd name="T0" fmla="*/ 18 w 448"/>
                    <a:gd name="T1" fmla="*/ 1035 h 1043"/>
                    <a:gd name="T2" fmla="*/ 41 w 448"/>
                    <a:gd name="T3" fmla="*/ 1035 h 1043"/>
                    <a:gd name="T4" fmla="*/ 434 w 448"/>
                    <a:gd name="T5" fmla="*/ 0 h 1043"/>
                    <a:gd name="T6" fmla="*/ 392 w 448"/>
                    <a:gd name="T7" fmla="*/ 0 h 1043"/>
                    <a:gd name="T8" fmla="*/ 0 w 448"/>
                    <a:gd name="T9" fmla="*/ 1035 h 1043"/>
                    <a:gd name="T10" fmla="*/ 18 w 448"/>
                    <a:gd name="T11" fmla="*/ 1035 h 1043"/>
                    <a:gd name="T12" fmla="*/ 18 w 448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48" h="1043">
                      <a:moveTo>
                        <a:pt x="18" y="1043"/>
                      </a:moveTo>
                      <a:lnTo>
                        <a:pt x="41" y="1043"/>
                      </a:lnTo>
                      <a:lnTo>
                        <a:pt x="448" y="0"/>
                      </a:lnTo>
                      <a:lnTo>
                        <a:pt x="406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" name="Freeform 42"/>
                <p:cNvSpPr>
                  <a:spLocks noChangeArrowheads="1"/>
                </p:cNvSpPr>
                <p:nvPr/>
              </p:nvSpPr>
              <p:spPr bwMode="auto">
                <a:xfrm>
                  <a:off x="4480" y="0"/>
                  <a:ext cx="537" cy="1041"/>
                </a:xfrm>
                <a:custGeom>
                  <a:avLst/>
                  <a:gdLst>
                    <a:gd name="T0" fmla="*/ 18 w 539"/>
                    <a:gd name="T1" fmla="*/ 1035 h 1043"/>
                    <a:gd name="T2" fmla="*/ 42 w 539"/>
                    <a:gd name="T3" fmla="*/ 1035 h 1043"/>
                    <a:gd name="T4" fmla="*/ 531 w 539"/>
                    <a:gd name="T5" fmla="*/ 0 h 1043"/>
                    <a:gd name="T6" fmla="*/ 489 w 539"/>
                    <a:gd name="T7" fmla="*/ 0 h 1043"/>
                    <a:gd name="T8" fmla="*/ 0 w 539"/>
                    <a:gd name="T9" fmla="*/ 1035 h 1043"/>
                    <a:gd name="T10" fmla="*/ 18 w 539"/>
                    <a:gd name="T11" fmla="*/ 1035 h 1043"/>
                    <a:gd name="T12" fmla="*/ 18 w 539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39" h="1043">
                      <a:moveTo>
                        <a:pt x="18" y="1043"/>
                      </a:moveTo>
                      <a:lnTo>
                        <a:pt x="42" y="1043"/>
                      </a:lnTo>
                      <a:lnTo>
                        <a:pt x="539" y="0"/>
                      </a:lnTo>
                      <a:lnTo>
                        <a:pt x="497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9526" name="Freeform 43"/>
                <p:cNvSpPr>
                  <a:spLocks noChangeArrowheads="1"/>
                </p:cNvSpPr>
                <p:nvPr/>
              </p:nvSpPr>
              <p:spPr bwMode="auto">
                <a:xfrm>
                  <a:off x="4768" y="0"/>
                  <a:ext cx="638" cy="1041"/>
                </a:xfrm>
                <a:custGeom>
                  <a:avLst/>
                  <a:gdLst>
                    <a:gd name="T0" fmla="*/ 18 w 640"/>
                    <a:gd name="T1" fmla="*/ 1035 h 1043"/>
                    <a:gd name="T2" fmla="*/ 42 w 640"/>
                    <a:gd name="T3" fmla="*/ 1035 h 1043"/>
                    <a:gd name="T4" fmla="*/ 632 w 640"/>
                    <a:gd name="T5" fmla="*/ 0 h 1043"/>
                    <a:gd name="T6" fmla="*/ 584 w 640"/>
                    <a:gd name="T7" fmla="*/ 0 h 1043"/>
                    <a:gd name="T8" fmla="*/ 0 w 640"/>
                    <a:gd name="T9" fmla="*/ 1035 h 1043"/>
                    <a:gd name="T10" fmla="*/ 18 w 640"/>
                    <a:gd name="T11" fmla="*/ 1035 h 1043"/>
                    <a:gd name="T12" fmla="*/ 18 w 640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40" h="1043">
                      <a:moveTo>
                        <a:pt x="18" y="1043"/>
                      </a:moveTo>
                      <a:lnTo>
                        <a:pt x="42" y="1043"/>
                      </a:lnTo>
                      <a:lnTo>
                        <a:pt x="640" y="0"/>
                      </a:lnTo>
                      <a:lnTo>
                        <a:pt x="592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9527" name="Freeform 44"/>
                <p:cNvSpPr>
                  <a:spLocks noChangeArrowheads="1"/>
                </p:cNvSpPr>
                <p:nvPr/>
              </p:nvSpPr>
              <p:spPr bwMode="auto">
                <a:xfrm>
                  <a:off x="5086" y="48"/>
                  <a:ext cx="668" cy="993"/>
                </a:xfrm>
                <a:custGeom>
                  <a:avLst/>
                  <a:gdLst>
                    <a:gd name="T0" fmla="*/ 24 w 670"/>
                    <a:gd name="T1" fmla="*/ 987 h 995"/>
                    <a:gd name="T2" fmla="*/ 48 w 670"/>
                    <a:gd name="T3" fmla="*/ 987 h 995"/>
                    <a:gd name="T4" fmla="*/ 662 w 670"/>
                    <a:gd name="T5" fmla="*/ 72 h 995"/>
                    <a:gd name="T6" fmla="*/ 662 w 670"/>
                    <a:gd name="T7" fmla="*/ 0 h 995"/>
                    <a:gd name="T8" fmla="*/ 0 w 670"/>
                    <a:gd name="T9" fmla="*/ 987 h 995"/>
                    <a:gd name="T10" fmla="*/ 24 w 670"/>
                    <a:gd name="T11" fmla="*/ 987 h 995"/>
                    <a:gd name="T12" fmla="*/ 24 w 670"/>
                    <a:gd name="T13" fmla="*/ 987 h 99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70" h="995">
                      <a:moveTo>
                        <a:pt x="24" y="995"/>
                      </a:moveTo>
                      <a:lnTo>
                        <a:pt x="48" y="995"/>
                      </a:lnTo>
                      <a:lnTo>
                        <a:pt x="670" y="72"/>
                      </a:lnTo>
                      <a:lnTo>
                        <a:pt x="670" y="0"/>
                      </a:lnTo>
                      <a:lnTo>
                        <a:pt x="0" y="995"/>
                      </a:lnTo>
                      <a:lnTo>
                        <a:pt x="24" y="9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</p:grpSp>
          <p:grpSp>
            <p:nvGrpSpPr>
              <p:cNvPr id="19492" name="Group 45"/>
              <p:cNvGrpSpPr>
                <a:grpSpLocks/>
              </p:cNvGrpSpPr>
              <p:nvPr/>
            </p:nvGrpSpPr>
            <p:grpSpPr bwMode="auto">
              <a:xfrm>
                <a:off x="0" y="558"/>
                <a:ext cx="5754" cy="483"/>
                <a:chOff x="0" y="558"/>
                <a:chExt cx="5754" cy="483"/>
              </a:xfrm>
            </p:grpSpPr>
            <p:sp>
              <p:nvSpPr>
                <p:cNvPr id="19511" name="Freeform 46"/>
                <p:cNvSpPr>
                  <a:spLocks noChangeArrowheads="1"/>
                </p:cNvSpPr>
                <p:nvPr/>
              </p:nvSpPr>
              <p:spPr bwMode="auto">
                <a:xfrm>
                  <a:off x="0" y="618"/>
                  <a:ext cx="302" cy="423"/>
                </a:xfrm>
                <a:custGeom>
                  <a:avLst/>
                  <a:gdLst>
                    <a:gd name="T0" fmla="*/ 267 w 305"/>
                    <a:gd name="T1" fmla="*/ 412 h 426"/>
                    <a:gd name="T2" fmla="*/ 291 w 305"/>
                    <a:gd name="T3" fmla="*/ 412 h 426"/>
                    <a:gd name="T4" fmla="*/ 0 w 305"/>
                    <a:gd name="T5" fmla="*/ 0 h 426"/>
                    <a:gd name="T6" fmla="*/ 0 w 305"/>
                    <a:gd name="T7" fmla="*/ 66 h 426"/>
                    <a:gd name="T8" fmla="*/ 242 w 305"/>
                    <a:gd name="T9" fmla="*/ 412 h 426"/>
                    <a:gd name="T10" fmla="*/ 267 w 305"/>
                    <a:gd name="T11" fmla="*/ 412 h 426"/>
                    <a:gd name="T12" fmla="*/ 267 w 305"/>
                    <a:gd name="T13" fmla="*/ 412 h 42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5" h="426">
                      <a:moveTo>
                        <a:pt x="281" y="426"/>
                      </a:moveTo>
                      <a:lnTo>
                        <a:pt x="305" y="426"/>
                      </a:lnTo>
                      <a:lnTo>
                        <a:pt x="0" y="0"/>
                      </a:lnTo>
                      <a:lnTo>
                        <a:pt x="0" y="66"/>
                      </a:lnTo>
                      <a:lnTo>
                        <a:pt x="251" y="426"/>
                      </a:lnTo>
                      <a:lnTo>
                        <a:pt x="281" y="426"/>
                      </a:lnTo>
                      <a:close/>
                    </a:path>
                  </a:pathLst>
                </a:custGeom>
                <a:solidFill>
                  <a:srgbClr val="44444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9512" name="Freeform 47"/>
                <p:cNvSpPr>
                  <a:spLocks noChangeArrowheads="1"/>
                </p:cNvSpPr>
                <p:nvPr/>
              </p:nvSpPr>
              <p:spPr bwMode="auto">
                <a:xfrm>
                  <a:off x="5410" y="558"/>
                  <a:ext cx="344" cy="483"/>
                </a:xfrm>
                <a:custGeom>
                  <a:avLst/>
                  <a:gdLst>
                    <a:gd name="T0" fmla="*/ 24 w 347"/>
                    <a:gd name="T1" fmla="*/ 472 h 486"/>
                    <a:gd name="T2" fmla="*/ 48 w 347"/>
                    <a:gd name="T3" fmla="*/ 472 h 486"/>
                    <a:gd name="T4" fmla="*/ 333 w 347"/>
                    <a:gd name="T5" fmla="*/ 72 h 486"/>
                    <a:gd name="T6" fmla="*/ 333 w 347"/>
                    <a:gd name="T7" fmla="*/ 0 h 486"/>
                    <a:gd name="T8" fmla="*/ 0 w 347"/>
                    <a:gd name="T9" fmla="*/ 472 h 486"/>
                    <a:gd name="T10" fmla="*/ 24 w 347"/>
                    <a:gd name="T11" fmla="*/ 472 h 486"/>
                    <a:gd name="T12" fmla="*/ 24 w 347"/>
                    <a:gd name="T13" fmla="*/ 472 h 48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47" h="486">
                      <a:moveTo>
                        <a:pt x="24" y="486"/>
                      </a:moveTo>
                      <a:lnTo>
                        <a:pt x="48" y="486"/>
                      </a:lnTo>
                      <a:lnTo>
                        <a:pt x="347" y="72"/>
                      </a:lnTo>
                      <a:lnTo>
                        <a:pt x="347" y="0"/>
                      </a:lnTo>
                      <a:lnTo>
                        <a:pt x="0" y="486"/>
                      </a:lnTo>
                      <a:lnTo>
                        <a:pt x="24" y="486"/>
                      </a:lnTo>
                      <a:close/>
                    </a:path>
                  </a:pathLst>
                </a:custGeom>
                <a:solidFill>
                  <a:srgbClr val="44444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</p:grpSp>
          <p:grpSp>
            <p:nvGrpSpPr>
              <p:cNvPr id="19493" name="Group 48"/>
              <p:cNvGrpSpPr>
                <a:grpSpLocks/>
              </p:cNvGrpSpPr>
              <p:nvPr/>
            </p:nvGrpSpPr>
            <p:grpSpPr bwMode="auto">
              <a:xfrm>
                <a:off x="264" y="1039"/>
                <a:ext cx="5196" cy="3276"/>
                <a:chOff x="264" y="1039"/>
                <a:chExt cx="5196" cy="3276"/>
              </a:xfrm>
            </p:grpSpPr>
            <p:sp>
              <p:nvSpPr>
                <p:cNvPr id="19502" name="Freeform 49"/>
                <p:cNvSpPr>
                  <a:spLocks noChangeArrowheads="1"/>
                </p:cNvSpPr>
                <p:nvPr/>
              </p:nvSpPr>
              <p:spPr bwMode="auto">
                <a:xfrm>
                  <a:off x="2849" y="1039"/>
                  <a:ext cx="38" cy="3276"/>
                </a:xfrm>
                <a:custGeom>
                  <a:avLst/>
                  <a:gdLst>
                    <a:gd name="T0" fmla="*/ 11 w 42"/>
                    <a:gd name="T1" fmla="*/ 0 h 3273"/>
                    <a:gd name="T2" fmla="*/ 0 w 42"/>
                    <a:gd name="T3" fmla="*/ 0 h 3273"/>
                    <a:gd name="T4" fmla="*/ 0 w 42"/>
                    <a:gd name="T5" fmla="*/ 3295 h 3273"/>
                    <a:gd name="T6" fmla="*/ 25 w 42"/>
                    <a:gd name="T7" fmla="*/ 3295 h 3273"/>
                    <a:gd name="T8" fmla="*/ 25 w 42"/>
                    <a:gd name="T9" fmla="*/ 0 h 3273"/>
                    <a:gd name="T10" fmla="*/ 11 w 42"/>
                    <a:gd name="T11" fmla="*/ 0 h 3273"/>
                    <a:gd name="T12" fmla="*/ 11 w 42"/>
                    <a:gd name="T13" fmla="*/ 0 h 32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2" h="3273">
                      <a:moveTo>
                        <a:pt x="18" y="0"/>
                      </a:moveTo>
                      <a:lnTo>
                        <a:pt x="0" y="0"/>
                      </a:lnTo>
                      <a:lnTo>
                        <a:pt x="0" y="3273"/>
                      </a:lnTo>
                      <a:lnTo>
                        <a:pt x="42" y="3273"/>
                      </a:lnTo>
                      <a:lnTo>
                        <a:pt x="42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4D4D4D"/>
                    </a:gs>
                    <a:gs pos="100000">
                      <a:srgbClr val="363636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9503" name="Freeform 50"/>
                <p:cNvSpPr>
                  <a:spLocks noChangeArrowheads="1"/>
                </p:cNvSpPr>
                <p:nvPr/>
              </p:nvSpPr>
              <p:spPr bwMode="auto">
                <a:xfrm>
                  <a:off x="2154" y="1039"/>
                  <a:ext cx="397" cy="3276"/>
                </a:xfrm>
                <a:custGeom>
                  <a:avLst/>
                  <a:gdLst>
                    <a:gd name="T0" fmla="*/ 362 w 400"/>
                    <a:gd name="T1" fmla="*/ 0 h 3273"/>
                    <a:gd name="T2" fmla="*/ 344 w 400"/>
                    <a:gd name="T3" fmla="*/ 0 h 3273"/>
                    <a:gd name="T4" fmla="*/ 0 w 400"/>
                    <a:gd name="T5" fmla="*/ 3295 h 3273"/>
                    <a:gd name="T6" fmla="*/ 41 w 400"/>
                    <a:gd name="T7" fmla="*/ 3295 h 3273"/>
                    <a:gd name="T8" fmla="*/ 386 w 400"/>
                    <a:gd name="T9" fmla="*/ 0 h 3273"/>
                    <a:gd name="T10" fmla="*/ 362 w 400"/>
                    <a:gd name="T11" fmla="*/ 0 h 3273"/>
                    <a:gd name="T12" fmla="*/ 362 w 400"/>
                    <a:gd name="T13" fmla="*/ 0 h 32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00" h="3273">
                      <a:moveTo>
                        <a:pt x="376" y="0"/>
                      </a:moveTo>
                      <a:lnTo>
                        <a:pt x="358" y="0"/>
                      </a:lnTo>
                      <a:lnTo>
                        <a:pt x="0" y="3273"/>
                      </a:lnTo>
                      <a:lnTo>
                        <a:pt x="41" y="3273"/>
                      </a:lnTo>
                      <a:lnTo>
                        <a:pt x="400" y="0"/>
                      </a:lnTo>
                      <a:lnTo>
                        <a:pt x="376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4D4D4D"/>
                    </a:gs>
                    <a:gs pos="100000">
                      <a:srgbClr val="363636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9504" name="Freeform 51"/>
                <p:cNvSpPr>
                  <a:spLocks noChangeArrowheads="1"/>
                </p:cNvSpPr>
                <p:nvPr/>
              </p:nvSpPr>
              <p:spPr bwMode="auto">
                <a:xfrm>
                  <a:off x="1530" y="1039"/>
                  <a:ext cx="673" cy="3276"/>
                </a:xfrm>
                <a:custGeom>
                  <a:avLst/>
                  <a:gdLst>
                    <a:gd name="T0" fmla="*/ 649 w 675"/>
                    <a:gd name="T1" fmla="*/ 0 h 3273"/>
                    <a:gd name="T2" fmla="*/ 631 w 675"/>
                    <a:gd name="T3" fmla="*/ 0 h 3273"/>
                    <a:gd name="T4" fmla="*/ 0 w 675"/>
                    <a:gd name="T5" fmla="*/ 3295 h 3273"/>
                    <a:gd name="T6" fmla="*/ 42 w 675"/>
                    <a:gd name="T7" fmla="*/ 3295 h 3273"/>
                    <a:gd name="T8" fmla="*/ 667 w 675"/>
                    <a:gd name="T9" fmla="*/ 0 h 3273"/>
                    <a:gd name="T10" fmla="*/ 649 w 675"/>
                    <a:gd name="T11" fmla="*/ 0 h 3273"/>
                    <a:gd name="T12" fmla="*/ 649 w 675"/>
                    <a:gd name="T13" fmla="*/ 0 h 32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75" h="3273">
                      <a:moveTo>
                        <a:pt x="657" y="0"/>
                      </a:moveTo>
                      <a:lnTo>
                        <a:pt x="639" y="0"/>
                      </a:lnTo>
                      <a:lnTo>
                        <a:pt x="0" y="3273"/>
                      </a:lnTo>
                      <a:lnTo>
                        <a:pt x="42" y="3273"/>
                      </a:lnTo>
                      <a:lnTo>
                        <a:pt x="675" y="0"/>
                      </a:lnTo>
                      <a:lnTo>
                        <a:pt x="657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4D4D4D"/>
                    </a:gs>
                    <a:gs pos="100000">
                      <a:srgbClr val="363636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9505" name="Freeform 52"/>
                <p:cNvSpPr>
                  <a:spLocks noChangeArrowheads="1"/>
                </p:cNvSpPr>
                <p:nvPr/>
              </p:nvSpPr>
              <p:spPr bwMode="auto">
                <a:xfrm>
                  <a:off x="876" y="1039"/>
                  <a:ext cx="1027" cy="3276"/>
                </a:xfrm>
                <a:custGeom>
                  <a:avLst/>
                  <a:gdLst>
                    <a:gd name="T0" fmla="*/ 993 w 1031"/>
                    <a:gd name="T1" fmla="*/ 0 h 3280"/>
                    <a:gd name="T2" fmla="*/ 970 w 1031"/>
                    <a:gd name="T3" fmla="*/ 0 h 3280"/>
                    <a:gd name="T4" fmla="*/ 0 w 1031"/>
                    <a:gd name="T5" fmla="*/ 3260 h 3280"/>
                    <a:gd name="T6" fmla="*/ 42 w 1031"/>
                    <a:gd name="T7" fmla="*/ 3260 h 3280"/>
                    <a:gd name="T8" fmla="*/ 1011 w 1031"/>
                    <a:gd name="T9" fmla="*/ 4 h 3280"/>
                    <a:gd name="T10" fmla="*/ 993 w 1031"/>
                    <a:gd name="T11" fmla="*/ 0 h 3280"/>
                    <a:gd name="T12" fmla="*/ 993 w 1031"/>
                    <a:gd name="T13" fmla="*/ 0 h 328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31" h="3280">
                      <a:moveTo>
                        <a:pt x="1013" y="0"/>
                      </a:moveTo>
                      <a:lnTo>
                        <a:pt x="990" y="0"/>
                      </a:lnTo>
                      <a:lnTo>
                        <a:pt x="0" y="3280"/>
                      </a:lnTo>
                      <a:lnTo>
                        <a:pt x="42" y="3280"/>
                      </a:lnTo>
                      <a:lnTo>
                        <a:pt x="1031" y="4"/>
                      </a:lnTo>
                      <a:lnTo>
                        <a:pt x="1013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4D4D4D"/>
                    </a:gs>
                    <a:gs pos="100000">
                      <a:srgbClr val="363636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9506" name="Freeform 53"/>
                <p:cNvSpPr>
                  <a:spLocks noChangeArrowheads="1"/>
                </p:cNvSpPr>
                <p:nvPr/>
              </p:nvSpPr>
              <p:spPr bwMode="auto">
                <a:xfrm>
                  <a:off x="264" y="1039"/>
                  <a:ext cx="1315" cy="3276"/>
                </a:xfrm>
                <a:custGeom>
                  <a:avLst/>
                  <a:gdLst>
                    <a:gd name="T0" fmla="*/ 1276 w 1319"/>
                    <a:gd name="T1" fmla="*/ 0 h 3280"/>
                    <a:gd name="T2" fmla="*/ 1258 w 1319"/>
                    <a:gd name="T3" fmla="*/ 0 h 3280"/>
                    <a:gd name="T4" fmla="*/ 0 w 1319"/>
                    <a:gd name="T5" fmla="*/ 3260 h 3280"/>
                    <a:gd name="T6" fmla="*/ 42 w 1319"/>
                    <a:gd name="T7" fmla="*/ 3260 h 3280"/>
                    <a:gd name="T8" fmla="*/ 1299 w 1319"/>
                    <a:gd name="T9" fmla="*/ 5 h 3280"/>
                    <a:gd name="T10" fmla="*/ 1276 w 1319"/>
                    <a:gd name="T11" fmla="*/ 0 h 3280"/>
                    <a:gd name="T12" fmla="*/ 1276 w 1319"/>
                    <a:gd name="T13" fmla="*/ 0 h 328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319" h="3280">
                      <a:moveTo>
                        <a:pt x="1296" y="0"/>
                      </a:moveTo>
                      <a:lnTo>
                        <a:pt x="1278" y="0"/>
                      </a:lnTo>
                      <a:lnTo>
                        <a:pt x="0" y="3280"/>
                      </a:lnTo>
                      <a:lnTo>
                        <a:pt x="42" y="3280"/>
                      </a:lnTo>
                      <a:lnTo>
                        <a:pt x="1319" y="5"/>
                      </a:lnTo>
                      <a:lnTo>
                        <a:pt x="1296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4D4D4D"/>
                    </a:gs>
                    <a:gs pos="100000">
                      <a:srgbClr val="363636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9507" name="Freeform 54"/>
                <p:cNvSpPr>
                  <a:spLocks noChangeArrowheads="1"/>
                </p:cNvSpPr>
                <p:nvPr/>
              </p:nvSpPr>
              <p:spPr bwMode="auto">
                <a:xfrm>
                  <a:off x="3191" y="1039"/>
                  <a:ext cx="398" cy="3276"/>
                </a:xfrm>
                <a:custGeom>
                  <a:avLst/>
                  <a:gdLst>
                    <a:gd name="T0" fmla="*/ 18 w 401"/>
                    <a:gd name="T1" fmla="*/ 0 h 3273"/>
                    <a:gd name="T2" fmla="*/ 0 w 401"/>
                    <a:gd name="T3" fmla="*/ 0 h 3273"/>
                    <a:gd name="T4" fmla="*/ 345 w 401"/>
                    <a:gd name="T5" fmla="*/ 3295 h 3273"/>
                    <a:gd name="T6" fmla="*/ 387 w 401"/>
                    <a:gd name="T7" fmla="*/ 3295 h 3273"/>
                    <a:gd name="T8" fmla="*/ 42 w 401"/>
                    <a:gd name="T9" fmla="*/ 0 h 3273"/>
                    <a:gd name="T10" fmla="*/ 18 w 401"/>
                    <a:gd name="T11" fmla="*/ 0 h 3273"/>
                    <a:gd name="T12" fmla="*/ 18 w 401"/>
                    <a:gd name="T13" fmla="*/ 0 h 32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01" h="3273">
                      <a:moveTo>
                        <a:pt x="18" y="0"/>
                      </a:moveTo>
                      <a:lnTo>
                        <a:pt x="0" y="0"/>
                      </a:lnTo>
                      <a:lnTo>
                        <a:pt x="359" y="3273"/>
                      </a:lnTo>
                      <a:lnTo>
                        <a:pt x="401" y="3273"/>
                      </a:lnTo>
                      <a:lnTo>
                        <a:pt x="42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4D4D4D"/>
                    </a:gs>
                    <a:gs pos="100000">
                      <a:srgbClr val="363636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9508" name="Freeform 55"/>
                <p:cNvSpPr>
                  <a:spLocks noChangeArrowheads="1"/>
                </p:cNvSpPr>
                <p:nvPr/>
              </p:nvSpPr>
              <p:spPr bwMode="auto">
                <a:xfrm>
                  <a:off x="3533" y="1039"/>
                  <a:ext cx="673" cy="3276"/>
                </a:xfrm>
                <a:custGeom>
                  <a:avLst/>
                  <a:gdLst>
                    <a:gd name="T0" fmla="*/ 18 w 675"/>
                    <a:gd name="T1" fmla="*/ 0 h 3273"/>
                    <a:gd name="T2" fmla="*/ 0 w 675"/>
                    <a:gd name="T3" fmla="*/ 0 h 3273"/>
                    <a:gd name="T4" fmla="*/ 632 w 675"/>
                    <a:gd name="T5" fmla="*/ 3295 h 3273"/>
                    <a:gd name="T6" fmla="*/ 667 w 675"/>
                    <a:gd name="T7" fmla="*/ 3295 h 3273"/>
                    <a:gd name="T8" fmla="*/ 36 w 675"/>
                    <a:gd name="T9" fmla="*/ 0 h 3273"/>
                    <a:gd name="T10" fmla="*/ 18 w 675"/>
                    <a:gd name="T11" fmla="*/ 0 h 3273"/>
                    <a:gd name="T12" fmla="*/ 18 w 675"/>
                    <a:gd name="T13" fmla="*/ 0 h 32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75" h="3273">
                      <a:moveTo>
                        <a:pt x="18" y="0"/>
                      </a:moveTo>
                      <a:lnTo>
                        <a:pt x="0" y="0"/>
                      </a:lnTo>
                      <a:lnTo>
                        <a:pt x="640" y="3273"/>
                      </a:lnTo>
                      <a:lnTo>
                        <a:pt x="675" y="3273"/>
                      </a:lnTo>
                      <a:lnTo>
                        <a:pt x="36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4D4D4D"/>
                    </a:gs>
                    <a:gs pos="100000">
                      <a:srgbClr val="363636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9509" name="Freeform 56"/>
                <p:cNvSpPr>
                  <a:spLocks noChangeArrowheads="1"/>
                </p:cNvSpPr>
                <p:nvPr/>
              </p:nvSpPr>
              <p:spPr bwMode="auto">
                <a:xfrm>
                  <a:off x="3822" y="1039"/>
                  <a:ext cx="1032" cy="3276"/>
                </a:xfrm>
                <a:custGeom>
                  <a:avLst/>
                  <a:gdLst>
                    <a:gd name="T0" fmla="*/ 23 w 1036"/>
                    <a:gd name="T1" fmla="*/ 0 h 3280"/>
                    <a:gd name="T2" fmla="*/ 0 w 1036"/>
                    <a:gd name="T3" fmla="*/ 5 h 3280"/>
                    <a:gd name="T4" fmla="*/ 974 w 1036"/>
                    <a:gd name="T5" fmla="*/ 3260 h 3280"/>
                    <a:gd name="T6" fmla="*/ 1016 w 1036"/>
                    <a:gd name="T7" fmla="*/ 3260 h 3280"/>
                    <a:gd name="T8" fmla="*/ 41 w 1036"/>
                    <a:gd name="T9" fmla="*/ 0 h 3280"/>
                    <a:gd name="T10" fmla="*/ 23 w 1036"/>
                    <a:gd name="T11" fmla="*/ 0 h 3280"/>
                    <a:gd name="T12" fmla="*/ 23 w 1036"/>
                    <a:gd name="T13" fmla="*/ 0 h 328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36" h="3280">
                      <a:moveTo>
                        <a:pt x="23" y="0"/>
                      </a:moveTo>
                      <a:lnTo>
                        <a:pt x="0" y="5"/>
                      </a:lnTo>
                      <a:lnTo>
                        <a:pt x="994" y="3280"/>
                      </a:lnTo>
                      <a:lnTo>
                        <a:pt x="1036" y="3280"/>
                      </a:lnTo>
                      <a:lnTo>
                        <a:pt x="41" y="0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4D4D4D"/>
                    </a:gs>
                    <a:gs pos="100000">
                      <a:srgbClr val="363636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9510" name="Freeform 57"/>
                <p:cNvSpPr>
                  <a:spLocks noChangeArrowheads="1"/>
                </p:cNvSpPr>
                <p:nvPr/>
              </p:nvSpPr>
              <p:spPr bwMode="auto">
                <a:xfrm>
                  <a:off x="4137" y="1039"/>
                  <a:ext cx="1323" cy="3276"/>
                </a:xfrm>
                <a:custGeom>
                  <a:avLst/>
                  <a:gdLst>
                    <a:gd name="T0" fmla="*/ 20 w 1327"/>
                    <a:gd name="T1" fmla="*/ 0 h 3280"/>
                    <a:gd name="T2" fmla="*/ 0 w 1327"/>
                    <a:gd name="T3" fmla="*/ 7 h 3280"/>
                    <a:gd name="T4" fmla="*/ 1265 w 1327"/>
                    <a:gd name="T5" fmla="*/ 3260 h 3280"/>
                    <a:gd name="T6" fmla="*/ 1307 w 1327"/>
                    <a:gd name="T7" fmla="*/ 3260 h 3280"/>
                    <a:gd name="T8" fmla="*/ 43 w 1327"/>
                    <a:gd name="T9" fmla="*/ 0 h 3280"/>
                    <a:gd name="T10" fmla="*/ 20 w 1327"/>
                    <a:gd name="T11" fmla="*/ 0 h 3280"/>
                    <a:gd name="T12" fmla="*/ 20 w 1327"/>
                    <a:gd name="T13" fmla="*/ 0 h 328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327" h="3280">
                      <a:moveTo>
                        <a:pt x="20" y="0"/>
                      </a:moveTo>
                      <a:lnTo>
                        <a:pt x="0" y="7"/>
                      </a:lnTo>
                      <a:lnTo>
                        <a:pt x="1285" y="3280"/>
                      </a:lnTo>
                      <a:lnTo>
                        <a:pt x="1327" y="3280"/>
                      </a:lnTo>
                      <a:lnTo>
                        <a:pt x="43" y="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4D4D4D"/>
                    </a:gs>
                    <a:gs pos="100000">
                      <a:srgbClr val="363636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</p:grpSp>
          <p:sp>
            <p:nvSpPr>
              <p:cNvPr id="19494" name="Freeform 58"/>
              <p:cNvSpPr>
                <a:spLocks noChangeArrowheads="1"/>
              </p:cNvSpPr>
              <p:nvPr/>
            </p:nvSpPr>
            <p:spPr bwMode="auto">
              <a:xfrm>
                <a:off x="0" y="1039"/>
                <a:ext cx="1250" cy="2628"/>
              </a:xfrm>
              <a:custGeom>
                <a:avLst/>
                <a:gdLst>
                  <a:gd name="T0" fmla="*/ 1216 w 1254"/>
                  <a:gd name="T1" fmla="*/ 0 h 2632"/>
                  <a:gd name="T2" fmla="*/ 1192 w 1254"/>
                  <a:gd name="T3" fmla="*/ 0 h 2632"/>
                  <a:gd name="T4" fmla="*/ 0 w 1254"/>
                  <a:gd name="T5" fmla="*/ 2522 h 2632"/>
                  <a:gd name="T6" fmla="*/ 0 w 1254"/>
                  <a:gd name="T7" fmla="*/ 2612 h 2632"/>
                  <a:gd name="T8" fmla="*/ 1234 w 1254"/>
                  <a:gd name="T9" fmla="*/ 7 h 2632"/>
                  <a:gd name="T10" fmla="*/ 1216 w 1254"/>
                  <a:gd name="T11" fmla="*/ 0 h 2632"/>
                  <a:gd name="T12" fmla="*/ 1216 w 1254"/>
                  <a:gd name="T13" fmla="*/ 0 h 26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54" h="2632">
                    <a:moveTo>
                      <a:pt x="1236" y="0"/>
                    </a:moveTo>
                    <a:lnTo>
                      <a:pt x="1212" y="0"/>
                    </a:lnTo>
                    <a:lnTo>
                      <a:pt x="0" y="2542"/>
                    </a:lnTo>
                    <a:lnTo>
                      <a:pt x="0" y="2632"/>
                    </a:lnTo>
                    <a:lnTo>
                      <a:pt x="1254" y="7"/>
                    </a:lnTo>
                    <a:lnTo>
                      <a:pt x="1236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63636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9495" name="Freeform 59"/>
              <p:cNvSpPr>
                <a:spLocks noChangeArrowheads="1"/>
              </p:cNvSpPr>
              <p:nvPr/>
            </p:nvSpPr>
            <p:spPr bwMode="auto">
              <a:xfrm>
                <a:off x="0" y="1039"/>
                <a:ext cx="944" cy="1672"/>
              </a:xfrm>
              <a:custGeom>
                <a:avLst/>
                <a:gdLst>
                  <a:gd name="T0" fmla="*/ 910 w 948"/>
                  <a:gd name="T1" fmla="*/ 0 h 1676"/>
                  <a:gd name="T2" fmla="*/ 886 w 948"/>
                  <a:gd name="T3" fmla="*/ 0 h 1676"/>
                  <a:gd name="T4" fmla="*/ 0 w 948"/>
                  <a:gd name="T5" fmla="*/ 1573 h 1676"/>
                  <a:gd name="T6" fmla="*/ 0 w 948"/>
                  <a:gd name="T7" fmla="*/ 1656 h 1676"/>
                  <a:gd name="T8" fmla="*/ 928 w 948"/>
                  <a:gd name="T9" fmla="*/ 5 h 1676"/>
                  <a:gd name="T10" fmla="*/ 910 w 948"/>
                  <a:gd name="T11" fmla="*/ 0 h 1676"/>
                  <a:gd name="T12" fmla="*/ 910 w 948"/>
                  <a:gd name="T13" fmla="*/ 0 h 16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48" h="1676">
                    <a:moveTo>
                      <a:pt x="930" y="0"/>
                    </a:moveTo>
                    <a:lnTo>
                      <a:pt x="906" y="0"/>
                    </a:lnTo>
                    <a:lnTo>
                      <a:pt x="0" y="1593"/>
                    </a:lnTo>
                    <a:lnTo>
                      <a:pt x="0" y="1676"/>
                    </a:lnTo>
                    <a:lnTo>
                      <a:pt x="948" y="5"/>
                    </a:lnTo>
                    <a:lnTo>
                      <a:pt x="930" y="0"/>
                    </a:lnTo>
                    <a:close/>
                  </a:path>
                </a:pathLst>
              </a:custGeom>
              <a:solidFill>
                <a:srgbClr val="44444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9496" name="Freeform 60"/>
              <p:cNvSpPr>
                <a:spLocks noChangeArrowheads="1"/>
              </p:cNvSpPr>
              <p:nvPr/>
            </p:nvSpPr>
            <p:spPr bwMode="auto">
              <a:xfrm>
                <a:off x="0" y="1039"/>
                <a:ext cx="625" cy="933"/>
              </a:xfrm>
              <a:custGeom>
                <a:avLst/>
                <a:gdLst>
                  <a:gd name="T0" fmla="*/ 586 w 629"/>
                  <a:gd name="T1" fmla="*/ 0 h 937"/>
                  <a:gd name="T2" fmla="*/ 562 w 629"/>
                  <a:gd name="T3" fmla="*/ 0 h 937"/>
                  <a:gd name="T4" fmla="*/ 0 w 629"/>
                  <a:gd name="T5" fmla="*/ 851 h 937"/>
                  <a:gd name="T6" fmla="*/ 0 w 629"/>
                  <a:gd name="T7" fmla="*/ 917 h 937"/>
                  <a:gd name="T8" fmla="*/ 609 w 629"/>
                  <a:gd name="T9" fmla="*/ 4 h 937"/>
                  <a:gd name="T10" fmla="*/ 586 w 629"/>
                  <a:gd name="T11" fmla="*/ 0 h 937"/>
                  <a:gd name="T12" fmla="*/ 586 w 629"/>
                  <a:gd name="T13" fmla="*/ 0 h 9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9" h="937">
                    <a:moveTo>
                      <a:pt x="606" y="0"/>
                    </a:moveTo>
                    <a:lnTo>
                      <a:pt x="582" y="0"/>
                    </a:lnTo>
                    <a:lnTo>
                      <a:pt x="0" y="871"/>
                    </a:lnTo>
                    <a:lnTo>
                      <a:pt x="0" y="937"/>
                    </a:lnTo>
                    <a:lnTo>
                      <a:pt x="629" y="4"/>
                    </a:lnTo>
                    <a:lnTo>
                      <a:pt x="606" y="0"/>
                    </a:lnTo>
                    <a:close/>
                  </a:path>
                </a:pathLst>
              </a:custGeom>
              <a:solidFill>
                <a:srgbClr val="44444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9497" name="Freeform 61"/>
              <p:cNvSpPr>
                <a:spLocks noChangeArrowheads="1"/>
              </p:cNvSpPr>
              <p:nvPr/>
            </p:nvSpPr>
            <p:spPr bwMode="auto">
              <a:xfrm>
                <a:off x="0" y="1039"/>
                <a:ext cx="301" cy="423"/>
              </a:xfrm>
              <a:custGeom>
                <a:avLst/>
                <a:gdLst>
                  <a:gd name="T0" fmla="*/ 263 w 305"/>
                  <a:gd name="T1" fmla="*/ 0 h 427"/>
                  <a:gd name="T2" fmla="*/ 237 w 305"/>
                  <a:gd name="T3" fmla="*/ 0 h 427"/>
                  <a:gd name="T4" fmla="*/ 0 w 305"/>
                  <a:gd name="T5" fmla="*/ 346 h 427"/>
                  <a:gd name="T6" fmla="*/ 0 w 305"/>
                  <a:gd name="T7" fmla="*/ 407 h 427"/>
                  <a:gd name="T8" fmla="*/ 285 w 305"/>
                  <a:gd name="T9" fmla="*/ 5 h 427"/>
                  <a:gd name="T10" fmla="*/ 263 w 305"/>
                  <a:gd name="T11" fmla="*/ 0 h 427"/>
                  <a:gd name="T12" fmla="*/ 263 w 305"/>
                  <a:gd name="T13" fmla="*/ 0 h 4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5" h="427">
                    <a:moveTo>
                      <a:pt x="282" y="0"/>
                    </a:moveTo>
                    <a:lnTo>
                      <a:pt x="252" y="0"/>
                    </a:lnTo>
                    <a:lnTo>
                      <a:pt x="0" y="361"/>
                    </a:lnTo>
                    <a:lnTo>
                      <a:pt x="0" y="427"/>
                    </a:lnTo>
                    <a:lnTo>
                      <a:pt x="305" y="5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44444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9498" name="Freeform 62"/>
              <p:cNvSpPr>
                <a:spLocks noChangeArrowheads="1"/>
              </p:cNvSpPr>
              <p:nvPr/>
            </p:nvSpPr>
            <p:spPr bwMode="auto">
              <a:xfrm>
                <a:off x="4481" y="1039"/>
                <a:ext cx="1273" cy="2682"/>
              </a:xfrm>
              <a:custGeom>
                <a:avLst/>
                <a:gdLst>
                  <a:gd name="T0" fmla="*/ 41 w 1277"/>
                  <a:gd name="T1" fmla="*/ 0 h 2686"/>
                  <a:gd name="T2" fmla="*/ 17 w 1277"/>
                  <a:gd name="T3" fmla="*/ 0 h 2686"/>
                  <a:gd name="T4" fmla="*/ 0 w 1277"/>
                  <a:gd name="T5" fmla="*/ 4 h 2686"/>
                  <a:gd name="T6" fmla="*/ 1257 w 1277"/>
                  <a:gd name="T7" fmla="*/ 2666 h 2686"/>
                  <a:gd name="T8" fmla="*/ 1257 w 1277"/>
                  <a:gd name="T9" fmla="*/ 2576 h 2686"/>
                  <a:gd name="T10" fmla="*/ 41 w 1277"/>
                  <a:gd name="T11" fmla="*/ 0 h 2686"/>
                  <a:gd name="T12" fmla="*/ 41 w 1277"/>
                  <a:gd name="T13" fmla="*/ 0 h 268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77" h="2686">
                    <a:moveTo>
                      <a:pt x="41" y="0"/>
                    </a:moveTo>
                    <a:lnTo>
                      <a:pt x="17" y="0"/>
                    </a:lnTo>
                    <a:lnTo>
                      <a:pt x="0" y="4"/>
                    </a:lnTo>
                    <a:lnTo>
                      <a:pt x="1277" y="2686"/>
                    </a:lnTo>
                    <a:lnTo>
                      <a:pt x="1277" y="2596"/>
                    </a:lnTo>
                    <a:lnTo>
                      <a:pt x="41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63636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9499" name="Freeform 63"/>
              <p:cNvSpPr>
                <a:spLocks noChangeArrowheads="1"/>
              </p:cNvSpPr>
              <p:nvPr/>
            </p:nvSpPr>
            <p:spPr bwMode="auto">
              <a:xfrm>
                <a:off x="4770" y="1039"/>
                <a:ext cx="984" cy="1726"/>
              </a:xfrm>
              <a:custGeom>
                <a:avLst/>
                <a:gdLst>
                  <a:gd name="T0" fmla="*/ 16 w 988"/>
                  <a:gd name="T1" fmla="*/ 0 h 1730"/>
                  <a:gd name="T2" fmla="*/ 0 w 988"/>
                  <a:gd name="T3" fmla="*/ 7 h 1730"/>
                  <a:gd name="T4" fmla="*/ 968 w 988"/>
                  <a:gd name="T5" fmla="*/ 1710 h 1730"/>
                  <a:gd name="T6" fmla="*/ 968 w 988"/>
                  <a:gd name="T7" fmla="*/ 1633 h 1730"/>
                  <a:gd name="T8" fmla="*/ 40 w 988"/>
                  <a:gd name="T9" fmla="*/ 0 h 1730"/>
                  <a:gd name="T10" fmla="*/ 16 w 988"/>
                  <a:gd name="T11" fmla="*/ 0 h 1730"/>
                  <a:gd name="T12" fmla="*/ 16 w 988"/>
                  <a:gd name="T13" fmla="*/ 0 h 17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88" h="1730">
                    <a:moveTo>
                      <a:pt x="16" y="0"/>
                    </a:moveTo>
                    <a:lnTo>
                      <a:pt x="0" y="7"/>
                    </a:lnTo>
                    <a:lnTo>
                      <a:pt x="988" y="1730"/>
                    </a:lnTo>
                    <a:lnTo>
                      <a:pt x="988" y="1653"/>
                    </a:lnTo>
                    <a:lnTo>
                      <a:pt x="40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44444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9500" name="Freeform 64"/>
              <p:cNvSpPr>
                <a:spLocks noChangeArrowheads="1"/>
              </p:cNvSpPr>
              <p:nvPr/>
            </p:nvSpPr>
            <p:spPr bwMode="auto">
              <a:xfrm>
                <a:off x="5088" y="1039"/>
                <a:ext cx="666" cy="993"/>
              </a:xfrm>
              <a:custGeom>
                <a:avLst/>
                <a:gdLst>
                  <a:gd name="T0" fmla="*/ 22 w 670"/>
                  <a:gd name="T1" fmla="*/ 0 h 997"/>
                  <a:gd name="T2" fmla="*/ 0 w 670"/>
                  <a:gd name="T3" fmla="*/ 4 h 997"/>
                  <a:gd name="T4" fmla="*/ 650 w 670"/>
                  <a:gd name="T5" fmla="*/ 977 h 997"/>
                  <a:gd name="T6" fmla="*/ 650 w 670"/>
                  <a:gd name="T7" fmla="*/ 905 h 997"/>
                  <a:gd name="T8" fmla="*/ 46 w 670"/>
                  <a:gd name="T9" fmla="*/ 0 h 997"/>
                  <a:gd name="T10" fmla="*/ 22 w 670"/>
                  <a:gd name="T11" fmla="*/ 0 h 997"/>
                  <a:gd name="T12" fmla="*/ 22 w 670"/>
                  <a:gd name="T13" fmla="*/ 0 h 99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0" h="997">
                    <a:moveTo>
                      <a:pt x="22" y="0"/>
                    </a:moveTo>
                    <a:lnTo>
                      <a:pt x="0" y="4"/>
                    </a:lnTo>
                    <a:lnTo>
                      <a:pt x="670" y="997"/>
                    </a:lnTo>
                    <a:lnTo>
                      <a:pt x="670" y="925"/>
                    </a:lnTo>
                    <a:lnTo>
                      <a:pt x="46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44444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9501" name="Freeform 65"/>
              <p:cNvSpPr>
                <a:spLocks noChangeArrowheads="1"/>
              </p:cNvSpPr>
              <p:nvPr/>
            </p:nvSpPr>
            <p:spPr bwMode="auto">
              <a:xfrm>
                <a:off x="5412" y="1039"/>
                <a:ext cx="342" cy="483"/>
              </a:xfrm>
              <a:custGeom>
                <a:avLst/>
                <a:gdLst>
                  <a:gd name="T0" fmla="*/ 22 w 346"/>
                  <a:gd name="T1" fmla="*/ 0 h 487"/>
                  <a:gd name="T2" fmla="*/ 0 w 346"/>
                  <a:gd name="T3" fmla="*/ 7 h 487"/>
                  <a:gd name="T4" fmla="*/ 326 w 346"/>
                  <a:gd name="T5" fmla="*/ 467 h 487"/>
                  <a:gd name="T6" fmla="*/ 326 w 346"/>
                  <a:gd name="T7" fmla="*/ 400 h 487"/>
                  <a:gd name="T8" fmla="*/ 43 w 346"/>
                  <a:gd name="T9" fmla="*/ 0 h 487"/>
                  <a:gd name="T10" fmla="*/ 22 w 346"/>
                  <a:gd name="T11" fmla="*/ 0 h 487"/>
                  <a:gd name="T12" fmla="*/ 22 w 346"/>
                  <a:gd name="T13" fmla="*/ 0 h 4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6" h="487">
                    <a:moveTo>
                      <a:pt x="22" y="0"/>
                    </a:moveTo>
                    <a:lnTo>
                      <a:pt x="0" y="7"/>
                    </a:lnTo>
                    <a:lnTo>
                      <a:pt x="346" y="487"/>
                    </a:lnTo>
                    <a:lnTo>
                      <a:pt x="346" y="415"/>
                    </a:lnTo>
                    <a:lnTo>
                      <a:pt x="46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44444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</p:grpSp>
      </p:grpSp>
      <p:sp>
        <p:nvSpPr>
          <p:cNvPr id="19459" name="Rectangle 66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9460" name="Text Box 67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19461" name="Text Box 68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19525" name="Rectangle 69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DA760CC6-0D76-4B6B-B07B-E4CE2C10414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19463" name="Rectangle 70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131" r:id="rId1"/>
    <p:sldLayoutId id="2147494132" r:id="rId2"/>
    <p:sldLayoutId id="2147494133" r:id="rId3"/>
    <p:sldLayoutId id="2147494134" r:id="rId4"/>
    <p:sldLayoutId id="2147494135" r:id="rId5"/>
    <p:sldLayoutId id="2147494136" r:id="rId6"/>
    <p:sldLayoutId id="2147494137" r:id="rId7"/>
    <p:sldLayoutId id="2147494138" r:id="rId8"/>
    <p:sldLayoutId id="2147494139" r:id="rId9"/>
    <p:sldLayoutId id="2147494140" r:id="rId10"/>
    <p:sldLayoutId id="2147494141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0C0C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8487" cy="1135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89443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8487" cy="4489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89444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WenQuanYi Micro Hei" charset="0"/>
              <a:cs typeface="WenQuanYi Micro Hei" charset="0"/>
            </a:endParaRPr>
          </a:p>
        </p:txBody>
      </p:sp>
      <p:sp>
        <p:nvSpPr>
          <p:cNvPr id="189445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WenQuanYi Micro Hei" charset="0"/>
              <a:cs typeface="WenQuanYi Micro Hei" charset="0"/>
            </a:endParaRPr>
          </a:p>
        </p:txBody>
      </p:sp>
      <p:sp>
        <p:nvSpPr>
          <p:cNvPr id="194565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2488" cy="466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Times New Roman" panose="02020603050405020304" pitchFamily="18" charset="0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F77FBC2D-6D84-4EFF-B423-D4640AE6A41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957" r:id="rId1"/>
    <p:sldLayoutId id="2147495958" r:id="rId2"/>
    <p:sldLayoutId id="2147495959" r:id="rId3"/>
    <p:sldLayoutId id="2147495960" r:id="rId4"/>
    <p:sldLayoutId id="2147495961" r:id="rId5"/>
    <p:sldLayoutId id="2147495962" r:id="rId6"/>
    <p:sldLayoutId id="2147495963" r:id="rId7"/>
    <p:sldLayoutId id="2147495964" r:id="rId8"/>
    <p:sldLayoutId id="2147495965" r:id="rId9"/>
    <p:sldLayoutId id="2147495966" r:id="rId10"/>
    <p:sldLayoutId id="2147495967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WenQuanYi Micro Hei" charset="0"/>
          <a:cs typeface="WenQuanYi Micro Hei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350838"/>
            <a:ext cx="8223250" cy="1430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90467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981200"/>
            <a:ext cx="8223250" cy="4110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90468" name="Text Box 3"/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190469" name="Text Box 4"/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195589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27250" cy="46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 panose="020B0604020202020204" pitchFamily="34" charset="0"/>
                <a:ea typeface="+mn-ea"/>
                <a:cs typeface="+mn-cs"/>
              </a:defRPr>
            </a:lvl1pPr>
          </a:lstStyle>
          <a:p>
            <a:pPr>
              <a:defRPr/>
            </a:pPr>
            <a:fld id="{F5BF8F29-DD31-471B-B603-0F0D3516332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968" r:id="rId1"/>
    <p:sldLayoutId id="2147495969" r:id="rId2"/>
    <p:sldLayoutId id="2147495970" r:id="rId3"/>
    <p:sldLayoutId id="2147495971" r:id="rId4"/>
    <p:sldLayoutId id="2147495972" r:id="rId5"/>
    <p:sldLayoutId id="2147495973" r:id="rId6"/>
    <p:sldLayoutId id="2147495974" r:id="rId7"/>
    <p:sldLayoutId id="2147495975" r:id="rId8"/>
    <p:sldLayoutId id="2147495976" r:id="rId9"/>
    <p:sldLayoutId id="2147495977" r:id="rId10"/>
    <p:sldLayoutId id="2147495978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E5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90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350838"/>
            <a:ext cx="8223250" cy="1430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91491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981200"/>
            <a:ext cx="8223250" cy="4110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91492" name="Text Box 3"/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191493" name="Text Box 4"/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196613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27250" cy="46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 panose="020B0604020202020204" pitchFamily="34" charset="0"/>
                <a:ea typeface="+mn-ea"/>
                <a:cs typeface="+mn-cs"/>
              </a:defRPr>
            </a:lvl1pPr>
          </a:lstStyle>
          <a:p>
            <a:pPr>
              <a:defRPr/>
            </a:pPr>
            <a:fld id="{82278F84-6FC5-4FD6-866F-60FF3D1F554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979" r:id="rId1"/>
    <p:sldLayoutId id="2147495980" r:id="rId2"/>
    <p:sldLayoutId id="2147495981" r:id="rId3"/>
    <p:sldLayoutId id="2147495982" r:id="rId4"/>
    <p:sldLayoutId id="2147495983" r:id="rId5"/>
    <p:sldLayoutId id="2147495984" r:id="rId6"/>
    <p:sldLayoutId id="2147495985" r:id="rId7"/>
    <p:sldLayoutId id="2147495986" r:id="rId8"/>
    <p:sldLayoutId id="2147495987" r:id="rId9"/>
    <p:sldLayoutId id="2147495988" r:id="rId10"/>
    <p:sldLayoutId id="2147495989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E5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4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350838"/>
            <a:ext cx="8223250" cy="1430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92515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981200"/>
            <a:ext cx="8223250" cy="4110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92516" name="Text Box 3"/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192517" name="Text Box 4"/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197637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27250" cy="46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 panose="020B0604020202020204" pitchFamily="34" charset="0"/>
                <a:ea typeface="+mn-ea"/>
                <a:cs typeface="+mn-cs"/>
              </a:defRPr>
            </a:lvl1pPr>
          </a:lstStyle>
          <a:p>
            <a:pPr>
              <a:defRPr/>
            </a:pPr>
            <a:fld id="{63197EE6-43B2-4A2E-A422-C2603234CB2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990" r:id="rId1"/>
    <p:sldLayoutId id="2147495991" r:id="rId2"/>
    <p:sldLayoutId id="2147495992" r:id="rId3"/>
    <p:sldLayoutId id="2147495993" r:id="rId4"/>
    <p:sldLayoutId id="2147495994" r:id="rId5"/>
    <p:sldLayoutId id="2147495995" r:id="rId6"/>
    <p:sldLayoutId id="2147495996" r:id="rId7"/>
    <p:sldLayoutId id="2147495997" r:id="rId8"/>
    <p:sldLayoutId id="2147495998" r:id="rId9"/>
    <p:sldLayoutId id="2147495999" r:id="rId10"/>
    <p:sldLayoutId id="2147496000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E5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38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350838"/>
            <a:ext cx="8223250" cy="1430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93539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981200"/>
            <a:ext cx="8223250" cy="4110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93540" name="Text Box 3"/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193541" name="Text Box 4"/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198661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27250" cy="46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 panose="020B0604020202020204" pitchFamily="34" charset="0"/>
                <a:ea typeface="+mn-ea"/>
                <a:cs typeface="+mn-cs"/>
              </a:defRPr>
            </a:lvl1pPr>
          </a:lstStyle>
          <a:p>
            <a:pPr>
              <a:defRPr/>
            </a:pPr>
            <a:fld id="{2626428D-AFBD-4AAD-8EE1-D5F257DAB78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001" r:id="rId1"/>
    <p:sldLayoutId id="2147496002" r:id="rId2"/>
    <p:sldLayoutId id="2147496003" r:id="rId3"/>
    <p:sldLayoutId id="2147496004" r:id="rId4"/>
    <p:sldLayoutId id="2147496005" r:id="rId5"/>
    <p:sldLayoutId id="2147496006" r:id="rId6"/>
    <p:sldLayoutId id="2147496007" r:id="rId7"/>
    <p:sldLayoutId id="2147496008" r:id="rId8"/>
    <p:sldLayoutId id="2147496009" r:id="rId9"/>
    <p:sldLayoutId id="2147496010" r:id="rId10"/>
    <p:sldLayoutId id="2147496011" r:id="rId11"/>
    <p:sldLayoutId id="2147496012" r:id="rId12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E5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2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350838"/>
            <a:ext cx="8223250" cy="1430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94563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981200"/>
            <a:ext cx="8223250" cy="4110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94564" name="Text Box 3"/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194565" name="Text Box 4"/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199685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27250" cy="46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 panose="020B0604020202020204" pitchFamily="34" charset="0"/>
                <a:ea typeface="+mn-ea"/>
                <a:cs typeface="+mn-cs"/>
              </a:defRPr>
            </a:lvl1pPr>
          </a:lstStyle>
          <a:p>
            <a:pPr>
              <a:defRPr/>
            </a:pPr>
            <a:fld id="{43330CDF-D82A-4570-9223-983252F2EEB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013" r:id="rId1"/>
    <p:sldLayoutId id="2147496014" r:id="rId2"/>
    <p:sldLayoutId id="2147496015" r:id="rId3"/>
    <p:sldLayoutId id="2147496016" r:id="rId4"/>
    <p:sldLayoutId id="2147496017" r:id="rId5"/>
    <p:sldLayoutId id="2147496018" r:id="rId6"/>
    <p:sldLayoutId id="2147496019" r:id="rId7"/>
    <p:sldLayoutId id="2147496020" r:id="rId8"/>
    <p:sldLayoutId id="2147496021" r:id="rId9"/>
    <p:sldLayoutId id="2147496022" r:id="rId10"/>
    <p:sldLayoutId id="2147496023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E5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86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350838"/>
            <a:ext cx="8223250" cy="1430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95587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981200"/>
            <a:ext cx="8223250" cy="4110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95588" name="Text Box 3"/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195589" name="Text Box 4"/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00709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27250" cy="46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 panose="020B0604020202020204" pitchFamily="34" charset="0"/>
                <a:ea typeface="+mn-ea"/>
                <a:cs typeface="+mn-cs"/>
              </a:defRPr>
            </a:lvl1pPr>
          </a:lstStyle>
          <a:p>
            <a:pPr>
              <a:defRPr/>
            </a:pPr>
            <a:fld id="{6AA5ED1E-AFDA-44BC-A99E-443E01E257E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024" r:id="rId1"/>
    <p:sldLayoutId id="2147496025" r:id="rId2"/>
    <p:sldLayoutId id="2147496026" r:id="rId3"/>
    <p:sldLayoutId id="2147496027" r:id="rId4"/>
    <p:sldLayoutId id="2147496028" r:id="rId5"/>
    <p:sldLayoutId id="2147496029" r:id="rId6"/>
    <p:sldLayoutId id="2147496030" r:id="rId7"/>
    <p:sldLayoutId id="2147496031" r:id="rId8"/>
    <p:sldLayoutId id="2147496032" r:id="rId9"/>
    <p:sldLayoutId id="2147496033" r:id="rId10"/>
    <p:sldLayoutId id="2147496034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E5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10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350838"/>
            <a:ext cx="8223250" cy="1430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96611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981200"/>
            <a:ext cx="8223250" cy="4110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96612" name="Text Box 3"/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196613" name="Text Box 4"/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01733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27250" cy="46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 panose="020B0604020202020204" pitchFamily="34" charset="0"/>
                <a:ea typeface="+mn-ea"/>
                <a:cs typeface="+mn-cs"/>
              </a:defRPr>
            </a:lvl1pPr>
          </a:lstStyle>
          <a:p>
            <a:pPr>
              <a:defRPr/>
            </a:pPr>
            <a:fld id="{1CF92C9D-4840-4A50-BC4A-A7ED633C54F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035" r:id="rId1"/>
    <p:sldLayoutId id="2147496036" r:id="rId2"/>
    <p:sldLayoutId id="2147496037" r:id="rId3"/>
    <p:sldLayoutId id="2147496038" r:id="rId4"/>
    <p:sldLayoutId id="2147496039" r:id="rId5"/>
    <p:sldLayoutId id="2147496040" r:id="rId6"/>
    <p:sldLayoutId id="2147496041" r:id="rId7"/>
    <p:sldLayoutId id="2147496042" r:id="rId8"/>
    <p:sldLayoutId id="2147496043" r:id="rId9"/>
    <p:sldLayoutId id="2147496044" r:id="rId10"/>
    <p:sldLayoutId id="2147496045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E5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350838"/>
            <a:ext cx="8223250" cy="1430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97635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981200"/>
            <a:ext cx="8223250" cy="4110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97636" name="Text Box 3"/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197637" name="Text Box 4"/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02757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27250" cy="46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 panose="020B0604020202020204" pitchFamily="34" charset="0"/>
                <a:ea typeface="+mn-ea"/>
                <a:cs typeface="+mn-cs"/>
              </a:defRPr>
            </a:lvl1pPr>
          </a:lstStyle>
          <a:p>
            <a:pPr>
              <a:defRPr/>
            </a:pPr>
            <a:fld id="{D3C135C9-5482-4986-A36F-B46BF0BA6A1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046" r:id="rId1"/>
    <p:sldLayoutId id="2147496047" r:id="rId2"/>
    <p:sldLayoutId id="2147496048" r:id="rId3"/>
    <p:sldLayoutId id="2147496049" r:id="rId4"/>
    <p:sldLayoutId id="2147496050" r:id="rId5"/>
    <p:sldLayoutId id="2147496051" r:id="rId6"/>
    <p:sldLayoutId id="2147496052" r:id="rId7"/>
    <p:sldLayoutId id="2147496053" r:id="rId8"/>
    <p:sldLayoutId id="2147496054" r:id="rId9"/>
    <p:sldLayoutId id="2147496055" r:id="rId10"/>
    <p:sldLayoutId id="2147496056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E5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8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350838"/>
            <a:ext cx="8223250" cy="1430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98659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981200"/>
            <a:ext cx="8223250" cy="4110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98660" name="Text Box 3"/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198661" name="Text Box 4"/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03781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27250" cy="46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 panose="020B0604020202020204" pitchFamily="34" charset="0"/>
                <a:ea typeface="+mn-ea"/>
                <a:cs typeface="+mn-cs"/>
              </a:defRPr>
            </a:lvl1pPr>
          </a:lstStyle>
          <a:p>
            <a:pPr>
              <a:defRPr/>
            </a:pPr>
            <a:fld id="{F234A6A9-0433-40E1-9D33-2B145E159F4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057" r:id="rId1"/>
    <p:sldLayoutId id="2147496058" r:id="rId2"/>
    <p:sldLayoutId id="2147496059" r:id="rId3"/>
    <p:sldLayoutId id="2147496060" r:id="rId4"/>
    <p:sldLayoutId id="2147496061" r:id="rId5"/>
    <p:sldLayoutId id="2147496062" r:id="rId6"/>
    <p:sldLayoutId id="2147496063" r:id="rId7"/>
    <p:sldLayoutId id="2147496064" r:id="rId8"/>
    <p:sldLayoutId id="2147496065" r:id="rId9"/>
    <p:sldLayoutId id="2147496066" r:id="rId10"/>
    <p:sldLayoutId id="2147496067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E5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82" name="Group 1"/>
          <p:cNvGrpSpPr>
            <a:grpSpLocks/>
          </p:cNvGrpSpPr>
          <p:nvPr/>
        </p:nvGrpSpPr>
        <p:grpSpPr bwMode="auto">
          <a:xfrm>
            <a:off x="0" y="0"/>
            <a:ext cx="9136063" cy="6850063"/>
            <a:chOff x="0" y="0"/>
            <a:chExt cx="5755" cy="4315"/>
          </a:xfrm>
        </p:grpSpPr>
        <p:sp>
          <p:nvSpPr>
            <p:cNvPr id="20488" name="Freeform 2"/>
            <p:cNvSpPr>
              <a:spLocks noChangeArrowheads="1"/>
            </p:cNvSpPr>
            <p:nvPr/>
          </p:nvSpPr>
          <p:spPr bwMode="auto">
            <a:xfrm>
              <a:off x="0" y="0"/>
              <a:ext cx="5754" cy="1039"/>
            </a:xfrm>
            <a:custGeom>
              <a:avLst/>
              <a:gdLst>
                <a:gd name="T0" fmla="*/ 5828 w 5740"/>
                <a:gd name="T1" fmla="*/ 1023 h 1043"/>
                <a:gd name="T2" fmla="*/ 0 w 5740"/>
                <a:gd name="T3" fmla="*/ 1023 h 1043"/>
                <a:gd name="T4" fmla="*/ 0 w 5740"/>
                <a:gd name="T5" fmla="*/ 0 h 1043"/>
                <a:gd name="T6" fmla="*/ 5828 w 5740"/>
                <a:gd name="T7" fmla="*/ 0 h 1043"/>
                <a:gd name="T8" fmla="*/ 5828 w 5740"/>
                <a:gd name="T9" fmla="*/ 1023 h 1043"/>
                <a:gd name="T10" fmla="*/ 5828 w 5740"/>
                <a:gd name="T11" fmla="*/ 1023 h 10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40" h="1043">
                  <a:moveTo>
                    <a:pt x="5740" y="1043"/>
                  </a:moveTo>
                  <a:lnTo>
                    <a:pt x="0" y="1043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1043"/>
                  </a:lnTo>
                  <a:close/>
                </a:path>
              </a:pathLst>
            </a:custGeom>
            <a:gradFill rotWithShape="0">
              <a:gsLst>
                <a:gs pos="0">
                  <a:srgbClr val="00006B"/>
                </a:gs>
                <a:gs pos="100000">
                  <a:srgbClr val="000099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IN"/>
            </a:p>
          </p:txBody>
        </p:sp>
        <p:grpSp>
          <p:nvGrpSpPr>
            <p:cNvPr id="20489" name="Group 3"/>
            <p:cNvGrpSpPr>
              <a:grpSpLocks/>
            </p:cNvGrpSpPr>
            <p:nvPr/>
          </p:nvGrpSpPr>
          <p:grpSpPr bwMode="auto">
            <a:xfrm>
              <a:off x="0" y="0"/>
              <a:ext cx="5755" cy="4315"/>
              <a:chOff x="0" y="0"/>
              <a:chExt cx="5755" cy="4315"/>
            </a:xfrm>
          </p:grpSpPr>
          <p:sp>
            <p:nvSpPr>
              <p:cNvPr id="20490" name="Freeform 4"/>
              <p:cNvSpPr>
                <a:spLocks noChangeArrowheads="1"/>
              </p:cNvSpPr>
              <p:nvPr/>
            </p:nvSpPr>
            <p:spPr bwMode="auto">
              <a:xfrm>
                <a:off x="1" y="1040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7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491" name="Freeform 5"/>
              <p:cNvSpPr>
                <a:spLocks noChangeArrowheads="1"/>
              </p:cNvSpPr>
              <p:nvPr/>
            </p:nvSpPr>
            <p:spPr bwMode="auto">
              <a:xfrm>
                <a:off x="0" y="3988"/>
                <a:ext cx="5754" cy="38"/>
              </a:xfrm>
              <a:custGeom>
                <a:avLst/>
                <a:gdLst>
                  <a:gd name="T0" fmla="*/ 0 w 5740"/>
                  <a:gd name="T1" fmla="*/ 25 h 42"/>
                  <a:gd name="T2" fmla="*/ 5828 w 5740"/>
                  <a:gd name="T3" fmla="*/ 25 h 42"/>
                  <a:gd name="T4" fmla="*/ 5828 w 5740"/>
                  <a:gd name="T5" fmla="*/ 0 h 42"/>
                  <a:gd name="T6" fmla="*/ 0 w 5740"/>
                  <a:gd name="T7" fmla="*/ 0 h 42"/>
                  <a:gd name="T8" fmla="*/ 0 w 5740"/>
                  <a:gd name="T9" fmla="*/ 25 h 42"/>
                  <a:gd name="T10" fmla="*/ 0 w 5740"/>
                  <a:gd name="T11" fmla="*/ 25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42">
                    <a:moveTo>
                      <a:pt x="0" y="42"/>
                    </a:moveTo>
                    <a:lnTo>
                      <a:pt x="5740" y="42"/>
                    </a:lnTo>
                    <a:lnTo>
                      <a:pt x="5740" y="0"/>
                    </a:lnTo>
                    <a:lnTo>
                      <a:pt x="0" y="0"/>
                    </a:lnTo>
                    <a:lnTo>
                      <a:pt x="0" y="42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90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492" name="Freeform 6"/>
              <p:cNvSpPr>
                <a:spLocks noChangeArrowheads="1"/>
              </p:cNvSpPr>
              <p:nvPr/>
            </p:nvSpPr>
            <p:spPr bwMode="auto">
              <a:xfrm>
                <a:off x="0" y="3665"/>
                <a:ext cx="5754" cy="26"/>
              </a:xfrm>
              <a:custGeom>
                <a:avLst/>
                <a:gdLst>
                  <a:gd name="T0" fmla="*/ 0 w 5740"/>
                  <a:gd name="T1" fmla="*/ 15 h 30"/>
                  <a:gd name="T2" fmla="*/ 5828 w 5740"/>
                  <a:gd name="T3" fmla="*/ 15 h 30"/>
                  <a:gd name="T4" fmla="*/ 5828 w 5740"/>
                  <a:gd name="T5" fmla="*/ 0 h 30"/>
                  <a:gd name="T6" fmla="*/ 0 w 5740"/>
                  <a:gd name="T7" fmla="*/ 0 h 30"/>
                  <a:gd name="T8" fmla="*/ 0 w 5740"/>
                  <a:gd name="T9" fmla="*/ 15 h 30"/>
                  <a:gd name="T10" fmla="*/ 0 w 5740"/>
                  <a:gd name="T11" fmla="*/ 15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0">
                    <a:moveTo>
                      <a:pt x="0" y="30"/>
                    </a:moveTo>
                    <a:lnTo>
                      <a:pt x="5740" y="30"/>
                    </a:lnTo>
                    <a:lnTo>
                      <a:pt x="5740" y="0"/>
                    </a:lnTo>
                    <a:lnTo>
                      <a:pt x="0" y="0"/>
                    </a:lnTo>
                    <a:lnTo>
                      <a:pt x="0" y="3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90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493" name="Freeform 7"/>
              <p:cNvSpPr>
                <a:spLocks noChangeArrowheads="1"/>
              </p:cNvSpPr>
              <p:nvPr/>
            </p:nvSpPr>
            <p:spPr bwMode="auto">
              <a:xfrm>
                <a:off x="0" y="3364"/>
                <a:ext cx="5754" cy="26"/>
              </a:xfrm>
              <a:custGeom>
                <a:avLst/>
                <a:gdLst>
                  <a:gd name="T0" fmla="*/ 0 w 5740"/>
                  <a:gd name="T1" fmla="*/ 15 h 30"/>
                  <a:gd name="T2" fmla="*/ 5828 w 5740"/>
                  <a:gd name="T3" fmla="*/ 15 h 30"/>
                  <a:gd name="T4" fmla="*/ 5828 w 5740"/>
                  <a:gd name="T5" fmla="*/ 0 h 30"/>
                  <a:gd name="T6" fmla="*/ 0 w 5740"/>
                  <a:gd name="T7" fmla="*/ 0 h 30"/>
                  <a:gd name="T8" fmla="*/ 0 w 5740"/>
                  <a:gd name="T9" fmla="*/ 15 h 30"/>
                  <a:gd name="T10" fmla="*/ 0 w 5740"/>
                  <a:gd name="T11" fmla="*/ 15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0">
                    <a:moveTo>
                      <a:pt x="0" y="30"/>
                    </a:moveTo>
                    <a:lnTo>
                      <a:pt x="5740" y="30"/>
                    </a:lnTo>
                    <a:lnTo>
                      <a:pt x="5740" y="0"/>
                    </a:lnTo>
                    <a:lnTo>
                      <a:pt x="0" y="0"/>
                    </a:lnTo>
                    <a:lnTo>
                      <a:pt x="0" y="3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8B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494" name="Freeform 8"/>
              <p:cNvSpPr>
                <a:spLocks noChangeArrowheads="1"/>
              </p:cNvSpPr>
              <p:nvPr/>
            </p:nvSpPr>
            <p:spPr bwMode="auto">
              <a:xfrm>
                <a:off x="0" y="3105"/>
                <a:ext cx="5754" cy="27"/>
              </a:xfrm>
              <a:custGeom>
                <a:avLst/>
                <a:gdLst>
                  <a:gd name="T0" fmla="*/ 0 w 5740"/>
                  <a:gd name="T1" fmla="*/ 19 h 30"/>
                  <a:gd name="T2" fmla="*/ 5828 w 5740"/>
                  <a:gd name="T3" fmla="*/ 19 h 30"/>
                  <a:gd name="T4" fmla="*/ 5828 w 5740"/>
                  <a:gd name="T5" fmla="*/ 0 h 30"/>
                  <a:gd name="T6" fmla="*/ 0 w 5740"/>
                  <a:gd name="T7" fmla="*/ 0 h 30"/>
                  <a:gd name="T8" fmla="*/ 0 w 5740"/>
                  <a:gd name="T9" fmla="*/ 19 h 30"/>
                  <a:gd name="T10" fmla="*/ 0 w 5740"/>
                  <a:gd name="T11" fmla="*/ 19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0">
                    <a:moveTo>
                      <a:pt x="0" y="30"/>
                    </a:moveTo>
                    <a:lnTo>
                      <a:pt x="5740" y="30"/>
                    </a:lnTo>
                    <a:lnTo>
                      <a:pt x="5740" y="0"/>
                    </a:lnTo>
                    <a:lnTo>
                      <a:pt x="0" y="0"/>
                    </a:lnTo>
                    <a:lnTo>
                      <a:pt x="0" y="3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8B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495" name="Freeform 9"/>
              <p:cNvSpPr>
                <a:spLocks noChangeArrowheads="1"/>
              </p:cNvSpPr>
              <p:nvPr/>
            </p:nvSpPr>
            <p:spPr bwMode="auto">
              <a:xfrm>
                <a:off x="0" y="2859"/>
                <a:ext cx="5754" cy="32"/>
              </a:xfrm>
              <a:custGeom>
                <a:avLst/>
                <a:gdLst>
                  <a:gd name="T0" fmla="*/ 5828 w 5740"/>
                  <a:gd name="T1" fmla="*/ 0 h 36"/>
                  <a:gd name="T2" fmla="*/ 0 w 5740"/>
                  <a:gd name="T3" fmla="*/ 0 h 36"/>
                  <a:gd name="T4" fmla="*/ 0 w 5740"/>
                  <a:gd name="T5" fmla="*/ 20 h 36"/>
                  <a:gd name="T6" fmla="*/ 5828 w 5740"/>
                  <a:gd name="T7" fmla="*/ 20 h 36"/>
                  <a:gd name="T8" fmla="*/ 5828 w 5740"/>
                  <a:gd name="T9" fmla="*/ 0 h 36"/>
                  <a:gd name="T10" fmla="*/ 5828 w 5740"/>
                  <a:gd name="T11" fmla="*/ 0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6">
                    <a:moveTo>
                      <a:pt x="5740" y="0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5740" y="36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86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496" name="Freeform 10"/>
              <p:cNvSpPr>
                <a:spLocks noChangeArrowheads="1"/>
              </p:cNvSpPr>
              <p:nvPr/>
            </p:nvSpPr>
            <p:spPr bwMode="auto">
              <a:xfrm>
                <a:off x="0" y="2644"/>
                <a:ext cx="5754" cy="26"/>
              </a:xfrm>
              <a:custGeom>
                <a:avLst/>
                <a:gdLst>
                  <a:gd name="T0" fmla="*/ 5828 w 5740"/>
                  <a:gd name="T1" fmla="*/ 0 h 30"/>
                  <a:gd name="T2" fmla="*/ 0 w 5740"/>
                  <a:gd name="T3" fmla="*/ 0 h 30"/>
                  <a:gd name="T4" fmla="*/ 0 w 5740"/>
                  <a:gd name="T5" fmla="*/ 15 h 30"/>
                  <a:gd name="T6" fmla="*/ 5828 w 5740"/>
                  <a:gd name="T7" fmla="*/ 15 h 30"/>
                  <a:gd name="T8" fmla="*/ 5828 w 5740"/>
                  <a:gd name="T9" fmla="*/ 0 h 30"/>
                  <a:gd name="T10" fmla="*/ 5828 w 5740"/>
                  <a:gd name="T11" fmla="*/ 0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0">
                    <a:moveTo>
                      <a:pt x="5740" y="0"/>
                    </a:moveTo>
                    <a:lnTo>
                      <a:pt x="0" y="0"/>
                    </a:lnTo>
                    <a:lnTo>
                      <a:pt x="0" y="30"/>
                    </a:lnTo>
                    <a:lnTo>
                      <a:pt x="5740" y="3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86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497" name="Freeform 11"/>
              <p:cNvSpPr>
                <a:spLocks noChangeArrowheads="1"/>
              </p:cNvSpPr>
              <p:nvPr/>
            </p:nvSpPr>
            <p:spPr bwMode="auto">
              <a:xfrm>
                <a:off x="0" y="2433"/>
                <a:ext cx="5754" cy="32"/>
              </a:xfrm>
              <a:custGeom>
                <a:avLst/>
                <a:gdLst>
                  <a:gd name="T0" fmla="*/ 5828 w 5740"/>
                  <a:gd name="T1" fmla="*/ 0 h 36"/>
                  <a:gd name="T2" fmla="*/ 0 w 5740"/>
                  <a:gd name="T3" fmla="*/ 0 h 36"/>
                  <a:gd name="T4" fmla="*/ 0 w 5740"/>
                  <a:gd name="T5" fmla="*/ 20 h 36"/>
                  <a:gd name="T6" fmla="*/ 5828 w 5740"/>
                  <a:gd name="T7" fmla="*/ 20 h 36"/>
                  <a:gd name="T8" fmla="*/ 5828 w 5740"/>
                  <a:gd name="T9" fmla="*/ 0 h 36"/>
                  <a:gd name="T10" fmla="*/ 5828 w 5740"/>
                  <a:gd name="T11" fmla="*/ 0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6">
                    <a:moveTo>
                      <a:pt x="5740" y="0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5740" y="36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82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498" name="Freeform 12"/>
              <p:cNvSpPr>
                <a:spLocks noChangeArrowheads="1"/>
              </p:cNvSpPr>
              <p:nvPr/>
            </p:nvSpPr>
            <p:spPr bwMode="auto">
              <a:xfrm>
                <a:off x="0" y="2259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82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499" name="Freeform 13"/>
              <p:cNvSpPr>
                <a:spLocks noChangeArrowheads="1"/>
              </p:cNvSpPr>
              <p:nvPr/>
            </p:nvSpPr>
            <p:spPr bwMode="auto">
              <a:xfrm>
                <a:off x="0" y="2090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7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500" name="Freeform 14"/>
              <p:cNvSpPr>
                <a:spLocks noChangeArrowheads="1"/>
              </p:cNvSpPr>
              <p:nvPr/>
            </p:nvSpPr>
            <p:spPr bwMode="auto">
              <a:xfrm>
                <a:off x="0" y="1928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79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501" name="Freeform 15"/>
              <p:cNvSpPr>
                <a:spLocks noChangeArrowheads="1"/>
              </p:cNvSpPr>
              <p:nvPr/>
            </p:nvSpPr>
            <p:spPr bwMode="auto">
              <a:xfrm>
                <a:off x="0" y="1645"/>
                <a:ext cx="5754" cy="8"/>
              </a:xfrm>
              <a:custGeom>
                <a:avLst/>
                <a:gdLst>
                  <a:gd name="T0" fmla="*/ 5828 w 5740"/>
                  <a:gd name="T1" fmla="*/ 0 h 12"/>
                  <a:gd name="T2" fmla="*/ 0 w 5740"/>
                  <a:gd name="T3" fmla="*/ 0 h 12"/>
                  <a:gd name="T4" fmla="*/ 0 w 5740"/>
                  <a:gd name="T5" fmla="*/ 1 h 12"/>
                  <a:gd name="T6" fmla="*/ 5828 w 5740"/>
                  <a:gd name="T7" fmla="*/ 1 h 12"/>
                  <a:gd name="T8" fmla="*/ 5828 w 5740"/>
                  <a:gd name="T9" fmla="*/ 0 h 12"/>
                  <a:gd name="T10" fmla="*/ 5828 w 5740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2">
                    <a:moveTo>
                      <a:pt x="5740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5740" y="12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79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502" name="Freeform 16"/>
              <p:cNvSpPr>
                <a:spLocks noChangeArrowheads="1"/>
              </p:cNvSpPr>
              <p:nvPr/>
            </p:nvSpPr>
            <p:spPr bwMode="auto">
              <a:xfrm>
                <a:off x="0" y="1778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79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503" name="Freeform 17"/>
              <p:cNvSpPr>
                <a:spLocks noChangeArrowheads="1"/>
              </p:cNvSpPr>
              <p:nvPr/>
            </p:nvSpPr>
            <p:spPr bwMode="auto">
              <a:xfrm>
                <a:off x="0" y="1520"/>
                <a:ext cx="5754" cy="8"/>
              </a:xfrm>
              <a:custGeom>
                <a:avLst/>
                <a:gdLst>
                  <a:gd name="T0" fmla="*/ 5828 w 5740"/>
                  <a:gd name="T1" fmla="*/ 0 h 12"/>
                  <a:gd name="T2" fmla="*/ 0 w 5740"/>
                  <a:gd name="T3" fmla="*/ 0 h 12"/>
                  <a:gd name="T4" fmla="*/ 0 w 5740"/>
                  <a:gd name="T5" fmla="*/ 1 h 12"/>
                  <a:gd name="T6" fmla="*/ 5828 w 5740"/>
                  <a:gd name="T7" fmla="*/ 1 h 12"/>
                  <a:gd name="T8" fmla="*/ 5828 w 5740"/>
                  <a:gd name="T9" fmla="*/ 0 h 12"/>
                  <a:gd name="T10" fmla="*/ 5828 w 5740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2">
                    <a:moveTo>
                      <a:pt x="5740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5740" y="12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79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504" name="Freeform 18"/>
              <p:cNvSpPr>
                <a:spLocks noChangeArrowheads="1"/>
              </p:cNvSpPr>
              <p:nvPr/>
            </p:nvSpPr>
            <p:spPr bwMode="auto">
              <a:xfrm>
                <a:off x="0" y="1394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79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505" name="Freeform 19"/>
              <p:cNvSpPr>
                <a:spLocks noChangeArrowheads="1"/>
              </p:cNvSpPr>
              <p:nvPr/>
            </p:nvSpPr>
            <p:spPr bwMode="auto">
              <a:xfrm>
                <a:off x="0" y="1280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79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506" name="Freeform 20"/>
              <p:cNvSpPr>
                <a:spLocks noChangeArrowheads="1"/>
              </p:cNvSpPr>
              <p:nvPr/>
            </p:nvSpPr>
            <p:spPr bwMode="auto">
              <a:xfrm>
                <a:off x="0" y="1177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79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507" name="Freeform 21"/>
              <p:cNvSpPr>
                <a:spLocks noChangeArrowheads="1"/>
              </p:cNvSpPr>
              <p:nvPr/>
            </p:nvSpPr>
            <p:spPr bwMode="auto">
              <a:xfrm>
                <a:off x="0" y="24"/>
                <a:ext cx="5754" cy="26"/>
              </a:xfrm>
              <a:custGeom>
                <a:avLst/>
                <a:gdLst>
                  <a:gd name="T0" fmla="*/ 5828 w 5740"/>
                  <a:gd name="T1" fmla="*/ 0 h 30"/>
                  <a:gd name="T2" fmla="*/ 0 w 5740"/>
                  <a:gd name="T3" fmla="*/ 0 h 30"/>
                  <a:gd name="T4" fmla="*/ 0 w 5740"/>
                  <a:gd name="T5" fmla="*/ 15 h 30"/>
                  <a:gd name="T6" fmla="*/ 5828 w 5740"/>
                  <a:gd name="T7" fmla="*/ 15 h 30"/>
                  <a:gd name="T8" fmla="*/ 5828 w 5740"/>
                  <a:gd name="T9" fmla="*/ 0 h 30"/>
                  <a:gd name="T10" fmla="*/ 5828 w 5740"/>
                  <a:gd name="T11" fmla="*/ 0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0">
                    <a:moveTo>
                      <a:pt x="5740" y="0"/>
                    </a:moveTo>
                    <a:lnTo>
                      <a:pt x="0" y="0"/>
                    </a:lnTo>
                    <a:lnTo>
                      <a:pt x="0" y="30"/>
                    </a:lnTo>
                    <a:lnTo>
                      <a:pt x="5740" y="3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90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508" name="Freeform 22"/>
              <p:cNvSpPr>
                <a:spLocks noChangeArrowheads="1"/>
              </p:cNvSpPr>
              <p:nvPr/>
            </p:nvSpPr>
            <p:spPr bwMode="auto">
              <a:xfrm>
                <a:off x="0" y="186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90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509" name="Freeform 23"/>
              <p:cNvSpPr>
                <a:spLocks noChangeArrowheads="1"/>
              </p:cNvSpPr>
              <p:nvPr/>
            </p:nvSpPr>
            <p:spPr bwMode="auto">
              <a:xfrm>
                <a:off x="0" y="475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86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510" name="Freeform 24"/>
              <p:cNvSpPr>
                <a:spLocks noChangeArrowheads="1"/>
              </p:cNvSpPr>
              <p:nvPr/>
            </p:nvSpPr>
            <p:spPr bwMode="auto">
              <a:xfrm>
                <a:off x="0" y="337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8B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511" name="Freeform 25"/>
              <p:cNvSpPr>
                <a:spLocks noChangeArrowheads="1"/>
              </p:cNvSpPr>
              <p:nvPr/>
            </p:nvSpPr>
            <p:spPr bwMode="auto">
              <a:xfrm>
                <a:off x="0" y="600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79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512" name="Freeform 26"/>
              <p:cNvSpPr>
                <a:spLocks noChangeArrowheads="1"/>
              </p:cNvSpPr>
              <p:nvPr/>
            </p:nvSpPr>
            <p:spPr bwMode="auto">
              <a:xfrm>
                <a:off x="0" y="727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7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513" name="Freeform 27"/>
              <p:cNvSpPr>
                <a:spLocks noChangeArrowheads="1"/>
              </p:cNvSpPr>
              <p:nvPr/>
            </p:nvSpPr>
            <p:spPr bwMode="auto">
              <a:xfrm>
                <a:off x="0" y="841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7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514" name="Freeform 28"/>
              <p:cNvSpPr>
                <a:spLocks noChangeArrowheads="1"/>
              </p:cNvSpPr>
              <p:nvPr/>
            </p:nvSpPr>
            <p:spPr bwMode="auto">
              <a:xfrm>
                <a:off x="0" y="943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7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grpSp>
            <p:nvGrpSpPr>
              <p:cNvPr id="20515" name="Group 29"/>
              <p:cNvGrpSpPr>
                <a:grpSpLocks/>
              </p:cNvGrpSpPr>
              <p:nvPr/>
            </p:nvGrpSpPr>
            <p:grpSpPr bwMode="auto">
              <a:xfrm>
                <a:off x="0" y="0"/>
                <a:ext cx="5754" cy="1041"/>
                <a:chOff x="0" y="0"/>
                <a:chExt cx="5754" cy="1041"/>
              </a:xfrm>
            </p:grpSpPr>
            <p:sp>
              <p:nvSpPr>
                <p:cNvPr id="20537" name="Freeform 30"/>
                <p:cNvSpPr>
                  <a:spLocks noChangeArrowheads="1"/>
                </p:cNvSpPr>
                <p:nvPr/>
              </p:nvSpPr>
              <p:spPr bwMode="auto">
                <a:xfrm>
                  <a:off x="2849" y="0"/>
                  <a:ext cx="38" cy="1041"/>
                </a:xfrm>
                <a:custGeom>
                  <a:avLst/>
                  <a:gdLst>
                    <a:gd name="T0" fmla="*/ 11 w 42"/>
                    <a:gd name="T1" fmla="*/ 1035 h 1043"/>
                    <a:gd name="T2" fmla="*/ 25 w 42"/>
                    <a:gd name="T3" fmla="*/ 1035 h 1043"/>
                    <a:gd name="T4" fmla="*/ 25 w 42"/>
                    <a:gd name="T5" fmla="*/ 0 h 1043"/>
                    <a:gd name="T6" fmla="*/ 0 w 42"/>
                    <a:gd name="T7" fmla="*/ 0 h 1043"/>
                    <a:gd name="T8" fmla="*/ 0 w 42"/>
                    <a:gd name="T9" fmla="*/ 1035 h 1043"/>
                    <a:gd name="T10" fmla="*/ 11 w 42"/>
                    <a:gd name="T11" fmla="*/ 1035 h 1043"/>
                    <a:gd name="T12" fmla="*/ 11 w 42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2" h="1043">
                      <a:moveTo>
                        <a:pt x="18" y="1043"/>
                      </a:moveTo>
                      <a:lnTo>
                        <a:pt x="42" y="1043"/>
                      </a:lnTo>
                      <a:lnTo>
                        <a:pt x="42" y="0"/>
                      </a:lnTo>
                      <a:lnTo>
                        <a:pt x="0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0538" name="Freeform 31"/>
                <p:cNvSpPr>
                  <a:spLocks noChangeArrowheads="1"/>
                </p:cNvSpPr>
                <p:nvPr/>
              </p:nvSpPr>
              <p:spPr bwMode="auto">
                <a:xfrm>
                  <a:off x="2400" y="0"/>
                  <a:ext cx="151" cy="1041"/>
                </a:xfrm>
                <a:custGeom>
                  <a:avLst/>
                  <a:gdLst>
                    <a:gd name="T0" fmla="*/ 116 w 155"/>
                    <a:gd name="T1" fmla="*/ 1035 h 1043"/>
                    <a:gd name="T2" fmla="*/ 135 w 155"/>
                    <a:gd name="T3" fmla="*/ 1035 h 1043"/>
                    <a:gd name="T4" fmla="*/ 37 w 155"/>
                    <a:gd name="T5" fmla="*/ 0 h 1043"/>
                    <a:gd name="T6" fmla="*/ 0 w 155"/>
                    <a:gd name="T7" fmla="*/ 0 h 1043"/>
                    <a:gd name="T8" fmla="*/ 98 w 155"/>
                    <a:gd name="T9" fmla="*/ 1035 h 1043"/>
                    <a:gd name="T10" fmla="*/ 116 w 155"/>
                    <a:gd name="T11" fmla="*/ 1035 h 1043"/>
                    <a:gd name="T12" fmla="*/ 116 w 155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55" h="1043">
                      <a:moveTo>
                        <a:pt x="131" y="1043"/>
                      </a:moveTo>
                      <a:lnTo>
                        <a:pt x="155" y="1043"/>
                      </a:lnTo>
                      <a:lnTo>
                        <a:pt x="42" y="0"/>
                      </a:lnTo>
                      <a:lnTo>
                        <a:pt x="0" y="0"/>
                      </a:lnTo>
                      <a:lnTo>
                        <a:pt x="113" y="1043"/>
                      </a:lnTo>
                      <a:lnTo>
                        <a:pt x="131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0539" name="Freeform 32"/>
                <p:cNvSpPr>
                  <a:spLocks noChangeArrowheads="1"/>
                </p:cNvSpPr>
                <p:nvPr/>
              </p:nvSpPr>
              <p:spPr bwMode="auto">
                <a:xfrm>
                  <a:off x="1967" y="0"/>
                  <a:ext cx="236" cy="1041"/>
                </a:xfrm>
                <a:custGeom>
                  <a:avLst/>
                  <a:gdLst>
                    <a:gd name="T0" fmla="*/ 207 w 239"/>
                    <a:gd name="T1" fmla="*/ 1035 h 1043"/>
                    <a:gd name="T2" fmla="*/ 225 w 239"/>
                    <a:gd name="T3" fmla="*/ 1035 h 1043"/>
                    <a:gd name="T4" fmla="*/ 36 w 239"/>
                    <a:gd name="T5" fmla="*/ 0 h 1043"/>
                    <a:gd name="T6" fmla="*/ 0 w 239"/>
                    <a:gd name="T7" fmla="*/ 0 h 1043"/>
                    <a:gd name="T8" fmla="*/ 192 w 239"/>
                    <a:gd name="T9" fmla="*/ 1035 h 1043"/>
                    <a:gd name="T10" fmla="*/ 207 w 239"/>
                    <a:gd name="T11" fmla="*/ 1035 h 1043"/>
                    <a:gd name="T12" fmla="*/ 207 w 239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39" h="1043">
                      <a:moveTo>
                        <a:pt x="221" y="1043"/>
                      </a:moveTo>
                      <a:lnTo>
                        <a:pt x="239" y="1043"/>
                      </a:lnTo>
                      <a:lnTo>
                        <a:pt x="36" y="0"/>
                      </a:lnTo>
                      <a:lnTo>
                        <a:pt x="0" y="0"/>
                      </a:lnTo>
                      <a:lnTo>
                        <a:pt x="203" y="1043"/>
                      </a:lnTo>
                      <a:lnTo>
                        <a:pt x="221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0540" name="Freeform 33"/>
                <p:cNvSpPr>
                  <a:spLocks noChangeArrowheads="1"/>
                </p:cNvSpPr>
                <p:nvPr/>
              </p:nvSpPr>
              <p:spPr bwMode="auto">
                <a:xfrm>
                  <a:off x="1554" y="0"/>
                  <a:ext cx="349" cy="1041"/>
                </a:xfrm>
                <a:custGeom>
                  <a:avLst/>
                  <a:gdLst>
                    <a:gd name="T0" fmla="*/ 320 w 352"/>
                    <a:gd name="T1" fmla="*/ 1035 h 1043"/>
                    <a:gd name="T2" fmla="*/ 338 w 352"/>
                    <a:gd name="T3" fmla="*/ 1035 h 1043"/>
                    <a:gd name="T4" fmla="*/ 41 w 352"/>
                    <a:gd name="T5" fmla="*/ 0 h 1043"/>
                    <a:gd name="T6" fmla="*/ 0 w 352"/>
                    <a:gd name="T7" fmla="*/ 0 h 1043"/>
                    <a:gd name="T8" fmla="*/ 297 w 352"/>
                    <a:gd name="T9" fmla="*/ 1035 h 1043"/>
                    <a:gd name="T10" fmla="*/ 320 w 352"/>
                    <a:gd name="T11" fmla="*/ 1035 h 1043"/>
                    <a:gd name="T12" fmla="*/ 320 w 352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52" h="1043">
                      <a:moveTo>
                        <a:pt x="334" y="1043"/>
                      </a:moveTo>
                      <a:lnTo>
                        <a:pt x="352" y="1043"/>
                      </a:lnTo>
                      <a:lnTo>
                        <a:pt x="41" y="0"/>
                      </a:lnTo>
                      <a:lnTo>
                        <a:pt x="0" y="0"/>
                      </a:lnTo>
                      <a:lnTo>
                        <a:pt x="311" y="1043"/>
                      </a:lnTo>
                      <a:lnTo>
                        <a:pt x="334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0541" name="Freeform 34"/>
                <p:cNvSpPr>
                  <a:spLocks noChangeArrowheads="1"/>
                </p:cNvSpPr>
                <p:nvPr/>
              </p:nvSpPr>
              <p:spPr bwMode="auto">
                <a:xfrm>
                  <a:off x="1134" y="0"/>
                  <a:ext cx="446" cy="1041"/>
                </a:xfrm>
                <a:custGeom>
                  <a:avLst/>
                  <a:gdLst>
                    <a:gd name="T0" fmla="*/ 411 w 449"/>
                    <a:gd name="T1" fmla="*/ 1035 h 1043"/>
                    <a:gd name="T2" fmla="*/ 435 w 449"/>
                    <a:gd name="T3" fmla="*/ 1035 h 1043"/>
                    <a:gd name="T4" fmla="*/ 42 w 449"/>
                    <a:gd name="T5" fmla="*/ 0 h 1043"/>
                    <a:gd name="T6" fmla="*/ 0 w 449"/>
                    <a:gd name="T7" fmla="*/ 0 h 1043"/>
                    <a:gd name="T8" fmla="*/ 393 w 449"/>
                    <a:gd name="T9" fmla="*/ 1035 h 1043"/>
                    <a:gd name="T10" fmla="*/ 411 w 449"/>
                    <a:gd name="T11" fmla="*/ 1035 h 1043"/>
                    <a:gd name="T12" fmla="*/ 411 w 449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49" h="1043">
                      <a:moveTo>
                        <a:pt x="425" y="1043"/>
                      </a:moveTo>
                      <a:lnTo>
                        <a:pt x="449" y="1043"/>
                      </a:lnTo>
                      <a:lnTo>
                        <a:pt x="42" y="0"/>
                      </a:lnTo>
                      <a:lnTo>
                        <a:pt x="0" y="0"/>
                      </a:lnTo>
                      <a:lnTo>
                        <a:pt x="407" y="1043"/>
                      </a:lnTo>
                      <a:lnTo>
                        <a:pt x="425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0542" name="Freeform 35"/>
                <p:cNvSpPr>
                  <a:spLocks noChangeArrowheads="1"/>
                </p:cNvSpPr>
                <p:nvPr/>
              </p:nvSpPr>
              <p:spPr bwMode="auto">
                <a:xfrm>
                  <a:off x="714" y="0"/>
                  <a:ext cx="536" cy="1041"/>
                </a:xfrm>
                <a:custGeom>
                  <a:avLst/>
                  <a:gdLst>
                    <a:gd name="T0" fmla="*/ 512 w 538"/>
                    <a:gd name="T1" fmla="*/ 1035 h 1043"/>
                    <a:gd name="T2" fmla="*/ 530 w 538"/>
                    <a:gd name="T3" fmla="*/ 1035 h 1043"/>
                    <a:gd name="T4" fmla="*/ 41 w 538"/>
                    <a:gd name="T5" fmla="*/ 0 h 1043"/>
                    <a:gd name="T6" fmla="*/ 0 w 538"/>
                    <a:gd name="T7" fmla="*/ 0 h 1043"/>
                    <a:gd name="T8" fmla="*/ 488 w 538"/>
                    <a:gd name="T9" fmla="*/ 1035 h 1043"/>
                    <a:gd name="T10" fmla="*/ 512 w 538"/>
                    <a:gd name="T11" fmla="*/ 1035 h 1043"/>
                    <a:gd name="T12" fmla="*/ 512 w 538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38" h="1043">
                      <a:moveTo>
                        <a:pt x="520" y="1043"/>
                      </a:moveTo>
                      <a:lnTo>
                        <a:pt x="538" y="1043"/>
                      </a:lnTo>
                      <a:lnTo>
                        <a:pt x="41" y="0"/>
                      </a:lnTo>
                      <a:lnTo>
                        <a:pt x="0" y="0"/>
                      </a:lnTo>
                      <a:lnTo>
                        <a:pt x="496" y="1043"/>
                      </a:lnTo>
                      <a:lnTo>
                        <a:pt x="520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0543" name="Freeform 36"/>
                <p:cNvSpPr>
                  <a:spLocks noChangeArrowheads="1"/>
                </p:cNvSpPr>
                <p:nvPr/>
              </p:nvSpPr>
              <p:spPr bwMode="auto">
                <a:xfrm>
                  <a:off x="306" y="0"/>
                  <a:ext cx="638" cy="1041"/>
                </a:xfrm>
                <a:custGeom>
                  <a:avLst/>
                  <a:gdLst>
                    <a:gd name="T0" fmla="*/ 614 w 640"/>
                    <a:gd name="T1" fmla="*/ 1035 h 1043"/>
                    <a:gd name="T2" fmla="*/ 632 w 640"/>
                    <a:gd name="T3" fmla="*/ 1035 h 1043"/>
                    <a:gd name="T4" fmla="*/ 48 w 640"/>
                    <a:gd name="T5" fmla="*/ 0 h 1043"/>
                    <a:gd name="T6" fmla="*/ 0 w 640"/>
                    <a:gd name="T7" fmla="*/ 0 h 1043"/>
                    <a:gd name="T8" fmla="*/ 590 w 640"/>
                    <a:gd name="T9" fmla="*/ 1035 h 1043"/>
                    <a:gd name="T10" fmla="*/ 614 w 640"/>
                    <a:gd name="T11" fmla="*/ 1035 h 1043"/>
                    <a:gd name="T12" fmla="*/ 614 w 640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40" h="1043">
                      <a:moveTo>
                        <a:pt x="622" y="1043"/>
                      </a:moveTo>
                      <a:lnTo>
                        <a:pt x="640" y="1043"/>
                      </a:lnTo>
                      <a:lnTo>
                        <a:pt x="48" y="0"/>
                      </a:lnTo>
                      <a:lnTo>
                        <a:pt x="0" y="0"/>
                      </a:lnTo>
                      <a:lnTo>
                        <a:pt x="598" y="1043"/>
                      </a:lnTo>
                      <a:lnTo>
                        <a:pt x="622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0544" name="Freeform 37"/>
                <p:cNvSpPr>
                  <a:spLocks noChangeArrowheads="1"/>
                </p:cNvSpPr>
                <p:nvPr/>
              </p:nvSpPr>
              <p:spPr bwMode="auto">
                <a:xfrm>
                  <a:off x="0" y="108"/>
                  <a:ext cx="626" cy="933"/>
                </a:xfrm>
                <a:custGeom>
                  <a:avLst/>
                  <a:gdLst>
                    <a:gd name="T0" fmla="*/ 596 w 628"/>
                    <a:gd name="T1" fmla="*/ 927 h 935"/>
                    <a:gd name="T2" fmla="*/ 620 w 628"/>
                    <a:gd name="T3" fmla="*/ 927 h 935"/>
                    <a:gd name="T4" fmla="*/ 0 w 628"/>
                    <a:gd name="T5" fmla="*/ 0 h 935"/>
                    <a:gd name="T6" fmla="*/ 0 w 628"/>
                    <a:gd name="T7" fmla="*/ 66 h 935"/>
                    <a:gd name="T8" fmla="*/ 572 w 628"/>
                    <a:gd name="T9" fmla="*/ 927 h 935"/>
                    <a:gd name="T10" fmla="*/ 596 w 628"/>
                    <a:gd name="T11" fmla="*/ 927 h 935"/>
                    <a:gd name="T12" fmla="*/ 596 w 628"/>
                    <a:gd name="T13" fmla="*/ 927 h 93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28" h="935">
                      <a:moveTo>
                        <a:pt x="604" y="935"/>
                      </a:moveTo>
                      <a:lnTo>
                        <a:pt x="628" y="935"/>
                      </a:lnTo>
                      <a:lnTo>
                        <a:pt x="0" y="0"/>
                      </a:lnTo>
                      <a:lnTo>
                        <a:pt x="0" y="66"/>
                      </a:lnTo>
                      <a:lnTo>
                        <a:pt x="580" y="935"/>
                      </a:lnTo>
                      <a:lnTo>
                        <a:pt x="604" y="9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0545" name="Freeform 38"/>
                <p:cNvSpPr>
                  <a:spLocks noChangeArrowheads="1"/>
                </p:cNvSpPr>
                <p:nvPr/>
              </p:nvSpPr>
              <p:spPr bwMode="auto">
                <a:xfrm>
                  <a:off x="3191" y="0"/>
                  <a:ext cx="151" cy="1041"/>
                </a:xfrm>
                <a:custGeom>
                  <a:avLst/>
                  <a:gdLst>
                    <a:gd name="T0" fmla="*/ 18 w 155"/>
                    <a:gd name="T1" fmla="*/ 1035 h 1043"/>
                    <a:gd name="T2" fmla="*/ 37 w 155"/>
                    <a:gd name="T3" fmla="*/ 1035 h 1043"/>
                    <a:gd name="T4" fmla="*/ 135 w 155"/>
                    <a:gd name="T5" fmla="*/ 0 h 1043"/>
                    <a:gd name="T6" fmla="*/ 99 w 155"/>
                    <a:gd name="T7" fmla="*/ 0 h 1043"/>
                    <a:gd name="T8" fmla="*/ 0 w 155"/>
                    <a:gd name="T9" fmla="*/ 1035 h 1043"/>
                    <a:gd name="T10" fmla="*/ 18 w 155"/>
                    <a:gd name="T11" fmla="*/ 1035 h 1043"/>
                    <a:gd name="T12" fmla="*/ 18 w 155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55" h="1043">
                      <a:moveTo>
                        <a:pt x="18" y="1043"/>
                      </a:moveTo>
                      <a:lnTo>
                        <a:pt x="42" y="1043"/>
                      </a:lnTo>
                      <a:lnTo>
                        <a:pt x="155" y="0"/>
                      </a:lnTo>
                      <a:lnTo>
                        <a:pt x="114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0546" name="Freeform 39"/>
                <p:cNvSpPr>
                  <a:spLocks noChangeArrowheads="1"/>
                </p:cNvSpPr>
                <p:nvPr/>
              </p:nvSpPr>
              <p:spPr bwMode="auto">
                <a:xfrm>
                  <a:off x="3533" y="0"/>
                  <a:ext cx="236" cy="1041"/>
                </a:xfrm>
                <a:custGeom>
                  <a:avLst/>
                  <a:gdLst>
                    <a:gd name="T0" fmla="*/ 18 w 239"/>
                    <a:gd name="T1" fmla="*/ 1035 h 1043"/>
                    <a:gd name="T2" fmla="*/ 36 w 239"/>
                    <a:gd name="T3" fmla="*/ 1035 h 1043"/>
                    <a:gd name="T4" fmla="*/ 225 w 239"/>
                    <a:gd name="T5" fmla="*/ 0 h 1043"/>
                    <a:gd name="T6" fmla="*/ 192 w 239"/>
                    <a:gd name="T7" fmla="*/ 0 h 1043"/>
                    <a:gd name="T8" fmla="*/ 0 w 239"/>
                    <a:gd name="T9" fmla="*/ 1035 h 1043"/>
                    <a:gd name="T10" fmla="*/ 18 w 239"/>
                    <a:gd name="T11" fmla="*/ 1035 h 1043"/>
                    <a:gd name="T12" fmla="*/ 18 w 239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39" h="1043">
                      <a:moveTo>
                        <a:pt x="18" y="1043"/>
                      </a:moveTo>
                      <a:lnTo>
                        <a:pt x="36" y="1043"/>
                      </a:lnTo>
                      <a:lnTo>
                        <a:pt x="239" y="0"/>
                      </a:lnTo>
                      <a:lnTo>
                        <a:pt x="203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0547" name="Freeform 40"/>
                <p:cNvSpPr>
                  <a:spLocks noChangeArrowheads="1"/>
                </p:cNvSpPr>
                <p:nvPr/>
              </p:nvSpPr>
              <p:spPr bwMode="auto">
                <a:xfrm>
                  <a:off x="3821" y="0"/>
                  <a:ext cx="355" cy="1041"/>
                </a:xfrm>
                <a:custGeom>
                  <a:avLst/>
                  <a:gdLst>
                    <a:gd name="T0" fmla="*/ 24 w 358"/>
                    <a:gd name="T1" fmla="*/ 1035 h 1043"/>
                    <a:gd name="T2" fmla="*/ 42 w 358"/>
                    <a:gd name="T3" fmla="*/ 1035 h 1043"/>
                    <a:gd name="T4" fmla="*/ 344 w 358"/>
                    <a:gd name="T5" fmla="*/ 0 h 1043"/>
                    <a:gd name="T6" fmla="*/ 303 w 358"/>
                    <a:gd name="T7" fmla="*/ 0 h 1043"/>
                    <a:gd name="T8" fmla="*/ 0 w 358"/>
                    <a:gd name="T9" fmla="*/ 1035 h 1043"/>
                    <a:gd name="T10" fmla="*/ 24 w 358"/>
                    <a:gd name="T11" fmla="*/ 1035 h 1043"/>
                    <a:gd name="T12" fmla="*/ 24 w 358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58" h="1043">
                      <a:moveTo>
                        <a:pt x="24" y="1043"/>
                      </a:moveTo>
                      <a:lnTo>
                        <a:pt x="42" y="1043"/>
                      </a:lnTo>
                      <a:lnTo>
                        <a:pt x="358" y="0"/>
                      </a:lnTo>
                      <a:lnTo>
                        <a:pt x="317" y="0"/>
                      </a:lnTo>
                      <a:lnTo>
                        <a:pt x="0" y="1043"/>
                      </a:lnTo>
                      <a:lnTo>
                        <a:pt x="24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0548" name="Freeform 41"/>
                <p:cNvSpPr>
                  <a:spLocks noChangeArrowheads="1"/>
                </p:cNvSpPr>
                <p:nvPr/>
              </p:nvSpPr>
              <p:spPr bwMode="auto">
                <a:xfrm>
                  <a:off x="4139" y="0"/>
                  <a:ext cx="445" cy="1041"/>
                </a:xfrm>
                <a:custGeom>
                  <a:avLst/>
                  <a:gdLst>
                    <a:gd name="T0" fmla="*/ 18 w 448"/>
                    <a:gd name="T1" fmla="*/ 1035 h 1043"/>
                    <a:gd name="T2" fmla="*/ 41 w 448"/>
                    <a:gd name="T3" fmla="*/ 1035 h 1043"/>
                    <a:gd name="T4" fmla="*/ 434 w 448"/>
                    <a:gd name="T5" fmla="*/ 0 h 1043"/>
                    <a:gd name="T6" fmla="*/ 392 w 448"/>
                    <a:gd name="T7" fmla="*/ 0 h 1043"/>
                    <a:gd name="T8" fmla="*/ 0 w 448"/>
                    <a:gd name="T9" fmla="*/ 1035 h 1043"/>
                    <a:gd name="T10" fmla="*/ 18 w 448"/>
                    <a:gd name="T11" fmla="*/ 1035 h 1043"/>
                    <a:gd name="T12" fmla="*/ 18 w 448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48" h="1043">
                      <a:moveTo>
                        <a:pt x="18" y="1043"/>
                      </a:moveTo>
                      <a:lnTo>
                        <a:pt x="41" y="1043"/>
                      </a:lnTo>
                      <a:lnTo>
                        <a:pt x="448" y="0"/>
                      </a:lnTo>
                      <a:lnTo>
                        <a:pt x="406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" name="Freeform 42"/>
                <p:cNvSpPr>
                  <a:spLocks noChangeArrowheads="1"/>
                </p:cNvSpPr>
                <p:nvPr/>
              </p:nvSpPr>
              <p:spPr bwMode="auto">
                <a:xfrm>
                  <a:off x="4480" y="0"/>
                  <a:ext cx="537" cy="1041"/>
                </a:xfrm>
                <a:custGeom>
                  <a:avLst/>
                  <a:gdLst>
                    <a:gd name="T0" fmla="*/ 18 w 539"/>
                    <a:gd name="T1" fmla="*/ 1035 h 1043"/>
                    <a:gd name="T2" fmla="*/ 42 w 539"/>
                    <a:gd name="T3" fmla="*/ 1035 h 1043"/>
                    <a:gd name="T4" fmla="*/ 531 w 539"/>
                    <a:gd name="T5" fmla="*/ 0 h 1043"/>
                    <a:gd name="T6" fmla="*/ 489 w 539"/>
                    <a:gd name="T7" fmla="*/ 0 h 1043"/>
                    <a:gd name="T8" fmla="*/ 0 w 539"/>
                    <a:gd name="T9" fmla="*/ 1035 h 1043"/>
                    <a:gd name="T10" fmla="*/ 18 w 539"/>
                    <a:gd name="T11" fmla="*/ 1035 h 1043"/>
                    <a:gd name="T12" fmla="*/ 18 w 539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39" h="1043">
                      <a:moveTo>
                        <a:pt x="18" y="1043"/>
                      </a:moveTo>
                      <a:lnTo>
                        <a:pt x="42" y="1043"/>
                      </a:lnTo>
                      <a:lnTo>
                        <a:pt x="539" y="0"/>
                      </a:lnTo>
                      <a:lnTo>
                        <a:pt x="497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0550" name="Freeform 43"/>
                <p:cNvSpPr>
                  <a:spLocks noChangeArrowheads="1"/>
                </p:cNvSpPr>
                <p:nvPr/>
              </p:nvSpPr>
              <p:spPr bwMode="auto">
                <a:xfrm>
                  <a:off x="4768" y="0"/>
                  <a:ext cx="638" cy="1041"/>
                </a:xfrm>
                <a:custGeom>
                  <a:avLst/>
                  <a:gdLst>
                    <a:gd name="T0" fmla="*/ 18 w 640"/>
                    <a:gd name="T1" fmla="*/ 1035 h 1043"/>
                    <a:gd name="T2" fmla="*/ 42 w 640"/>
                    <a:gd name="T3" fmla="*/ 1035 h 1043"/>
                    <a:gd name="T4" fmla="*/ 632 w 640"/>
                    <a:gd name="T5" fmla="*/ 0 h 1043"/>
                    <a:gd name="T6" fmla="*/ 584 w 640"/>
                    <a:gd name="T7" fmla="*/ 0 h 1043"/>
                    <a:gd name="T8" fmla="*/ 0 w 640"/>
                    <a:gd name="T9" fmla="*/ 1035 h 1043"/>
                    <a:gd name="T10" fmla="*/ 18 w 640"/>
                    <a:gd name="T11" fmla="*/ 1035 h 1043"/>
                    <a:gd name="T12" fmla="*/ 18 w 640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40" h="1043">
                      <a:moveTo>
                        <a:pt x="18" y="1043"/>
                      </a:moveTo>
                      <a:lnTo>
                        <a:pt x="42" y="1043"/>
                      </a:lnTo>
                      <a:lnTo>
                        <a:pt x="640" y="0"/>
                      </a:lnTo>
                      <a:lnTo>
                        <a:pt x="592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0551" name="Freeform 44"/>
                <p:cNvSpPr>
                  <a:spLocks noChangeArrowheads="1"/>
                </p:cNvSpPr>
                <p:nvPr/>
              </p:nvSpPr>
              <p:spPr bwMode="auto">
                <a:xfrm>
                  <a:off x="5086" y="48"/>
                  <a:ext cx="668" cy="993"/>
                </a:xfrm>
                <a:custGeom>
                  <a:avLst/>
                  <a:gdLst>
                    <a:gd name="T0" fmla="*/ 24 w 670"/>
                    <a:gd name="T1" fmla="*/ 987 h 995"/>
                    <a:gd name="T2" fmla="*/ 48 w 670"/>
                    <a:gd name="T3" fmla="*/ 987 h 995"/>
                    <a:gd name="T4" fmla="*/ 662 w 670"/>
                    <a:gd name="T5" fmla="*/ 72 h 995"/>
                    <a:gd name="T6" fmla="*/ 662 w 670"/>
                    <a:gd name="T7" fmla="*/ 0 h 995"/>
                    <a:gd name="T8" fmla="*/ 0 w 670"/>
                    <a:gd name="T9" fmla="*/ 987 h 995"/>
                    <a:gd name="T10" fmla="*/ 24 w 670"/>
                    <a:gd name="T11" fmla="*/ 987 h 995"/>
                    <a:gd name="T12" fmla="*/ 24 w 670"/>
                    <a:gd name="T13" fmla="*/ 987 h 99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70" h="995">
                      <a:moveTo>
                        <a:pt x="24" y="995"/>
                      </a:moveTo>
                      <a:lnTo>
                        <a:pt x="48" y="995"/>
                      </a:lnTo>
                      <a:lnTo>
                        <a:pt x="670" y="72"/>
                      </a:lnTo>
                      <a:lnTo>
                        <a:pt x="670" y="0"/>
                      </a:lnTo>
                      <a:lnTo>
                        <a:pt x="0" y="995"/>
                      </a:lnTo>
                      <a:lnTo>
                        <a:pt x="24" y="9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</p:grpSp>
          <p:grpSp>
            <p:nvGrpSpPr>
              <p:cNvPr id="20516" name="Group 45"/>
              <p:cNvGrpSpPr>
                <a:grpSpLocks/>
              </p:cNvGrpSpPr>
              <p:nvPr/>
            </p:nvGrpSpPr>
            <p:grpSpPr bwMode="auto">
              <a:xfrm>
                <a:off x="0" y="558"/>
                <a:ext cx="5754" cy="483"/>
                <a:chOff x="0" y="558"/>
                <a:chExt cx="5754" cy="483"/>
              </a:xfrm>
            </p:grpSpPr>
            <p:sp>
              <p:nvSpPr>
                <p:cNvPr id="20535" name="Freeform 46"/>
                <p:cNvSpPr>
                  <a:spLocks noChangeArrowheads="1"/>
                </p:cNvSpPr>
                <p:nvPr/>
              </p:nvSpPr>
              <p:spPr bwMode="auto">
                <a:xfrm>
                  <a:off x="0" y="618"/>
                  <a:ext cx="302" cy="423"/>
                </a:xfrm>
                <a:custGeom>
                  <a:avLst/>
                  <a:gdLst>
                    <a:gd name="T0" fmla="*/ 267 w 305"/>
                    <a:gd name="T1" fmla="*/ 412 h 426"/>
                    <a:gd name="T2" fmla="*/ 291 w 305"/>
                    <a:gd name="T3" fmla="*/ 412 h 426"/>
                    <a:gd name="T4" fmla="*/ 0 w 305"/>
                    <a:gd name="T5" fmla="*/ 0 h 426"/>
                    <a:gd name="T6" fmla="*/ 0 w 305"/>
                    <a:gd name="T7" fmla="*/ 66 h 426"/>
                    <a:gd name="T8" fmla="*/ 242 w 305"/>
                    <a:gd name="T9" fmla="*/ 412 h 426"/>
                    <a:gd name="T10" fmla="*/ 267 w 305"/>
                    <a:gd name="T11" fmla="*/ 412 h 426"/>
                    <a:gd name="T12" fmla="*/ 267 w 305"/>
                    <a:gd name="T13" fmla="*/ 412 h 42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5" h="426">
                      <a:moveTo>
                        <a:pt x="281" y="426"/>
                      </a:moveTo>
                      <a:lnTo>
                        <a:pt x="305" y="426"/>
                      </a:lnTo>
                      <a:lnTo>
                        <a:pt x="0" y="0"/>
                      </a:lnTo>
                      <a:lnTo>
                        <a:pt x="0" y="66"/>
                      </a:lnTo>
                      <a:lnTo>
                        <a:pt x="251" y="426"/>
                      </a:lnTo>
                      <a:lnTo>
                        <a:pt x="281" y="426"/>
                      </a:lnTo>
                      <a:close/>
                    </a:path>
                  </a:pathLst>
                </a:custGeom>
                <a:solidFill>
                  <a:srgbClr val="01017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0536" name="Freeform 47"/>
                <p:cNvSpPr>
                  <a:spLocks noChangeArrowheads="1"/>
                </p:cNvSpPr>
                <p:nvPr/>
              </p:nvSpPr>
              <p:spPr bwMode="auto">
                <a:xfrm>
                  <a:off x="5410" y="558"/>
                  <a:ext cx="344" cy="483"/>
                </a:xfrm>
                <a:custGeom>
                  <a:avLst/>
                  <a:gdLst>
                    <a:gd name="T0" fmla="*/ 24 w 347"/>
                    <a:gd name="T1" fmla="*/ 472 h 486"/>
                    <a:gd name="T2" fmla="*/ 48 w 347"/>
                    <a:gd name="T3" fmla="*/ 472 h 486"/>
                    <a:gd name="T4" fmla="*/ 333 w 347"/>
                    <a:gd name="T5" fmla="*/ 72 h 486"/>
                    <a:gd name="T6" fmla="*/ 333 w 347"/>
                    <a:gd name="T7" fmla="*/ 0 h 486"/>
                    <a:gd name="T8" fmla="*/ 0 w 347"/>
                    <a:gd name="T9" fmla="*/ 472 h 486"/>
                    <a:gd name="T10" fmla="*/ 24 w 347"/>
                    <a:gd name="T11" fmla="*/ 472 h 486"/>
                    <a:gd name="T12" fmla="*/ 24 w 347"/>
                    <a:gd name="T13" fmla="*/ 472 h 48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47" h="486">
                      <a:moveTo>
                        <a:pt x="24" y="486"/>
                      </a:moveTo>
                      <a:lnTo>
                        <a:pt x="48" y="486"/>
                      </a:lnTo>
                      <a:lnTo>
                        <a:pt x="347" y="72"/>
                      </a:lnTo>
                      <a:lnTo>
                        <a:pt x="347" y="0"/>
                      </a:lnTo>
                      <a:lnTo>
                        <a:pt x="0" y="486"/>
                      </a:lnTo>
                      <a:lnTo>
                        <a:pt x="24" y="486"/>
                      </a:lnTo>
                      <a:close/>
                    </a:path>
                  </a:pathLst>
                </a:custGeom>
                <a:solidFill>
                  <a:srgbClr val="01017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</p:grpSp>
          <p:grpSp>
            <p:nvGrpSpPr>
              <p:cNvPr id="20517" name="Group 48"/>
              <p:cNvGrpSpPr>
                <a:grpSpLocks/>
              </p:cNvGrpSpPr>
              <p:nvPr/>
            </p:nvGrpSpPr>
            <p:grpSpPr bwMode="auto">
              <a:xfrm>
                <a:off x="264" y="1039"/>
                <a:ext cx="5196" cy="3276"/>
                <a:chOff x="264" y="1039"/>
                <a:chExt cx="5196" cy="3276"/>
              </a:xfrm>
            </p:grpSpPr>
            <p:sp>
              <p:nvSpPr>
                <p:cNvPr id="20526" name="Freeform 49"/>
                <p:cNvSpPr>
                  <a:spLocks noChangeArrowheads="1"/>
                </p:cNvSpPr>
                <p:nvPr/>
              </p:nvSpPr>
              <p:spPr bwMode="auto">
                <a:xfrm>
                  <a:off x="2849" y="1039"/>
                  <a:ext cx="38" cy="3276"/>
                </a:xfrm>
                <a:custGeom>
                  <a:avLst/>
                  <a:gdLst>
                    <a:gd name="T0" fmla="*/ 11 w 42"/>
                    <a:gd name="T1" fmla="*/ 0 h 3273"/>
                    <a:gd name="T2" fmla="*/ 0 w 42"/>
                    <a:gd name="T3" fmla="*/ 0 h 3273"/>
                    <a:gd name="T4" fmla="*/ 0 w 42"/>
                    <a:gd name="T5" fmla="*/ 3295 h 3273"/>
                    <a:gd name="T6" fmla="*/ 25 w 42"/>
                    <a:gd name="T7" fmla="*/ 3295 h 3273"/>
                    <a:gd name="T8" fmla="*/ 25 w 42"/>
                    <a:gd name="T9" fmla="*/ 0 h 3273"/>
                    <a:gd name="T10" fmla="*/ 11 w 42"/>
                    <a:gd name="T11" fmla="*/ 0 h 3273"/>
                    <a:gd name="T12" fmla="*/ 11 w 42"/>
                    <a:gd name="T13" fmla="*/ 0 h 32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2" h="3273">
                      <a:moveTo>
                        <a:pt x="18" y="0"/>
                      </a:moveTo>
                      <a:lnTo>
                        <a:pt x="0" y="0"/>
                      </a:lnTo>
                      <a:lnTo>
                        <a:pt x="0" y="3273"/>
                      </a:lnTo>
                      <a:lnTo>
                        <a:pt x="42" y="3273"/>
                      </a:lnTo>
                      <a:lnTo>
                        <a:pt x="42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99"/>
                    </a:gs>
                    <a:gs pos="100000">
                      <a:srgbClr val="01016B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0527" name="Freeform 50"/>
                <p:cNvSpPr>
                  <a:spLocks noChangeArrowheads="1"/>
                </p:cNvSpPr>
                <p:nvPr/>
              </p:nvSpPr>
              <p:spPr bwMode="auto">
                <a:xfrm>
                  <a:off x="2154" y="1039"/>
                  <a:ext cx="397" cy="3276"/>
                </a:xfrm>
                <a:custGeom>
                  <a:avLst/>
                  <a:gdLst>
                    <a:gd name="T0" fmla="*/ 362 w 400"/>
                    <a:gd name="T1" fmla="*/ 0 h 3273"/>
                    <a:gd name="T2" fmla="*/ 344 w 400"/>
                    <a:gd name="T3" fmla="*/ 0 h 3273"/>
                    <a:gd name="T4" fmla="*/ 0 w 400"/>
                    <a:gd name="T5" fmla="*/ 3295 h 3273"/>
                    <a:gd name="T6" fmla="*/ 41 w 400"/>
                    <a:gd name="T7" fmla="*/ 3295 h 3273"/>
                    <a:gd name="T8" fmla="*/ 386 w 400"/>
                    <a:gd name="T9" fmla="*/ 0 h 3273"/>
                    <a:gd name="T10" fmla="*/ 362 w 400"/>
                    <a:gd name="T11" fmla="*/ 0 h 3273"/>
                    <a:gd name="T12" fmla="*/ 362 w 400"/>
                    <a:gd name="T13" fmla="*/ 0 h 32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00" h="3273">
                      <a:moveTo>
                        <a:pt x="376" y="0"/>
                      </a:moveTo>
                      <a:lnTo>
                        <a:pt x="358" y="0"/>
                      </a:lnTo>
                      <a:lnTo>
                        <a:pt x="0" y="3273"/>
                      </a:lnTo>
                      <a:lnTo>
                        <a:pt x="41" y="3273"/>
                      </a:lnTo>
                      <a:lnTo>
                        <a:pt x="400" y="0"/>
                      </a:lnTo>
                      <a:lnTo>
                        <a:pt x="376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99"/>
                    </a:gs>
                    <a:gs pos="100000">
                      <a:srgbClr val="01016B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0528" name="Freeform 51"/>
                <p:cNvSpPr>
                  <a:spLocks noChangeArrowheads="1"/>
                </p:cNvSpPr>
                <p:nvPr/>
              </p:nvSpPr>
              <p:spPr bwMode="auto">
                <a:xfrm>
                  <a:off x="1530" y="1039"/>
                  <a:ext cx="673" cy="3276"/>
                </a:xfrm>
                <a:custGeom>
                  <a:avLst/>
                  <a:gdLst>
                    <a:gd name="T0" fmla="*/ 649 w 675"/>
                    <a:gd name="T1" fmla="*/ 0 h 3273"/>
                    <a:gd name="T2" fmla="*/ 631 w 675"/>
                    <a:gd name="T3" fmla="*/ 0 h 3273"/>
                    <a:gd name="T4" fmla="*/ 0 w 675"/>
                    <a:gd name="T5" fmla="*/ 3295 h 3273"/>
                    <a:gd name="T6" fmla="*/ 42 w 675"/>
                    <a:gd name="T7" fmla="*/ 3295 h 3273"/>
                    <a:gd name="T8" fmla="*/ 667 w 675"/>
                    <a:gd name="T9" fmla="*/ 0 h 3273"/>
                    <a:gd name="T10" fmla="*/ 649 w 675"/>
                    <a:gd name="T11" fmla="*/ 0 h 3273"/>
                    <a:gd name="T12" fmla="*/ 649 w 675"/>
                    <a:gd name="T13" fmla="*/ 0 h 32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75" h="3273">
                      <a:moveTo>
                        <a:pt x="657" y="0"/>
                      </a:moveTo>
                      <a:lnTo>
                        <a:pt x="639" y="0"/>
                      </a:lnTo>
                      <a:lnTo>
                        <a:pt x="0" y="3273"/>
                      </a:lnTo>
                      <a:lnTo>
                        <a:pt x="42" y="3273"/>
                      </a:lnTo>
                      <a:lnTo>
                        <a:pt x="675" y="0"/>
                      </a:lnTo>
                      <a:lnTo>
                        <a:pt x="657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99"/>
                    </a:gs>
                    <a:gs pos="100000">
                      <a:srgbClr val="01016B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0529" name="Freeform 52"/>
                <p:cNvSpPr>
                  <a:spLocks noChangeArrowheads="1"/>
                </p:cNvSpPr>
                <p:nvPr/>
              </p:nvSpPr>
              <p:spPr bwMode="auto">
                <a:xfrm>
                  <a:off x="876" y="1039"/>
                  <a:ext cx="1027" cy="3276"/>
                </a:xfrm>
                <a:custGeom>
                  <a:avLst/>
                  <a:gdLst>
                    <a:gd name="T0" fmla="*/ 993 w 1031"/>
                    <a:gd name="T1" fmla="*/ 0 h 3280"/>
                    <a:gd name="T2" fmla="*/ 970 w 1031"/>
                    <a:gd name="T3" fmla="*/ 0 h 3280"/>
                    <a:gd name="T4" fmla="*/ 0 w 1031"/>
                    <a:gd name="T5" fmla="*/ 3260 h 3280"/>
                    <a:gd name="T6" fmla="*/ 42 w 1031"/>
                    <a:gd name="T7" fmla="*/ 3260 h 3280"/>
                    <a:gd name="T8" fmla="*/ 1011 w 1031"/>
                    <a:gd name="T9" fmla="*/ 4 h 3280"/>
                    <a:gd name="T10" fmla="*/ 993 w 1031"/>
                    <a:gd name="T11" fmla="*/ 0 h 3280"/>
                    <a:gd name="T12" fmla="*/ 993 w 1031"/>
                    <a:gd name="T13" fmla="*/ 0 h 328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31" h="3280">
                      <a:moveTo>
                        <a:pt x="1013" y="0"/>
                      </a:moveTo>
                      <a:lnTo>
                        <a:pt x="990" y="0"/>
                      </a:lnTo>
                      <a:lnTo>
                        <a:pt x="0" y="3280"/>
                      </a:lnTo>
                      <a:lnTo>
                        <a:pt x="42" y="3280"/>
                      </a:lnTo>
                      <a:lnTo>
                        <a:pt x="1031" y="4"/>
                      </a:lnTo>
                      <a:lnTo>
                        <a:pt x="1013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99"/>
                    </a:gs>
                    <a:gs pos="100000">
                      <a:srgbClr val="01016B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0530" name="Freeform 53"/>
                <p:cNvSpPr>
                  <a:spLocks noChangeArrowheads="1"/>
                </p:cNvSpPr>
                <p:nvPr/>
              </p:nvSpPr>
              <p:spPr bwMode="auto">
                <a:xfrm>
                  <a:off x="264" y="1039"/>
                  <a:ext cx="1315" cy="3276"/>
                </a:xfrm>
                <a:custGeom>
                  <a:avLst/>
                  <a:gdLst>
                    <a:gd name="T0" fmla="*/ 1276 w 1319"/>
                    <a:gd name="T1" fmla="*/ 0 h 3280"/>
                    <a:gd name="T2" fmla="*/ 1258 w 1319"/>
                    <a:gd name="T3" fmla="*/ 0 h 3280"/>
                    <a:gd name="T4" fmla="*/ 0 w 1319"/>
                    <a:gd name="T5" fmla="*/ 3260 h 3280"/>
                    <a:gd name="T6" fmla="*/ 42 w 1319"/>
                    <a:gd name="T7" fmla="*/ 3260 h 3280"/>
                    <a:gd name="T8" fmla="*/ 1299 w 1319"/>
                    <a:gd name="T9" fmla="*/ 5 h 3280"/>
                    <a:gd name="T10" fmla="*/ 1276 w 1319"/>
                    <a:gd name="T11" fmla="*/ 0 h 3280"/>
                    <a:gd name="T12" fmla="*/ 1276 w 1319"/>
                    <a:gd name="T13" fmla="*/ 0 h 328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319" h="3280">
                      <a:moveTo>
                        <a:pt x="1296" y="0"/>
                      </a:moveTo>
                      <a:lnTo>
                        <a:pt x="1278" y="0"/>
                      </a:lnTo>
                      <a:lnTo>
                        <a:pt x="0" y="3280"/>
                      </a:lnTo>
                      <a:lnTo>
                        <a:pt x="42" y="3280"/>
                      </a:lnTo>
                      <a:lnTo>
                        <a:pt x="1319" y="5"/>
                      </a:lnTo>
                      <a:lnTo>
                        <a:pt x="1296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99"/>
                    </a:gs>
                    <a:gs pos="100000">
                      <a:srgbClr val="01016B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0531" name="Freeform 54"/>
                <p:cNvSpPr>
                  <a:spLocks noChangeArrowheads="1"/>
                </p:cNvSpPr>
                <p:nvPr/>
              </p:nvSpPr>
              <p:spPr bwMode="auto">
                <a:xfrm>
                  <a:off x="3191" y="1039"/>
                  <a:ext cx="398" cy="3276"/>
                </a:xfrm>
                <a:custGeom>
                  <a:avLst/>
                  <a:gdLst>
                    <a:gd name="T0" fmla="*/ 18 w 401"/>
                    <a:gd name="T1" fmla="*/ 0 h 3273"/>
                    <a:gd name="T2" fmla="*/ 0 w 401"/>
                    <a:gd name="T3" fmla="*/ 0 h 3273"/>
                    <a:gd name="T4" fmla="*/ 345 w 401"/>
                    <a:gd name="T5" fmla="*/ 3295 h 3273"/>
                    <a:gd name="T6" fmla="*/ 387 w 401"/>
                    <a:gd name="T7" fmla="*/ 3295 h 3273"/>
                    <a:gd name="T8" fmla="*/ 42 w 401"/>
                    <a:gd name="T9" fmla="*/ 0 h 3273"/>
                    <a:gd name="T10" fmla="*/ 18 w 401"/>
                    <a:gd name="T11" fmla="*/ 0 h 3273"/>
                    <a:gd name="T12" fmla="*/ 18 w 401"/>
                    <a:gd name="T13" fmla="*/ 0 h 32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01" h="3273">
                      <a:moveTo>
                        <a:pt x="18" y="0"/>
                      </a:moveTo>
                      <a:lnTo>
                        <a:pt x="0" y="0"/>
                      </a:lnTo>
                      <a:lnTo>
                        <a:pt x="359" y="3273"/>
                      </a:lnTo>
                      <a:lnTo>
                        <a:pt x="401" y="3273"/>
                      </a:lnTo>
                      <a:lnTo>
                        <a:pt x="42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99"/>
                    </a:gs>
                    <a:gs pos="100000">
                      <a:srgbClr val="01016B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0532" name="Freeform 55"/>
                <p:cNvSpPr>
                  <a:spLocks noChangeArrowheads="1"/>
                </p:cNvSpPr>
                <p:nvPr/>
              </p:nvSpPr>
              <p:spPr bwMode="auto">
                <a:xfrm>
                  <a:off x="3533" y="1039"/>
                  <a:ext cx="673" cy="3276"/>
                </a:xfrm>
                <a:custGeom>
                  <a:avLst/>
                  <a:gdLst>
                    <a:gd name="T0" fmla="*/ 18 w 675"/>
                    <a:gd name="T1" fmla="*/ 0 h 3273"/>
                    <a:gd name="T2" fmla="*/ 0 w 675"/>
                    <a:gd name="T3" fmla="*/ 0 h 3273"/>
                    <a:gd name="T4" fmla="*/ 632 w 675"/>
                    <a:gd name="T5" fmla="*/ 3295 h 3273"/>
                    <a:gd name="T6" fmla="*/ 667 w 675"/>
                    <a:gd name="T7" fmla="*/ 3295 h 3273"/>
                    <a:gd name="T8" fmla="*/ 36 w 675"/>
                    <a:gd name="T9" fmla="*/ 0 h 3273"/>
                    <a:gd name="T10" fmla="*/ 18 w 675"/>
                    <a:gd name="T11" fmla="*/ 0 h 3273"/>
                    <a:gd name="T12" fmla="*/ 18 w 675"/>
                    <a:gd name="T13" fmla="*/ 0 h 32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75" h="3273">
                      <a:moveTo>
                        <a:pt x="18" y="0"/>
                      </a:moveTo>
                      <a:lnTo>
                        <a:pt x="0" y="0"/>
                      </a:lnTo>
                      <a:lnTo>
                        <a:pt x="640" y="3273"/>
                      </a:lnTo>
                      <a:lnTo>
                        <a:pt x="675" y="3273"/>
                      </a:lnTo>
                      <a:lnTo>
                        <a:pt x="36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99"/>
                    </a:gs>
                    <a:gs pos="100000">
                      <a:srgbClr val="01016B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0533" name="Freeform 56"/>
                <p:cNvSpPr>
                  <a:spLocks noChangeArrowheads="1"/>
                </p:cNvSpPr>
                <p:nvPr/>
              </p:nvSpPr>
              <p:spPr bwMode="auto">
                <a:xfrm>
                  <a:off x="3822" y="1039"/>
                  <a:ext cx="1032" cy="3276"/>
                </a:xfrm>
                <a:custGeom>
                  <a:avLst/>
                  <a:gdLst>
                    <a:gd name="T0" fmla="*/ 23 w 1036"/>
                    <a:gd name="T1" fmla="*/ 0 h 3280"/>
                    <a:gd name="T2" fmla="*/ 0 w 1036"/>
                    <a:gd name="T3" fmla="*/ 5 h 3280"/>
                    <a:gd name="T4" fmla="*/ 974 w 1036"/>
                    <a:gd name="T5" fmla="*/ 3260 h 3280"/>
                    <a:gd name="T6" fmla="*/ 1016 w 1036"/>
                    <a:gd name="T7" fmla="*/ 3260 h 3280"/>
                    <a:gd name="T8" fmla="*/ 41 w 1036"/>
                    <a:gd name="T9" fmla="*/ 0 h 3280"/>
                    <a:gd name="T10" fmla="*/ 23 w 1036"/>
                    <a:gd name="T11" fmla="*/ 0 h 3280"/>
                    <a:gd name="T12" fmla="*/ 23 w 1036"/>
                    <a:gd name="T13" fmla="*/ 0 h 328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36" h="3280">
                      <a:moveTo>
                        <a:pt x="23" y="0"/>
                      </a:moveTo>
                      <a:lnTo>
                        <a:pt x="0" y="5"/>
                      </a:lnTo>
                      <a:lnTo>
                        <a:pt x="994" y="3280"/>
                      </a:lnTo>
                      <a:lnTo>
                        <a:pt x="1036" y="3280"/>
                      </a:lnTo>
                      <a:lnTo>
                        <a:pt x="41" y="0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99"/>
                    </a:gs>
                    <a:gs pos="100000">
                      <a:srgbClr val="01016B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0534" name="Freeform 57"/>
                <p:cNvSpPr>
                  <a:spLocks noChangeArrowheads="1"/>
                </p:cNvSpPr>
                <p:nvPr/>
              </p:nvSpPr>
              <p:spPr bwMode="auto">
                <a:xfrm>
                  <a:off x="4137" y="1039"/>
                  <a:ext cx="1323" cy="3276"/>
                </a:xfrm>
                <a:custGeom>
                  <a:avLst/>
                  <a:gdLst>
                    <a:gd name="T0" fmla="*/ 20 w 1327"/>
                    <a:gd name="T1" fmla="*/ 0 h 3280"/>
                    <a:gd name="T2" fmla="*/ 0 w 1327"/>
                    <a:gd name="T3" fmla="*/ 7 h 3280"/>
                    <a:gd name="T4" fmla="*/ 1265 w 1327"/>
                    <a:gd name="T5" fmla="*/ 3260 h 3280"/>
                    <a:gd name="T6" fmla="*/ 1307 w 1327"/>
                    <a:gd name="T7" fmla="*/ 3260 h 3280"/>
                    <a:gd name="T8" fmla="*/ 43 w 1327"/>
                    <a:gd name="T9" fmla="*/ 0 h 3280"/>
                    <a:gd name="T10" fmla="*/ 20 w 1327"/>
                    <a:gd name="T11" fmla="*/ 0 h 3280"/>
                    <a:gd name="T12" fmla="*/ 20 w 1327"/>
                    <a:gd name="T13" fmla="*/ 0 h 328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327" h="3280">
                      <a:moveTo>
                        <a:pt x="20" y="0"/>
                      </a:moveTo>
                      <a:lnTo>
                        <a:pt x="0" y="7"/>
                      </a:lnTo>
                      <a:lnTo>
                        <a:pt x="1285" y="3280"/>
                      </a:lnTo>
                      <a:lnTo>
                        <a:pt x="1327" y="3280"/>
                      </a:lnTo>
                      <a:lnTo>
                        <a:pt x="43" y="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99"/>
                    </a:gs>
                    <a:gs pos="100000">
                      <a:srgbClr val="01016B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</p:grpSp>
          <p:sp>
            <p:nvSpPr>
              <p:cNvPr id="20518" name="Freeform 58"/>
              <p:cNvSpPr>
                <a:spLocks noChangeArrowheads="1"/>
              </p:cNvSpPr>
              <p:nvPr/>
            </p:nvSpPr>
            <p:spPr bwMode="auto">
              <a:xfrm>
                <a:off x="0" y="1039"/>
                <a:ext cx="1250" cy="2628"/>
              </a:xfrm>
              <a:custGeom>
                <a:avLst/>
                <a:gdLst>
                  <a:gd name="T0" fmla="*/ 1216 w 1254"/>
                  <a:gd name="T1" fmla="*/ 0 h 2632"/>
                  <a:gd name="T2" fmla="*/ 1192 w 1254"/>
                  <a:gd name="T3" fmla="*/ 0 h 2632"/>
                  <a:gd name="T4" fmla="*/ 0 w 1254"/>
                  <a:gd name="T5" fmla="*/ 2522 h 2632"/>
                  <a:gd name="T6" fmla="*/ 0 w 1254"/>
                  <a:gd name="T7" fmla="*/ 2612 h 2632"/>
                  <a:gd name="T8" fmla="*/ 1234 w 1254"/>
                  <a:gd name="T9" fmla="*/ 7 h 2632"/>
                  <a:gd name="T10" fmla="*/ 1216 w 1254"/>
                  <a:gd name="T11" fmla="*/ 0 h 2632"/>
                  <a:gd name="T12" fmla="*/ 1216 w 1254"/>
                  <a:gd name="T13" fmla="*/ 0 h 26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54" h="2632">
                    <a:moveTo>
                      <a:pt x="1236" y="0"/>
                    </a:moveTo>
                    <a:lnTo>
                      <a:pt x="1212" y="0"/>
                    </a:lnTo>
                    <a:lnTo>
                      <a:pt x="0" y="2542"/>
                    </a:lnTo>
                    <a:lnTo>
                      <a:pt x="0" y="2632"/>
                    </a:lnTo>
                    <a:lnTo>
                      <a:pt x="1254" y="7"/>
                    </a:lnTo>
                    <a:lnTo>
                      <a:pt x="1236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6B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519" name="Freeform 59"/>
              <p:cNvSpPr>
                <a:spLocks noChangeArrowheads="1"/>
              </p:cNvSpPr>
              <p:nvPr/>
            </p:nvSpPr>
            <p:spPr bwMode="auto">
              <a:xfrm>
                <a:off x="0" y="1039"/>
                <a:ext cx="944" cy="1672"/>
              </a:xfrm>
              <a:custGeom>
                <a:avLst/>
                <a:gdLst>
                  <a:gd name="T0" fmla="*/ 910 w 948"/>
                  <a:gd name="T1" fmla="*/ 0 h 1676"/>
                  <a:gd name="T2" fmla="*/ 886 w 948"/>
                  <a:gd name="T3" fmla="*/ 0 h 1676"/>
                  <a:gd name="T4" fmla="*/ 0 w 948"/>
                  <a:gd name="T5" fmla="*/ 1573 h 1676"/>
                  <a:gd name="T6" fmla="*/ 0 w 948"/>
                  <a:gd name="T7" fmla="*/ 1656 h 1676"/>
                  <a:gd name="T8" fmla="*/ 928 w 948"/>
                  <a:gd name="T9" fmla="*/ 5 h 1676"/>
                  <a:gd name="T10" fmla="*/ 910 w 948"/>
                  <a:gd name="T11" fmla="*/ 0 h 1676"/>
                  <a:gd name="T12" fmla="*/ 910 w 948"/>
                  <a:gd name="T13" fmla="*/ 0 h 16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48" h="1676">
                    <a:moveTo>
                      <a:pt x="930" y="0"/>
                    </a:moveTo>
                    <a:lnTo>
                      <a:pt x="906" y="0"/>
                    </a:lnTo>
                    <a:lnTo>
                      <a:pt x="0" y="1593"/>
                    </a:lnTo>
                    <a:lnTo>
                      <a:pt x="0" y="1676"/>
                    </a:lnTo>
                    <a:lnTo>
                      <a:pt x="948" y="5"/>
                    </a:lnTo>
                    <a:lnTo>
                      <a:pt x="930" y="0"/>
                    </a:lnTo>
                    <a:close/>
                  </a:path>
                </a:pathLst>
              </a:custGeom>
              <a:solidFill>
                <a:srgbClr val="01017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520" name="Freeform 60"/>
              <p:cNvSpPr>
                <a:spLocks noChangeArrowheads="1"/>
              </p:cNvSpPr>
              <p:nvPr/>
            </p:nvSpPr>
            <p:spPr bwMode="auto">
              <a:xfrm>
                <a:off x="0" y="1039"/>
                <a:ext cx="625" cy="933"/>
              </a:xfrm>
              <a:custGeom>
                <a:avLst/>
                <a:gdLst>
                  <a:gd name="T0" fmla="*/ 586 w 629"/>
                  <a:gd name="T1" fmla="*/ 0 h 937"/>
                  <a:gd name="T2" fmla="*/ 562 w 629"/>
                  <a:gd name="T3" fmla="*/ 0 h 937"/>
                  <a:gd name="T4" fmla="*/ 0 w 629"/>
                  <a:gd name="T5" fmla="*/ 851 h 937"/>
                  <a:gd name="T6" fmla="*/ 0 w 629"/>
                  <a:gd name="T7" fmla="*/ 917 h 937"/>
                  <a:gd name="T8" fmla="*/ 609 w 629"/>
                  <a:gd name="T9" fmla="*/ 4 h 937"/>
                  <a:gd name="T10" fmla="*/ 586 w 629"/>
                  <a:gd name="T11" fmla="*/ 0 h 937"/>
                  <a:gd name="T12" fmla="*/ 586 w 629"/>
                  <a:gd name="T13" fmla="*/ 0 h 9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9" h="937">
                    <a:moveTo>
                      <a:pt x="606" y="0"/>
                    </a:moveTo>
                    <a:lnTo>
                      <a:pt x="582" y="0"/>
                    </a:lnTo>
                    <a:lnTo>
                      <a:pt x="0" y="871"/>
                    </a:lnTo>
                    <a:lnTo>
                      <a:pt x="0" y="937"/>
                    </a:lnTo>
                    <a:lnTo>
                      <a:pt x="629" y="4"/>
                    </a:lnTo>
                    <a:lnTo>
                      <a:pt x="606" y="0"/>
                    </a:lnTo>
                    <a:close/>
                  </a:path>
                </a:pathLst>
              </a:custGeom>
              <a:solidFill>
                <a:srgbClr val="01017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521" name="Freeform 61"/>
              <p:cNvSpPr>
                <a:spLocks noChangeArrowheads="1"/>
              </p:cNvSpPr>
              <p:nvPr/>
            </p:nvSpPr>
            <p:spPr bwMode="auto">
              <a:xfrm>
                <a:off x="0" y="1039"/>
                <a:ext cx="301" cy="423"/>
              </a:xfrm>
              <a:custGeom>
                <a:avLst/>
                <a:gdLst>
                  <a:gd name="T0" fmla="*/ 263 w 305"/>
                  <a:gd name="T1" fmla="*/ 0 h 427"/>
                  <a:gd name="T2" fmla="*/ 237 w 305"/>
                  <a:gd name="T3" fmla="*/ 0 h 427"/>
                  <a:gd name="T4" fmla="*/ 0 w 305"/>
                  <a:gd name="T5" fmla="*/ 346 h 427"/>
                  <a:gd name="T6" fmla="*/ 0 w 305"/>
                  <a:gd name="T7" fmla="*/ 407 h 427"/>
                  <a:gd name="T8" fmla="*/ 285 w 305"/>
                  <a:gd name="T9" fmla="*/ 5 h 427"/>
                  <a:gd name="T10" fmla="*/ 263 w 305"/>
                  <a:gd name="T11" fmla="*/ 0 h 427"/>
                  <a:gd name="T12" fmla="*/ 263 w 305"/>
                  <a:gd name="T13" fmla="*/ 0 h 4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5" h="427">
                    <a:moveTo>
                      <a:pt x="282" y="0"/>
                    </a:moveTo>
                    <a:lnTo>
                      <a:pt x="252" y="0"/>
                    </a:lnTo>
                    <a:lnTo>
                      <a:pt x="0" y="361"/>
                    </a:lnTo>
                    <a:lnTo>
                      <a:pt x="0" y="427"/>
                    </a:lnTo>
                    <a:lnTo>
                      <a:pt x="305" y="5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01017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522" name="Freeform 62"/>
              <p:cNvSpPr>
                <a:spLocks noChangeArrowheads="1"/>
              </p:cNvSpPr>
              <p:nvPr/>
            </p:nvSpPr>
            <p:spPr bwMode="auto">
              <a:xfrm>
                <a:off x="4481" y="1039"/>
                <a:ext cx="1273" cy="2682"/>
              </a:xfrm>
              <a:custGeom>
                <a:avLst/>
                <a:gdLst>
                  <a:gd name="T0" fmla="*/ 41 w 1277"/>
                  <a:gd name="T1" fmla="*/ 0 h 2686"/>
                  <a:gd name="T2" fmla="*/ 17 w 1277"/>
                  <a:gd name="T3" fmla="*/ 0 h 2686"/>
                  <a:gd name="T4" fmla="*/ 0 w 1277"/>
                  <a:gd name="T5" fmla="*/ 4 h 2686"/>
                  <a:gd name="T6" fmla="*/ 1257 w 1277"/>
                  <a:gd name="T7" fmla="*/ 2666 h 2686"/>
                  <a:gd name="T8" fmla="*/ 1257 w 1277"/>
                  <a:gd name="T9" fmla="*/ 2576 h 2686"/>
                  <a:gd name="T10" fmla="*/ 41 w 1277"/>
                  <a:gd name="T11" fmla="*/ 0 h 2686"/>
                  <a:gd name="T12" fmla="*/ 41 w 1277"/>
                  <a:gd name="T13" fmla="*/ 0 h 268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77" h="2686">
                    <a:moveTo>
                      <a:pt x="41" y="0"/>
                    </a:moveTo>
                    <a:lnTo>
                      <a:pt x="17" y="0"/>
                    </a:lnTo>
                    <a:lnTo>
                      <a:pt x="0" y="4"/>
                    </a:lnTo>
                    <a:lnTo>
                      <a:pt x="1277" y="2686"/>
                    </a:lnTo>
                    <a:lnTo>
                      <a:pt x="1277" y="2596"/>
                    </a:lnTo>
                    <a:lnTo>
                      <a:pt x="41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6B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523" name="Freeform 63"/>
              <p:cNvSpPr>
                <a:spLocks noChangeArrowheads="1"/>
              </p:cNvSpPr>
              <p:nvPr/>
            </p:nvSpPr>
            <p:spPr bwMode="auto">
              <a:xfrm>
                <a:off x="4770" y="1039"/>
                <a:ext cx="984" cy="1726"/>
              </a:xfrm>
              <a:custGeom>
                <a:avLst/>
                <a:gdLst>
                  <a:gd name="T0" fmla="*/ 16 w 988"/>
                  <a:gd name="T1" fmla="*/ 0 h 1730"/>
                  <a:gd name="T2" fmla="*/ 0 w 988"/>
                  <a:gd name="T3" fmla="*/ 7 h 1730"/>
                  <a:gd name="T4" fmla="*/ 968 w 988"/>
                  <a:gd name="T5" fmla="*/ 1710 h 1730"/>
                  <a:gd name="T6" fmla="*/ 968 w 988"/>
                  <a:gd name="T7" fmla="*/ 1633 h 1730"/>
                  <a:gd name="T8" fmla="*/ 40 w 988"/>
                  <a:gd name="T9" fmla="*/ 0 h 1730"/>
                  <a:gd name="T10" fmla="*/ 16 w 988"/>
                  <a:gd name="T11" fmla="*/ 0 h 1730"/>
                  <a:gd name="T12" fmla="*/ 16 w 988"/>
                  <a:gd name="T13" fmla="*/ 0 h 17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88" h="1730">
                    <a:moveTo>
                      <a:pt x="16" y="0"/>
                    </a:moveTo>
                    <a:lnTo>
                      <a:pt x="0" y="7"/>
                    </a:lnTo>
                    <a:lnTo>
                      <a:pt x="988" y="1730"/>
                    </a:lnTo>
                    <a:lnTo>
                      <a:pt x="988" y="1653"/>
                    </a:lnTo>
                    <a:lnTo>
                      <a:pt x="40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1017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524" name="Freeform 64"/>
              <p:cNvSpPr>
                <a:spLocks noChangeArrowheads="1"/>
              </p:cNvSpPr>
              <p:nvPr/>
            </p:nvSpPr>
            <p:spPr bwMode="auto">
              <a:xfrm>
                <a:off x="5088" y="1039"/>
                <a:ext cx="666" cy="993"/>
              </a:xfrm>
              <a:custGeom>
                <a:avLst/>
                <a:gdLst>
                  <a:gd name="T0" fmla="*/ 22 w 670"/>
                  <a:gd name="T1" fmla="*/ 0 h 997"/>
                  <a:gd name="T2" fmla="*/ 0 w 670"/>
                  <a:gd name="T3" fmla="*/ 4 h 997"/>
                  <a:gd name="T4" fmla="*/ 650 w 670"/>
                  <a:gd name="T5" fmla="*/ 977 h 997"/>
                  <a:gd name="T6" fmla="*/ 650 w 670"/>
                  <a:gd name="T7" fmla="*/ 905 h 997"/>
                  <a:gd name="T8" fmla="*/ 46 w 670"/>
                  <a:gd name="T9" fmla="*/ 0 h 997"/>
                  <a:gd name="T10" fmla="*/ 22 w 670"/>
                  <a:gd name="T11" fmla="*/ 0 h 997"/>
                  <a:gd name="T12" fmla="*/ 22 w 670"/>
                  <a:gd name="T13" fmla="*/ 0 h 99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0" h="997">
                    <a:moveTo>
                      <a:pt x="22" y="0"/>
                    </a:moveTo>
                    <a:lnTo>
                      <a:pt x="0" y="4"/>
                    </a:lnTo>
                    <a:lnTo>
                      <a:pt x="670" y="997"/>
                    </a:lnTo>
                    <a:lnTo>
                      <a:pt x="670" y="925"/>
                    </a:lnTo>
                    <a:lnTo>
                      <a:pt x="46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1017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525" name="Freeform 65"/>
              <p:cNvSpPr>
                <a:spLocks noChangeArrowheads="1"/>
              </p:cNvSpPr>
              <p:nvPr/>
            </p:nvSpPr>
            <p:spPr bwMode="auto">
              <a:xfrm>
                <a:off x="5412" y="1039"/>
                <a:ext cx="342" cy="483"/>
              </a:xfrm>
              <a:custGeom>
                <a:avLst/>
                <a:gdLst>
                  <a:gd name="T0" fmla="*/ 22 w 346"/>
                  <a:gd name="T1" fmla="*/ 0 h 487"/>
                  <a:gd name="T2" fmla="*/ 0 w 346"/>
                  <a:gd name="T3" fmla="*/ 7 h 487"/>
                  <a:gd name="T4" fmla="*/ 326 w 346"/>
                  <a:gd name="T5" fmla="*/ 467 h 487"/>
                  <a:gd name="T6" fmla="*/ 326 w 346"/>
                  <a:gd name="T7" fmla="*/ 400 h 487"/>
                  <a:gd name="T8" fmla="*/ 43 w 346"/>
                  <a:gd name="T9" fmla="*/ 0 h 487"/>
                  <a:gd name="T10" fmla="*/ 22 w 346"/>
                  <a:gd name="T11" fmla="*/ 0 h 487"/>
                  <a:gd name="T12" fmla="*/ 22 w 346"/>
                  <a:gd name="T13" fmla="*/ 0 h 4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6" h="487">
                    <a:moveTo>
                      <a:pt x="22" y="0"/>
                    </a:moveTo>
                    <a:lnTo>
                      <a:pt x="0" y="7"/>
                    </a:lnTo>
                    <a:lnTo>
                      <a:pt x="346" y="487"/>
                    </a:lnTo>
                    <a:lnTo>
                      <a:pt x="346" y="415"/>
                    </a:lnTo>
                    <a:lnTo>
                      <a:pt x="46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1017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</p:grpSp>
      </p:grpSp>
      <p:sp>
        <p:nvSpPr>
          <p:cNvPr id="20483" name="Rectangle 66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0484" name="Text Box 67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0485" name="Text Box 68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0549" name="Rectangle 69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2EF19659-0D54-4AB9-B97C-A6128781ED8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20487" name="Rectangle 70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142" r:id="rId1"/>
    <p:sldLayoutId id="2147494143" r:id="rId2"/>
    <p:sldLayoutId id="2147494144" r:id="rId3"/>
    <p:sldLayoutId id="2147494145" r:id="rId4"/>
    <p:sldLayoutId id="2147494146" r:id="rId5"/>
    <p:sldLayoutId id="2147494147" r:id="rId6"/>
    <p:sldLayoutId id="2147494148" r:id="rId7"/>
    <p:sldLayoutId id="2147494149" r:id="rId8"/>
    <p:sldLayoutId id="2147494150" r:id="rId9"/>
    <p:sldLayoutId id="2147494151" r:id="rId10"/>
    <p:sldLayoutId id="2147494152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682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350838"/>
            <a:ext cx="8223250" cy="1430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99683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981200"/>
            <a:ext cx="8223250" cy="4110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99684" name="Text Box 3"/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199685" name="Text Box 4"/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04805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27250" cy="46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 panose="020B0604020202020204" pitchFamily="34" charset="0"/>
                <a:ea typeface="+mn-ea"/>
                <a:cs typeface="+mn-cs"/>
              </a:defRPr>
            </a:lvl1pPr>
          </a:lstStyle>
          <a:p>
            <a:pPr>
              <a:defRPr/>
            </a:pPr>
            <a:fld id="{1D533306-A629-4B83-B132-7495AF4094D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068" r:id="rId1"/>
    <p:sldLayoutId id="2147496069" r:id="rId2"/>
    <p:sldLayoutId id="2147496070" r:id="rId3"/>
    <p:sldLayoutId id="2147496071" r:id="rId4"/>
    <p:sldLayoutId id="2147496072" r:id="rId5"/>
    <p:sldLayoutId id="2147496073" r:id="rId6"/>
    <p:sldLayoutId id="2147496074" r:id="rId7"/>
    <p:sldLayoutId id="2147496075" r:id="rId8"/>
    <p:sldLayoutId id="2147496076" r:id="rId9"/>
    <p:sldLayoutId id="2147496077" r:id="rId10"/>
    <p:sldLayoutId id="2147496078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E5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6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350838"/>
            <a:ext cx="8223250" cy="1430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00707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981200"/>
            <a:ext cx="8223250" cy="4110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00708" name="Text Box 3"/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00709" name="Text Box 4"/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05829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27250" cy="46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 panose="020B0604020202020204" pitchFamily="34" charset="0"/>
                <a:ea typeface="+mn-ea"/>
                <a:cs typeface="+mn-cs"/>
              </a:defRPr>
            </a:lvl1pPr>
          </a:lstStyle>
          <a:p>
            <a:pPr>
              <a:defRPr/>
            </a:pPr>
            <a:fld id="{0F7ACACC-9D08-4996-9F93-28EE7A2E07F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079" r:id="rId1"/>
    <p:sldLayoutId id="2147496080" r:id="rId2"/>
    <p:sldLayoutId id="2147496081" r:id="rId3"/>
    <p:sldLayoutId id="2147496082" r:id="rId4"/>
    <p:sldLayoutId id="2147496083" r:id="rId5"/>
    <p:sldLayoutId id="2147496084" r:id="rId6"/>
    <p:sldLayoutId id="2147496085" r:id="rId7"/>
    <p:sldLayoutId id="2147496086" r:id="rId8"/>
    <p:sldLayoutId id="2147496087" r:id="rId9"/>
    <p:sldLayoutId id="2147496088" r:id="rId10"/>
    <p:sldLayoutId id="2147496089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E5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30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350838"/>
            <a:ext cx="8223250" cy="1430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01731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981200"/>
            <a:ext cx="8223250" cy="4110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01732" name="Text Box 3"/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01733" name="Text Box 4"/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06853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27250" cy="46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 panose="020B0604020202020204" pitchFamily="34" charset="0"/>
                <a:ea typeface="+mn-ea"/>
                <a:cs typeface="+mn-cs"/>
              </a:defRPr>
            </a:lvl1pPr>
          </a:lstStyle>
          <a:p>
            <a:pPr>
              <a:defRPr/>
            </a:pPr>
            <a:fld id="{9E90E3B5-A640-4D7A-AC7A-A28B736BB9F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090" r:id="rId1"/>
    <p:sldLayoutId id="2147496091" r:id="rId2"/>
    <p:sldLayoutId id="2147496092" r:id="rId3"/>
    <p:sldLayoutId id="2147496093" r:id="rId4"/>
    <p:sldLayoutId id="2147496094" r:id="rId5"/>
    <p:sldLayoutId id="2147496095" r:id="rId6"/>
    <p:sldLayoutId id="2147496096" r:id="rId7"/>
    <p:sldLayoutId id="2147496097" r:id="rId8"/>
    <p:sldLayoutId id="2147496098" r:id="rId9"/>
    <p:sldLayoutId id="2147496099" r:id="rId10"/>
    <p:sldLayoutId id="2147496100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E5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350838"/>
            <a:ext cx="8223250" cy="1430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02755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981200"/>
            <a:ext cx="8223250" cy="4110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02756" name="Text Box 3"/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02757" name="Text Box 4"/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07877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27250" cy="46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 panose="020B0604020202020204" pitchFamily="34" charset="0"/>
                <a:ea typeface="+mn-ea"/>
                <a:cs typeface="+mn-cs"/>
              </a:defRPr>
            </a:lvl1pPr>
          </a:lstStyle>
          <a:p>
            <a:pPr>
              <a:defRPr/>
            </a:pPr>
            <a:fld id="{A6191476-5FE4-44F7-806F-0FBE45A835B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101" r:id="rId1"/>
    <p:sldLayoutId id="2147496102" r:id="rId2"/>
    <p:sldLayoutId id="2147496103" r:id="rId3"/>
    <p:sldLayoutId id="2147496104" r:id="rId4"/>
    <p:sldLayoutId id="2147496105" r:id="rId5"/>
    <p:sldLayoutId id="2147496106" r:id="rId6"/>
    <p:sldLayoutId id="2147496107" r:id="rId7"/>
    <p:sldLayoutId id="2147496108" r:id="rId8"/>
    <p:sldLayoutId id="2147496109" r:id="rId9"/>
    <p:sldLayoutId id="2147496110" r:id="rId10"/>
    <p:sldLayoutId id="2147496111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E5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778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350838"/>
            <a:ext cx="8223250" cy="1430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03779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981200"/>
            <a:ext cx="8223250" cy="4110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03780" name="Text Box 3"/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03781" name="Text Box 4"/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08901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27250" cy="46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 panose="020B0604020202020204" pitchFamily="34" charset="0"/>
                <a:ea typeface="+mn-ea"/>
                <a:cs typeface="+mn-cs"/>
              </a:defRPr>
            </a:lvl1pPr>
          </a:lstStyle>
          <a:p>
            <a:pPr>
              <a:defRPr/>
            </a:pPr>
            <a:fld id="{01BE1507-8385-4511-A705-FBFFE799105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112" r:id="rId1"/>
    <p:sldLayoutId id="2147496113" r:id="rId2"/>
    <p:sldLayoutId id="2147496114" r:id="rId3"/>
    <p:sldLayoutId id="2147496115" r:id="rId4"/>
    <p:sldLayoutId id="2147496116" r:id="rId5"/>
    <p:sldLayoutId id="2147496117" r:id="rId6"/>
    <p:sldLayoutId id="2147496118" r:id="rId7"/>
    <p:sldLayoutId id="2147496119" r:id="rId8"/>
    <p:sldLayoutId id="2147496120" r:id="rId9"/>
    <p:sldLayoutId id="2147496121" r:id="rId10"/>
    <p:sldLayoutId id="2147496122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E5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802" name="Group 1"/>
          <p:cNvGrpSpPr>
            <a:grpSpLocks/>
          </p:cNvGrpSpPr>
          <p:nvPr/>
        </p:nvGrpSpPr>
        <p:grpSpPr bwMode="auto">
          <a:xfrm>
            <a:off x="0" y="0"/>
            <a:ext cx="9136063" cy="6850063"/>
            <a:chOff x="0" y="0"/>
            <a:chExt cx="5755" cy="4315"/>
          </a:xfrm>
        </p:grpSpPr>
        <p:sp>
          <p:nvSpPr>
            <p:cNvPr id="204808" name="Freeform 2"/>
            <p:cNvSpPr>
              <a:spLocks noChangeArrowheads="1"/>
            </p:cNvSpPr>
            <p:nvPr/>
          </p:nvSpPr>
          <p:spPr bwMode="auto">
            <a:xfrm>
              <a:off x="0" y="0"/>
              <a:ext cx="5754" cy="1039"/>
            </a:xfrm>
            <a:custGeom>
              <a:avLst/>
              <a:gdLst>
                <a:gd name="T0" fmla="*/ 5828 w 5740"/>
                <a:gd name="T1" fmla="*/ 1023 h 1043"/>
                <a:gd name="T2" fmla="*/ 0 w 5740"/>
                <a:gd name="T3" fmla="*/ 1023 h 1043"/>
                <a:gd name="T4" fmla="*/ 0 w 5740"/>
                <a:gd name="T5" fmla="*/ 0 h 1043"/>
                <a:gd name="T6" fmla="*/ 5828 w 5740"/>
                <a:gd name="T7" fmla="*/ 0 h 1043"/>
                <a:gd name="T8" fmla="*/ 5828 w 5740"/>
                <a:gd name="T9" fmla="*/ 1023 h 1043"/>
                <a:gd name="T10" fmla="*/ 5828 w 5740"/>
                <a:gd name="T11" fmla="*/ 1023 h 10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40" h="1043">
                  <a:moveTo>
                    <a:pt x="5740" y="1043"/>
                  </a:moveTo>
                  <a:lnTo>
                    <a:pt x="0" y="1043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1043"/>
                  </a:lnTo>
                  <a:close/>
                </a:path>
              </a:pathLst>
            </a:custGeom>
            <a:gradFill rotWithShape="0">
              <a:gsLst>
                <a:gs pos="0">
                  <a:srgbClr val="00006B"/>
                </a:gs>
                <a:gs pos="100000">
                  <a:srgbClr val="000099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IN"/>
            </a:p>
          </p:txBody>
        </p:sp>
        <p:grpSp>
          <p:nvGrpSpPr>
            <p:cNvPr id="204809" name="Group 3"/>
            <p:cNvGrpSpPr>
              <a:grpSpLocks/>
            </p:cNvGrpSpPr>
            <p:nvPr/>
          </p:nvGrpSpPr>
          <p:grpSpPr bwMode="auto">
            <a:xfrm>
              <a:off x="0" y="0"/>
              <a:ext cx="5755" cy="4315"/>
              <a:chOff x="0" y="0"/>
              <a:chExt cx="5755" cy="4315"/>
            </a:xfrm>
          </p:grpSpPr>
          <p:sp>
            <p:nvSpPr>
              <p:cNvPr id="204810" name="Freeform 4"/>
              <p:cNvSpPr>
                <a:spLocks noChangeArrowheads="1"/>
              </p:cNvSpPr>
              <p:nvPr/>
            </p:nvSpPr>
            <p:spPr bwMode="auto">
              <a:xfrm>
                <a:off x="1" y="1040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7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4811" name="Freeform 5"/>
              <p:cNvSpPr>
                <a:spLocks noChangeArrowheads="1"/>
              </p:cNvSpPr>
              <p:nvPr/>
            </p:nvSpPr>
            <p:spPr bwMode="auto">
              <a:xfrm>
                <a:off x="0" y="3988"/>
                <a:ext cx="5754" cy="38"/>
              </a:xfrm>
              <a:custGeom>
                <a:avLst/>
                <a:gdLst>
                  <a:gd name="T0" fmla="*/ 0 w 5740"/>
                  <a:gd name="T1" fmla="*/ 25 h 42"/>
                  <a:gd name="T2" fmla="*/ 5828 w 5740"/>
                  <a:gd name="T3" fmla="*/ 25 h 42"/>
                  <a:gd name="T4" fmla="*/ 5828 w 5740"/>
                  <a:gd name="T5" fmla="*/ 0 h 42"/>
                  <a:gd name="T6" fmla="*/ 0 w 5740"/>
                  <a:gd name="T7" fmla="*/ 0 h 42"/>
                  <a:gd name="T8" fmla="*/ 0 w 5740"/>
                  <a:gd name="T9" fmla="*/ 25 h 42"/>
                  <a:gd name="T10" fmla="*/ 0 w 5740"/>
                  <a:gd name="T11" fmla="*/ 25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42">
                    <a:moveTo>
                      <a:pt x="0" y="42"/>
                    </a:moveTo>
                    <a:lnTo>
                      <a:pt x="5740" y="42"/>
                    </a:lnTo>
                    <a:lnTo>
                      <a:pt x="5740" y="0"/>
                    </a:lnTo>
                    <a:lnTo>
                      <a:pt x="0" y="0"/>
                    </a:lnTo>
                    <a:lnTo>
                      <a:pt x="0" y="42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90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4812" name="Freeform 6"/>
              <p:cNvSpPr>
                <a:spLocks noChangeArrowheads="1"/>
              </p:cNvSpPr>
              <p:nvPr/>
            </p:nvSpPr>
            <p:spPr bwMode="auto">
              <a:xfrm>
                <a:off x="0" y="3665"/>
                <a:ext cx="5754" cy="26"/>
              </a:xfrm>
              <a:custGeom>
                <a:avLst/>
                <a:gdLst>
                  <a:gd name="T0" fmla="*/ 0 w 5740"/>
                  <a:gd name="T1" fmla="*/ 15 h 30"/>
                  <a:gd name="T2" fmla="*/ 5828 w 5740"/>
                  <a:gd name="T3" fmla="*/ 15 h 30"/>
                  <a:gd name="T4" fmla="*/ 5828 w 5740"/>
                  <a:gd name="T5" fmla="*/ 0 h 30"/>
                  <a:gd name="T6" fmla="*/ 0 w 5740"/>
                  <a:gd name="T7" fmla="*/ 0 h 30"/>
                  <a:gd name="T8" fmla="*/ 0 w 5740"/>
                  <a:gd name="T9" fmla="*/ 15 h 30"/>
                  <a:gd name="T10" fmla="*/ 0 w 5740"/>
                  <a:gd name="T11" fmla="*/ 15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0">
                    <a:moveTo>
                      <a:pt x="0" y="30"/>
                    </a:moveTo>
                    <a:lnTo>
                      <a:pt x="5740" y="30"/>
                    </a:lnTo>
                    <a:lnTo>
                      <a:pt x="5740" y="0"/>
                    </a:lnTo>
                    <a:lnTo>
                      <a:pt x="0" y="0"/>
                    </a:lnTo>
                    <a:lnTo>
                      <a:pt x="0" y="3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90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4813" name="Freeform 7"/>
              <p:cNvSpPr>
                <a:spLocks noChangeArrowheads="1"/>
              </p:cNvSpPr>
              <p:nvPr/>
            </p:nvSpPr>
            <p:spPr bwMode="auto">
              <a:xfrm>
                <a:off x="0" y="3364"/>
                <a:ext cx="5754" cy="26"/>
              </a:xfrm>
              <a:custGeom>
                <a:avLst/>
                <a:gdLst>
                  <a:gd name="T0" fmla="*/ 0 w 5740"/>
                  <a:gd name="T1" fmla="*/ 15 h 30"/>
                  <a:gd name="T2" fmla="*/ 5828 w 5740"/>
                  <a:gd name="T3" fmla="*/ 15 h 30"/>
                  <a:gd name="T4" fmla="*/ 5828 w 5740"/>
                  <a:gd name="T5" fmla="*/ 0 h 30"/>
                  <a:gd name="T6" fmla="*/ 0 w 5740"/>
                  <a:gd name="T7" fmla="*/ 0 h 30"/>
                  <a:gd name="T8" fmla="*/ 0 w 5740"/>
                  <a:gd name="T9" fmla="*/ 15 h 30"/>
                  <a:gd name="T10" fmla="*/ 0 w 5740"/>
                  <a:gd name="T11" fmla="*/ 15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0">
                    <a:moveTo>
                      <a:pt x="0" y="30"/>
                    </a:moveTo>
                    <a:lnTo>
                      <a:pt x="5740" y="30"/>
                    </a:lnTo>
                    <a:lnTo>
                      <a:pt x="5740" y="0"/>
                    </a:lnTo>
                    <a:lnTo>
                      <a:pt x="0" y="0"/>
                    </a:lnTo>
                    <a:lnTo>
                      <a:pt x="0" y="3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8B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4814" name="Freeform 8"/>
              <p:cNvSpPr>
                <a:spLocks noChangeArrowheads="1"/>
              </p:cNvSpPr>
              <p:nvPr/>
            </p:nvSpPr>
            <p:spPr bwMode="auto">
              <a:xfrm>
                <a:off x="0" y="3105"/>
                <a:ext cx="5754" cy="27"/>
              </a:xfrm>
              <a:custGeom>
                <a:avLst/>
                <a:gdLst>
                  <a:gd name="T0" fmla="*/ 0 w 5740"/>
                  <a:gd name="T1" fmla="*/ 19 h 30"/>
                  <a:gd name="T2" fmla="*/ 5828 w 5740"/>
                  <a:gd name="T3" fmla="*/ 19 h 30"/>
                  <a:gd name="T4" fmla="*/ 5828 w 5740"/>
                  <a:gd name="T5" fmla="*/ 0 h 30"/>
                  <a:gd name="T6" fmla="*/ 0 w 5740"/>
                  <a:gd name="T7" fmla="*/ 0 h 30"/>
                  <a:gd name="T8" fmla="*/ 0 w 5740"/>
                  <a:gd name="T9" fmla="*/ 19 h 30"/>
                  <a:gd name="T10" fmla="*/ 0 w 5740"/>
                  <a:gd name="T11" fmla="*/ 19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0">
                    <a:moveTo>
                      <a:pt x="0" y="30"/>
                    </a:moveTo>
                    <a:lnTo>
                      <a:pt x="5740" y="30"/>
                    </a:lnTo>
                    <a:lnTo>
                      <a:pt x="5740" y="0"/>
                    </a:lnTo>
                    <a:lnTo>
                      <a:pt x="0" y="0"/>
                    </a:lnTo>
                    <a:lnTo>
                      <a:pt x="0" y="3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8B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4815" name="Freeform 9"/>
              <p:cNvSpPr>
                <a:spLocks noChangeArrowheads="1"/>
              </p:cNvSpPr>
              <p:nvPr/>
            </p:nvSpPr>
            <p:spPr bwMode="auto">
              <a:xfrm>
                <a:off x="0" y="2859"/>
                <a:ext cx="5754" cy="32"/>
              </a:xfrm>
              <a:custGeom>
                <a:avLst/>
                <a:gdLst>
                  <a:gd name="T0" fmla="*/ 5828 w 5740"/>
                  <a:gd name="T1" fmla="*/ 0 h 36"/>
                  <a:gd name="T2" fmla="*/ 0 w 5740"/>
                  <a:gd name="T3" fmla="*/ 0 h 36"/>
                  <a:gd name="T4" fmla="*/ 0 w 5740"/>
                  <a:gd name="T5" fmla="*/ 20 h 36"/>
                  <a:gd name="T6" fmla="*/ 5828 w 5740"/>
                  <a:gd name="T7" fmla="*/ 20 h 36"/>
                  <a:gd name="T8" fmla="*/ 5828 w 5740"/>
                  <a:gd name="T9" fmla="*/ 0 h 36"/>
                  <a:gd name="T10" fmla="*/ 5828 w 5740"/>
                  <a:gd name="T11" fmla="*/ 0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6">
                    <a:moveTo>
                      <a:pt x="5740" y="0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5740" y="36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86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4816" name="Freeform 10"/>
              <p:cNvSpPr>
                <a:spLocks noChangeArrowheads="1"/>
              </p:cNvSpPr>
              <p:nvPr/>
            </p:nvSpPr>
            <p:spPr bwMode="auto">
              <a:xfrm>
                <a:off x="0" y="2644"/>
                <a:ext cx="5754" cy="26"/>
              </a:xfrm>
              <a:custGeom>
                <a:avLst/>
                <a:gdLst>
                  <a:gd name="T0" fmla="*/ 5828 w 5740"/>
                  <a:gd name="T1" fmla="*/ 0 h 30"/>
                  <a:gd name="T2" fmla="*/ 0 w 5740"/>
                  <a:gd name="T3" fmla="*/ 0 h 30"/>
                  <a:gd name="T4" fmla="*/ 0 w 5740"/>
                  <a:gd name="T5" fmla="*/ 15 h 30"/>
                  <a:gd name="T6" fmla="*/ 5828 w 5740"/>
                  <a:gd name="T7" fmla="*/ 15 h 30"/>
                  <a:gd name="T8" fmla="*/ 5828 w 5740"/>
                  <a:gd name="T9" fmla="*/ 0 h 30"/>
                  <a:gd name="T10" fmla="*/ 5828 w 5740"/>
                  <a:gd name="T11" fmla="*/ 0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0">
                    <a:moveTo>
                      <a:pt x="5740" y="0"/>
                    </a:moveTo>
                    <a:lnTo>
                      <a:pt x="0" y="0"/>
                    </a:lnTo>
                    <a:lnTo>
                      <a:pt x="0" y="30"/>
                    </a:lnTo>
                    <a:lnTo>
                      <a:pt x="5740" y="3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86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4817" name="Freeform 11"/>
              <p:cNvSpPr>
                <a:spLocks noChangeArrowheads="1"/>
              </p:cNvSpPr>
              <p:nvPr/>
            </p:nvSpPr>
            <p:spPr bwMode="auto">
              <a:xfrm>
                <a:off x="0" y="2433"/>
                <a:ext cx="5754" cy="32"/>
              </a:xfrm>
              <a:custGeom>
                <a:avLst/>
                <a:gdLst>
                  <a:gd name="T0" fmla="*/ 5828 w 5740"/>
                  <a:gd name="T1" fmla="*/ 0 h 36"/>
                  <a:gd name="T2" fmla="*/ 0 w 5740"/>
                  <a:gd name="T3" fmla="*/ 0 h 36"/>
                  <a:gd name="T4" fmla="*/ 0 w 5740"/>
                  <a:gd name="T5" fmla="*/ 20 h 36"/>
                  <a:gd name="T6" fmla="*/ 5828 w 5740"/>
                  <a:gd name="T7" fmla="*/ 20 h 36"/>
                  <a:gd name="T8" fmla="*/ 5828 w 5740"/>
                  <a:gd name="T9" fmla="*/ 0 h 36"/>
                  <a:gd name="T10" fmla="*/ 5828 w 5740"/>
                  <a:gd name="T11" fmla="*/ 0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6">
                    <a:moveTo>
                      <a:pt x="5740" y="0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5740" y="36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82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4818" name="Freeform 12"/>
              <p:cNvSpPr>
                <a:spLocks noChangeArrowheads="1"/>
              </p:cNvSpPr>
              <p:nvPr/>
            </p:nvSpPr>
            <p:spPr bwMode="auto">
              <a:xfrm>
                <a:off x="0" y="2259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82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4819" name="Freeform 13"/>
              <p:cNvSpPr>
                <a:spLocks noChangeArrowheads="1"/>
              </p:cNvSpPr>
              <p:nvPr/>
            </p:nvSpPr>
            <p:spPr bwMode="auto">
              <a:xfrm>
                <a:off x="0" y="2090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7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4820" name="Freeform 14"/>
              <p:cNvSpPr>
                <a:spLocks noChangeArrowheads="1"/>
              </p:cNvSpPr>
              <p:nvPr/>
            </p:nvSpPr>
            <p:spPr bwMode="auto">
              <a:xfrm>
                <a:off x="0" y="1928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79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4821" name="Freeform 15"/>
              <p:cNvSpPr>
                <a:spLocks noChangeArrowheads="1"/>
              </p:cNvSpPr>
              <p:nvPr/>
            </p:nvSpPr>
            <p:spPr bwMode="auto">
              <a:xfrm>
                <a:off x="0" y="1645"/>
                <a:ext cx="5754" cy="8"/>
              </a:xfrm>
              <a:custGeom>
                <a:avLst/>
                <a:gdLst>
                  <a:gd name="T0" fmla="*/ 5828 w 5740"/>
                  <a:gd name="T1" fmla="*/ 0 h 12"/>
                  <a:gd name="T2" fmla="*/ 0 w 5740"/>
                  <a:gd name="T3" fmla="*/ 0 h 12"/>
                  <a:gd name="T4" fmla="*/ 0 w 5740"/>
                  <a:gd name="T5" fmla="*/ 1 h 12"/>
                  <a:gd name="T6" fmla="*/ 5828 w 5740"/>
                  <a:gd name="T7" fmla="*/ 1 h 12"/>
                  <a:gd name="T8" fmla="*/ 5828 w 5740"/>
                  <a:gd name="T9" fmla="*/ 0 h 12"/>
                  <a:gd name="T10" fmla="*/ 5828 w 5740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2">
                    <a:moveTo>
                      <a:pt x="5740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5740" y="12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79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4822" name="Freeform 16"/>
              <p:cNvSpPr>
                <a:spLocks noChangeArrowheads="1"/>
              </p:cNvSpPr>
              <p:nvPr/>
            </p:nvSpPr>
            <p:spPr bwMode="auto">
              <a:xfrm>
                <a:off x="0" y="1778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79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4823" name="Freeform 17"/>
              <p:cNvSpPr>
                <a:spLocks noChangeArrowheads="1"/>
              </p:cNvSpPr>
              <p:nvPr/>
            </p:nvSpPr>
            <p:spPr bwMode="auto">
              <a:xfrm>
                <a:off x="0" y="1520"/>
                <a:ext cx="5754" cy="8"/>
              </a:xfrm>
              <a:custGeom>
                <a:avLst/>
                <a:gdLst>
                  <a:gd name="T0" fmla="*/ 5828 w 5740"/>
                  <a:gd name="T1" fmla="*/ 0 h 12"/>
                  <a:gd name="T2" fmla="*/ 0 w 5740"/>
                  <a:gd name="T3" fmla="*/ 0 h 12"/>
                  <a:gd name="T4" fmla="*/ 0 w 5740"/>
                  <a:gd name="T5" fmla="*/ 1 h 12"/>
                  <a:gd name="T6" fmla="*/ 5828 w 5740"/>
                  <a:gd name="T7" fmla="*/ 1 h 12"/>
                  <a:gd name="T8" fmla="*/ 5828 w 5740"/>
                  <a:gd name="T9" fmla="*/ 0 h 12"/>
                  <a:gd name="T10" fmla="*/ 5828 w 5740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2">
                    <a:moveTo>
                      <a:pt x="5740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5740" y="12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79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4824" name="Freeform 18"/>
              <p:cNvSpPr>
                <a:spLocks noChangeArrowheads="1"/>
              </p:cNvSpPr>
              <p:nvPr/>
            </p:nvSpPr>
            <p:spPr bwMode="auto">
              <a:xfrm>
                <a:off x="0" y="1394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79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4825" name="Freeform 19"/>
              <p:cNvSpPr>
                <a:spLocks noChangeArrowheads="1"/>
              </p:cNvSpPr>
              <p:nvPr/>
            </p:nvSpPr>
            <p:spPr bwMode="auto">
              <a:xfrm>
                <a:off x="0" y="1280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79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4826" name="Freeform 20"/>
              <p:cNvSpPr>
                <a:spLocks noChangeArrowheads="1"/>
              </p:cNvSpPr>
              <p:nvPr/>
            </p:nvSpPr>
            <p:spPr bwMode="auto">
              <a:xfrm>
                <a:off x="0" y="1177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79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4827" name="Freeform 21"/>
              <p:cNvSpPr>
                <a:spLocks noChangeArrowheads="1"/>
              </p:cNvSpPr>
              <p:nvPr/>
            </p:nvSpPr>
            <p:spPr bwMode="auto">
              <a:xfrm>
                <a:off x="0" y="24"/>
                <a:ext cx="5754" cy="26"/>
              </a:xfrm>
              <a:custGeom>
                <a:avLst/>
                <a:gdLst>
                  <a:gd name="T0" fmla="*/ 5828 w 5740"/>
                  <a:gd name="T1" fmla="*/ 0 h 30"/>
                  <a:gd name="T2" fmla="*/ 0 w 5740"/>
                  <a:gd name="T3" fmla="*/ 0 h 30"/>
                  <a:gd name="T4" fmla="*/ 0 w 5740"/>
                  <a:gd name="T5" fmla="*/ 15 h 30"/>
                  <a:gd name="T6" fmla="*/ 5828 w 5740"/>
                  <a:gd name="T7" fmla="*/ 15 h 30"/>
                  <a:gd name="T8" fmla="*/ 5828 w 5740"/>
                  <a:gd name="T9" fmla="*/ 0 h 30"/>
                  <a:gd name="T10" fmla="*/ 5828 w 5740"/>
                  <a:gd name="T11" fmla="*/ 0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0">
                    <a:moveTo>
                      <a:pt x="5740" y="0"/>
                    </a:moveTo>
                    <a:lnTo>
                      <a:pt x="0" y="0"/>
                    </a:lnTo>
                    <a:lnTo>
                      <a:pt x="0" y="30"/>
                    </a:lnTo>
                    <a:lnTo>
                      <a:pt x="5740" y="3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90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4828" name="Freeform 22"/>
              <p:cNvSpPr>
                <a:spLocks noChangeArrowheads="1"/>
              </p:cNvSpPr>
              <p:nvPr/>
            </p:nvSpPr>
            <p:spPr bwMode="auto">
              <a:xfrm>
                <a:off x="0" y="186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90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4829" name="Freeform 23"/>
              <p:cNvSpPr>
                <a:spLocks noChangeArrowheads="1"/>
              </p:cNvSpPr>
              <p:nvPr/>
            </p:nvSpPr>
            <p:spPr bwMode="auto">
              <a:xfrm>
                <a:off x="0" y="475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86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4830" name="Freeform 24"/>
              <p:cNvSpPr>
                <a:spLocks noChangeArrowheads="1"/>
              </p:cNvSpPr>
              <p:nvPr/>
            </p:nvSpPr>
            <p:spPr bwMode="auto">
              <a:xfrm>
                <a:off x="0" y="337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8B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4831" name="Freeform 25"/>
              <p:cNvSpPr>
                <a:spLocks noChangeArrowheads="1"/>
              </p:cNvSpPr>
              <p:nvPr/>
            </p:nvSpPr>
            <p:spPr bwMode="auto">
              <a:xfrm>
                <a:off x="0" y="600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79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4832" name="Freeform 26"/>
              <p:cNvSpPr>
                <a:spLocks noChangeArrowheads="1"/>
              </p:cNvSpPr>
              <p:nvPr/>
            </p:nvSpPr>
            <p:spPr bwMode="auto">
              <a:xfrm>
                <a:off x="0" y="727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7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4833" name="Freeform 27"/>
              <p:cNvSpPr>
                <a:spLocks noChangeArrowheads="1"/>
              </p:cNvSpPr>
              <p:nvPr/>
            </p:nvSpPr>
            <p:spPr bwMode="auto">
              <a:xfrm>
                <a:off x="0" y="841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7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4834" name="Freeform 28"/>
              <p:cNvSpPr>
                <a:spLocks noChangeArrowheads="1"/>
              </p:cNvSpPr>
              <p:nvPr/>
            </p:nvSpPr>
            <p:spPr bwMode="auto">
              <a:xfrm>
                <a:off x="0" y="943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7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grpSp>
            <p:nvGrpSpPr>
              <p:cNvPr id="204835" name="Group 29"/>
              <p:cNvGrpSpPr>
                <a:grpSpLocks/>
              </p:cNvGrpSpPr>
              <p:nvPr/>
            </p:nvGrpSpPr>
            <p:grpSpPr bwMode="auto">
              <a:xfrm>
                <a:off x="0" y="0"/>
                <a:ext cx="5754" cy="1041"/>
                <a:chOff x="0" y="0"/>
                <a:chExt cx="5754" cy="1041"/>
              </a:xfrm>
            </p:grpSpPr>
            <p:sp>
              <p:nvSpPr>
                <p:cNvPr id="204857" name="Freeform 30"/>
                <p:cNvSpPr>
                  <a:spLocks noChangeArrowheads="1"/>
                </p:cNvSpPr>
                <p:nvPr/>
              </p:nvSpPr>
              <p:spPr bwMode="auto">
                <a:xfrm>
                  <a:off x="2849" y="0"/>
                  <a:ext cx="38" cy="1041"/>
                </a:xfrm>
                <a:custGeom>
                  <a:avLst/>
                  <a:gdLst>
                    <a:gd name="T0" fmla="*/ 11 w 42"/>
                    <a:gd name="T1" fmla="*/ 1035 h 1043"/>
                    <a:gd name="T2" fmla="*/ 25 w 42"/>
                    <a:gd name="T3" fmla="*/ 1035 h 1043"/>
                    <a:gd name="T4" fmla="*/ 25 w 42"/>
                    <a:gd name="T5" fmla="*/ 0 h 1043"/>
                    <a:gd name="T6" fmla="*/ 0 w 42"/>
                    <a:gd name="T7" fmla="*/ 0 h 1043"/>
                    <a:gd name="T8" fmla="*/ 0 w 42"/>
                    <a:gd name="T9" fmla="*/ 1035 h 1043"/>
                    <a:gd name="T10" fmla="*/ 11 w 42"/>
                    <a:gd name="T11" fmla="*/ 1035 h 1043"/>
                    <a:gd name="T12" fmla="*/ 11 w 42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2" h="1043">
                      <a:moveTo>
                        <a:pt x="18" y="1043"/>
                      </a:moveTo>
                      <a:lnTo>
                        <a:pt x="42" y="1043"/>
                      </a:lnTo>
                      <a:lnTo>
                        <a:pt x="42" y="0"/>
                      </a:lnTo>
                      <a:lnTo>
                        <a:pt x="0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04858" name="Freeform 31"/>
                <p:cNvSpPr>
                  <a:spLocks noChangeArrowheads="1"/>
                </p:cNvSpPr>
                <p:nvPr/>
              </p:nvSpPr>
              <p:spPr bwMode="auto">
                <a:xfrm>
                  <a:off x="2400" y="0"/>
                  <a:ext cx="151" cy="1041"/>
                </a:xfrm>
                <a:custGeom>
                  <a:avLst/>
                  <a:gdLst>
                    <a:gd name="T0" fmla="*/ 116 w 155"/>
                    <a:gd name="T1" fmla="*/ 1035 h 1043"/>
                    <a:gd name="T2" fmla="*/ 135 w 155"/>
                    <a:gd name="T3" fmla="*/ 1035 h 1043"/>
                    <a:gd name="T4" fmla="*/ 37 w 155"/>
                    <a:gd name="T5" fmla="*/ 0 h 1043"/>
                    <a:gd name="T6" fmla="*/ 0 w 155"/>
                    <a:gd name="T7" fmla="*/ 0 h 1043"/>
                    <a:gd name="T8" fmla="*/ 98 w 155"/>
                    <a:gd name="T9" fmla="*/ 1035 h 1043"/>
                    <a:gd name="T10" fmla="*/ 116 w 155"/>
                    <a:gd name="T11" fmla="*/ 1035 h 1043"/>
                    <a:gd name="T12" fmla="*/ 116 w 155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55" h="1043">
                      <a:moveTo>
                        <a:pt x="131" y="1043"/>
                      </a:moveTo>
                      <a:lnTo>
                        <a:pt x="155" y="1043"/>
                      </a:lnTo>
                      <a:lnTo>
                        <a:pt x="42" y="0"/>
                      </a:lnTo>
                      <a:lnTo>
                        <a:pt x="0" y="0"/>
                      </a:lnTo>
                      <a:lnTo>
                        <a:pt x="113" y="1043"/>
                      </a:lnTo>
                      <a:lnTo>
                        <a:pt x="131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04859" name="Freeform 32"/>
                <p:cNvSpPr>
                  <a:spLocks noChangeArrowheads="1"/>
                </p:cNvSpPr>
                <p:nvPr/>
              </p:nvSpPr>
              <p:spPr bwMode="auto">
                <a:xfrm>
                  <a:off x="1967" y="0"/>
                  <a:ext cx="236" cy="1041"/>
                </a:xfrm>
                <a:custGeom>
                  <a:avLst/>
                  <a:gdLst>
                    <a:gd name="T0" fmla="*/ 207 w 239"/>
                    <a:gd name="T1" fmla="*/ 1035 h 1043"/>
                    <a:gd name="T2" fmla="*/ 225 w 239"/>
                    <a:gd name="T3" fmla="*/ 1035 h 1043"/>
                    <a:gd name="T4" fmla="*/ 36 w 239"/>
                    <a:gd name="T5" fmla="*/ 0 h 1043"/>
                    <a:gd name="T6" fmla="*/ 0 w 239"/>
                    <a:gd name="T7" fmla="*/ 0 h 1043"/>
                    <a:gd name="T8" fmla="*/ 192 w 239"/>
                    <a:gd name="T9" fmla="*/ 1035 h 1043"/>
                    <a:gd name="T10" fmla="*/ 207 w 239"/>
                    <a:gd name="T11" fmla="*/ 1035 h 1043"/>
                    <a:gd name="T12" fmla="*/ 207 w 239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39" h="1043">
                      <a:moveTo>
                        <a:pt x="221" y="1043"/>
                      </a:moveTo>
                      <a:lnTo>
                        <a:pt x="239" y="1043"/>
                      </a:lnTo>
                      <a:lnTo>
                        <a:pt x="36" y="0"/>
                      </a:lnTo>
                      <a:lnTo>
                        <a:pt x="0" y="0"/>
                      </a:lnTo>
                      <a:lnTo>
                        <a:pt x="203" y="1043"/>
                      </a:lnTo>
                      <a:lnTo>
                        <a:pt x="221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04860" name="Freeform 33"/>
                <p:cNvSpPr>
                  <a:spLocks noChangeArrowheads="1"/>
                </p:cNvSpPr>
                <p:nvPr/>
              </p:nvSpPr>
              <p:spPr bwMode="auto">
                <a:xfrm>
                  <a:off x="1554" y="0"/>
                  <a:ext cx="349" cy="1041"/>
                </a:xfrm>
                <a:custGeom>
                  <a:avLst/>
                  <a:gdLst>
                    <a:gd name="T0" fmla="*/ 320 w 352"/>
                    <a:gd name="T1" fmla="*/ 1035 h 1043"/>
                    <a:gd name="T2" fmla="*/ 338 w 352"/>
                    <a:gd name="T3" fmla="*/ 1035 h 1043"/>
                    <a:gd name="T4" fmla="*/ 41 w 352"/>
                    <a:gd name="T5" fmla="*/ 0 h 1043"/>
                    <a:gd name="T6" fmla="*/ 0 w 352"/>
                    <a:gd name="T7" fmla="*/ 0 h 1043"/>
                    <a:gd name="T8" fmla="*/ 297 w 352"/>
                    <a:gd name="T9" fmla="*/ 1035 h 1043"/>
                    <a:gd name="T10" fmla="*/ 320 w 352"/>
                    <a:gd name="T11" fmla="*/ 1035 h 1043"/>
                    <a:gd name="T12" fmla="*/ 320 w 352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52" h="1043">
                      <a:moveTo>
                        <a:pt x="334" y="1043"/>
                      </a:moveTo>
                      <a:lnTo>
                        <a:pt x="352" y="1043"/>
                      </a:lnTo>
                      <a:lnTo>
                        <a:pt x="41" y="0"/>
                      </a:lnTo>
                      <a:lnTo>
                        <a:pt x="0" y="0"/>
                      </a:lnTo>
                      <a:lnTo>
                        <a:pt x="311" y="1043"/>
                      </a:lnTo>
                      <a:lnTo>
                        <a:pt x="334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04861" name="Freeform 34"/>
                <p:cNvSpPr>
                  <a:spLocks noChangeArrowheads="1"/>
                </p:cNvSpPr>
                <p:nvPr/>
              </p:nvSpPr>
              <p:spPr bwMode="auto">
                <a:xfrm>
                  <a:off x="1134" y="0"/>
                  <a:ext cx="446" cy="1041"/>
                </a:xfrm>
                <a:custGeom>
                  <a:avLst/>
                  <a:gdLst>
                    <a:gd name="T0" fmla="*/ 411 w 449"/>
                    <a:gd name="T1" fmla="*/ 1035 h 1043"/>
                    <a:gd name="T2" fmla="*/ 435 w 449"/>
                    <a:gd name="T3" fmla="*/ 1035 h 1043"/>
                    <a:gd name="T4" fmla="*/ 42 w 449"/>
                    <a:gd name="T5" fmla="*/ 0 h 1043"/>
                    <a:gd name="T6" fmla="*/ 0 w 449"/>
                    <a:gd name="T7" fmla="*/ 0 h 1043"/>
                    <a:gd name="T8" fmla="*/ 393 w 449"/>
                    <a:gd name="T9" fmla="*/ 1035 h 1043"/>
                    <a:gd name="T10" fmla="*/ 411 w 449"/>
                    <a:gd name="T11" fmla="*/ 1035 h 1043"/>
                    <a:gd name="T12" fmla="*/ 411 w 449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49" h="1043">
                      <a:moveTo>
                        <a:pt x="425" y="1043"/>
                      </a:moveTo>
                      <a:lnTo>
                        <a:pt x="449" y="1043"/>
                      </a:lnTo>
                      <a:lnTo>
                        <a:pt x="42" y="0"/>
                      </a:lnTo>
                      <a:lnTo>
                        <a:pt x="0" y="0"/>
                      </a:lnTo>
                      <a:lnTo>
                        <a:pt x="407" y="1043"/>
                      </a:lnTo>
                      <a:lnTo>
                        <a:pt x="425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04862" name="Freeform 35"/>
                <p:cNvSpPr>
                  <a:spLocks noChangeArrowheads="1"/>
                </p:cNvSpPr>
                <p:nvPr/>
              </p:nvSpPr>
              <p:spPr bwMode="auto">
                <a:xfrm>
                  <a:off x="714" y="0"/>
                  <a:ext cx="536" cy="1041"/>
                </a:xfrm>
                <a:custGeom>
                  <a:avLst/>
                  <a:gdLst>
                    <a:gd name="T0" fmla="*/ 512 w 538"/>
                    <a:gd name="T1" fmla="*/ 1035 h 1043"/>
                    <a:gd name="T2" fmla="*/ 530 w 538"/>
                    <a:gd name="T3" fmla="*/ 1035 h 1043"/>
                    <a:gd name="T4" fmla="*/ 41 w 538"/>
                    <a:gd name="T5" fmla="*/ 0 h 1043"/>
                    <a:gd name="T6" fmla="*/ 0 w 538"/>
                    <a:gd name="T7" fmla="*/ 0 h 1043"/>
                    <a:gd name="T8" fmla="*/ 488 w 538"/>
                    <a:gd name="T9" fmla="*/ 1035 h 1043"/>
                    <a:gd name="T10" fmla="*/ 512 w 538"/>
                    <a:gd name="T11" fmla="*/ 1035 h 1043"/>
                    <a:gd name="T12" fmla="*/ 512 w 538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38" h="1043">
                      <a:moveTo>
                        <a:pt x="520" y="1043"/>
                      </a:moveTo>
                      <a:lnTo>
                        <a:pt x="538" y="1043"/>
                      </a:lnTo>
                      <a:lnTo>
                        <a:pt x="41" y="0"/>
                      </a:lnTo>
                      <a:lnTo>
                        <a:pt x="0" y="0"/>
                      </a:lnTo>
                      <a:lnTo>
                        <a:pt x="496" y="1043"/>
                      </a:lnTo>
                      <a:lnTo>
                        <a:pt x="520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04863" name="Freeform 36"/>
                <p:cNvSpPr>
                  <a:spLocks noChangeArrowheads="1"/>
                </p:cNvSpPr>
                <p:nvPr/>
              </p:nvSpPr>
              <p:spPr bwMode="auto">
                <a:xfrm>
                  <a:off x="306" y="0"/>
                  <a:ext cx="638" cy="1041"/>
                </a:xfrm>
                <a:custGeom>
                  <a:avLst/>
                  <a:gdLst>
                    <a:gd name="T0" fmla="*/ 614 w 640"/>
                    <a:gd name="T1" fmla="*/ 1035 h 1043"/>
                    <a:gd name="T2" fmla="*/ 632 w 640"/>
                    <a:gd name="T3" fmla="*/ 1035 h 1043"/>
                    <a:gd name="T4" fmla="*/ 48 w 640"/>
                    <a:gd name="T5" fmla="*/ 0 h 1043"/>
                    <a:gd name="T6" fmla="*/ 0 w 640"/>
                    <a:gd name="T7" fmla="*/ 0 h 1043"/>
                    <a:gd name="T8" fmla="*/ 590 w 640"/>
                    <a:gd name="T9" fmla="*/ 1035 h 1043"/>
                    <a:gd name="T10" fmla="*/ 614 w 640"/>
                    <a:gd name="T11" fmla="*/ 1035 h 1043"/>
                    <a:gd name="T12" fmla="*/ 614 w 640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40" h="1043">
                      <a:moveTo>
                        <a:pt x="622" y="1043"/>
                      </a:moveTo>
                      <a:lnTo>
                        <a:pt x="640" y="1043"/>
                      </a:lnTo>
                      <a:lnTo>
                        <a:pt x="48" y="0"/>
                      </a:lnTo>
                      <a:lnTo>
                        <a:pt x="0" y="0"/>
                      </a:lnTo>
                      <a:lnTo>
                        <a:pt x="598" y="1043"/>
                      </a:lnTo>
                      <a:lnTo>
                        <a:pt x="622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04864" name="Freeform 37"/>
                <p:cNvSpPr>
                  <a:spLocks noChangeArrowheads="1"/>
                </p:cNvSpPr>
                <p:nvPr/>
              </p:nvSpPr>
              <p:spPr bwMode="auto">
                <a:xfrm>
                  <a:off x="0" y="108"/>
                  <a:ext cx="626" cy="933"/>
                </a:xfrm>
                <a:custGeom>
                  <a:avLst/>
                  <a:gdLst>
                    <a:gd name="T0" fmla="*/ 596 w 628"/>
                    <a:gd name="T1" fmla="*/ 927 h 935"/>
                    <a:gd name="T2" fmla="*/ 620 w 628"/>
                    <a:gd name="T3" fmla="*/ 927 h 935"/>
                    <a:gd name="T4" fmla="*/ 0 w 628"/>
                    <a:gd name="T5" fmla="*/ 0 h 935"/>
                    <a:gd name="T6" fmla="*/ 0 w 628"/>
                    <a:gd name="T7" fmla="*/ 66 h 935"/>
                    <a:gd name="T8" fmla="*/ 572 w 628"/>
                    <a:gd name="T9" fmla="*/ 927 h 935"/>
                    <a:gd name="T10" fmla="*/ 596 w 628"/>
                    <a:gd name="T11" fmla="*/ 927 h 935"/>
                    <a:gd name="T12" fmla="*/ 596 w 628"/>
                    <a:gd name="T13" fmla="*/ 927 h 93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28" h="935">
                      <a:moveTo>
                        <a:pt x="604" y="935"/>
                      </a:moveTo>
                      <a:lnTo>
                        <a:pt x="628" y="935"/>
                      </a:lnTo>
                      <a:lnTo>
                        <a:pt x="0" y="0"/>
                      </a:lnTo>
                      <a:lnTo>
                        <a:pt x="0" y="66"/>
                      </a:lnTo>
                      <a:lnTo>
                        <a:pt x="580" y="935"/>
                      </a:lnTo>
                      <a:lnTo>
                        <a:pt x="604" y="9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04865" name="Freeform 38"/>
                <p:cNvSpPr>
                  <a:spLocks noChangeArrowheads="1"/>
                </p:cNvSpPr>
                <p:nvPr/>
              </p:nvSpPr>
              <p:spPr bwMode="auto">
                <a:xfrm>
                  <a:off x="3191" y="0"/>
                  <a:ext cx="151" cy="1041"/>
                </a:xfrm>
                <a:custGeom>
                  <a:avLst/>
                  <a:gdLst>
                    <a:gd name="T0" fmla="*/ 18 w 155"/>
                    <a:gd name="T1" fmla="*/ 1035 h 1043"/>
                    <a:gd name="T2" fmla="*/ 37 w 155"/>
                    <a:gd name="T3" fmla="*/ 1035 h 1043"/>
                    <a:gd name="T4" fmla="*/ 135 w 155"/>
                    <a:gd name="T5" fmla="*/ 0 h 1043"/>
                    <a:gd name="T6" fmla="*/ 99 w 155"/>
                    <a:gd name="T7" fmla="*/ 0 h 1043"/>
                    <a:gd name="T8" fmla="*/ 0 w 155"/>
                    <a:gd name="T9" fmla="*/ 1035 h 1043"/>
                    <a:gd name="T10" fmla="*/ 18 w 155"/>
                    <a:gd name="T11" fmla="*/ 1035 h 1043"/>
                    <a:gd name="T12" fmla="*/ 18 w 155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55" h="1043">
                      <a:moveTo>
                        <a:pt x="18" y="1043"/>
                      </a:moveTo>
                      <a:lnTo>
                        <a:pt x="42" y="1043"/>
                      </a:lnTo>
                      <a:lnTo>
                        <a:pt x="155" y="0"/>
                      </a:lnTo>
                      <a:lnTo>
                        <a:pt x="114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04866" name="Freeform 39"/>
                <p:cNvSpPr>
                  <a:spLocks noChangeArrowheads="1"/>
                </p:cNvSpPr>
                <p:nvPr/>
              </p:nvSpPr>
              <p:spPr bwMode="auto">
                <a:xfrm>
                  <a:off x="3533" y="0"/>
                  <a:ext cx="236" cy="1041"/>
                </a:xfrm>
                <a:custGeom>
                  <a:avLst/>
                  <a:gdLst>
                    <a:gd name="T0" fmla="*/ 18 w 239"/>
                    <a:gd name="T1" fmla="*/ 1035 h 1043"/>
                    <a:gd name="T2" fmla="*/ 36 w 239"/>
                    <a:gd name="T3" fmla="*/ 1035 h 1043"/>
                    <a:gd name="T4" fmla="*/ 225 w 239"/>
                    <a:gd name="T5" fmla="*/ 0 h 1043"/>
                    <a:gd name="T6" fmla="*/ 192 w 239"/>
                    <a:gd name="T7" fmla="*/ 0 h 1043"/>
                    <a:gd name="T8" fmla="*/ 0 w 239"/>
                    <a:gd name="T9" fmla="*/ 1035 h 1043"/>
                    <a:gd name="T10" fmla="*/ 18 w 239"/>
                    <a:gd name="T11" fmla="*/ 1035 h 1043"/>
                    <a:gd name="T12" fmla="*/ 18 w 239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39" h="1043">
                      <a:moveTo>
                        <a:pt x="18" y="1043"/>
                      </a:moveTo>
                      <a:lnTo>
                        <a:pt x="36" y="1043"/>
                      </a:lnTo>
                      <a:lnTo>
                        <a:pt x="239" y="0"/>
                      </a:lnTo>
                      <a:lnTo>
                        <a:pt x="203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04867" name="Freeform 40"/>
                <p:cNvSpPr>
                  <a:spLocks noChangeArrowheads="1"/>
                </p:cNvSpPr>
                <p:nvPr/>
              </p:nvSpPr>
              <p:spPr bwMode="auto">
                <a:xfrm>
                  <a:off x="3821" y="0"/>
                  <a:ext cx="355" cy="1041"/>
                </a:xfrm>
                <a:custGeom>
                  <a:avLst/>
                  <a:gdLst>
                    <a:gd name="T0" fmla="*/ 24 w 358"/>
                    <a:gd name="T1" fmla="*/ 1035 h 1043"/>
                    <a:gd name="T2" fmla="*/ 42 w 358"/>
                    <a:gd name="T3" fmla="*/ 1035 h 1043"/>
                    <a:gd name="T4" fmla="*/ 344 w 358"/>
                    <a:gd name="T5" fmla="*/ 0 h 1043"/>
                    <a:gd name="T6" fmla="*/ 303 w 358"/>
                    <a:gd name="T7" fmla="*/ 0 h 1043"/>
                    <a:gd name="T8" fmla="*/ 0 w 358"/>
                    <a:gd name="T9" fmla="*/ 1035 h 1043"/>
                    <a:gd name="T10" fmla="*/ 24 w 358"/>
                    <a:gd name="T11" fmla="*/ 1035 h 1043"/>
                    <a:gd name="T12" fmla="*/ 24 w 358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58" h="1043">
                      <a:moveTo>
                        <a:pt x="24" y="1043"/>
                      </a:moveTo>
                      <a:lnTo>
                        <a:pt x="42" y="1043"/>
                      </a:lnTo>
                      <a:lnTo>
                        <a:pt x="358" y="0"/>
                      </a:lnTo>
                      <a:lnTo>
                        <a:pt x="317" y="0"/>
                      </a:lnTo>
                      <a:lnTo>
                        <a:pt x="0" y="1043"/>
                      </a:lnTo>
                      <a:lnTo>
                        <a:pt x="24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04868" name="Freeform 41"/>
                <p:cNvSpPr>
                  <a:spLocks noChangeArrowheads="1"/>
                </p:cNvSpPr>
                <p:nvPr/>
              </p:nvSpPr>
              <p:spPr bwMode="auto">
                <a:xfrm>
                  <a:off x="4139" y="0"/>
                  <a:ext cx="445" cy="1041"/>
                </a:xfrm>
                <a:custGeom>
                  <a:avLst/>
                  <a:gdLst>
                    <a:gd name="T0" fmla="*/ 18 w 448"/>
                    <a:gd name="T1" fmla="*/ 1035 h 1043"/>
                    <a:gd name="T2" fmla="*/ 41 w 448"/>
                    <a:gd name="T3" fmla="*/ 1035 h 1043"/>
                    <a:gd name="T4" fmla="*/ 434 w 448"/>
                    <a:gd name="T5" fmla="*/ 0 h 1043"/>
                    <a:gd name="T6" fmla="*/ 392 w 448"/>
                    <a:gd name="T7" fmla="*/ 0 h 1043"/>
                    <a:gd name="T8" fmla="*/ 0 w 448"/>
                    <a:gd name="T9" fmla="*/ 1035 h 1043"/>
                    <a:gd name="T10" fmla="*/ 18 w 448"/>
                    <a:gd name="T11" fmla="*/ 1035 h 1043"/>
                    <a:gd name="T12" fmla="*/ 18 w 448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48" h="1043">
                      <a:moveTo>
                        <a:pt x="18" y="1043"/>
                      </a:moveTo>
                      <a:lnTo>
                        <a:pt x="41" y="1043"/>
                      </a:lnTo>
                      <a:lnTo>
                        <a:pt x="448" y="0"/>
                      </a:lnTo>
                      <a:lnTo>
                        <a:pt x="406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04869" name="Freeform 42"/>
                <p:cNvSpPr>
                  <a:spLocks noChangeArrowheads="1"/>
                </p:cNvSpPr>
                <p:nvPr/>
              </p:nvSpPr>
              <p:spPr bwMode="auto">
                <a:xfrm>
                  <a:off x="4480" y="0"/>
                  <a:ext cx="537" cy="1041"/>
                </a:xfrm>
                <a:custGeom>
                  <a:avLst/>
                  <a:gdLst>
                    <a:gd name="T0" fmla="*/ 18 w 539"/>
                    <a:gd name="T1" fmla="*/ 1035 h 1043"/>
                    <a:gd name="T2" fmla="*/ 42 w 539"/>
                    <a:gd name="T3" fmla="*/ 1035 h 1043"/>
                    <a:gd name="T4" fmla="*/ 531 w 539"/>
                    <a:gd name="T5" fmla="*/ 0 h 1043"/>
                    <a:gd name="T6" fmla="*/ 489 w 539"/>
                    <a:gd name="T7" fmla="*/ 0 h 1043"/>
                    <a:gd name="T8" fmla="*/ 0 w 539"/>
                    <a:gd name="T9" fmla="*/ 1035 h 1043"/>
                    <a:gd name="T10" fmla="*/ 18 w 539"/>
                    <a:gd name="T11" fmla="*/ 1035 h 1043"/>
                    <a:gd name="T12" fmla="*/ 18 w 539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39" h="1043">
                      <a:moveTo>
                        <a:pt x="18" y="1043"/>
                      </a:moveTo>
                      <a:lnTo>
                        <a:pt x="42" y="1043"/>
                      </a:lnTo>
                      <a:lnTo>
                        <a:pt x="539" y="0"/>
                      </a:lnTo>
                      <a:lnTo>
                        <a:pt x="497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04870" name="Freeform 43"/>
                <p:cNvSpPr>
                  <a:spLocks noChangeArrowheads="1"/>
                </p:cNvSpPr>
                <p:nvPr/>
              </p:nvSpPr>
              <p:spPr bwMode="auto">
                <a:xfrm>
                  <a:off x="4768" y="0"/>
                  <a:ext cx="638" cy="1041"/>
                </a:xfrm>
                <a:custGeom>
                  <a:avLst/>
                  <a:gdLst>
                    <a:gd name="T0" fmla="*/ 18 w 640"/>
                    <a:gd name="T1" fmla="*/ 1035 h 1043"/>
                    <a:gd name="T2" fmla="*/ 42 w 640"/>
                    <a:gd name="T3" fmla="*/ 1035 h 1043"/>
                    <a:gd name="T4" fmla="*/ 632 w 640"/>
                    <a:gd name="T5" fmla="*/ 0 h 1043"/>
                    <a:gd name="T6" fmla="*/ 584 w 640"/>
                    <a:gd name="T7" fmla="*/ 0 h 1043"/>
                    <a:gd name="T8" fmla="*/ 0 w 640"/>
                    <a:gd name="T9" fmla="*/ 1035 h 1043"/>
                    <a:gd name="T10" fmla="*/ 18 w 640"/>
                    <a:gd name="T11" fmla="*/ 1035 h 1043"/>
                    <a:gd name="T12" fmla="*/ 18 w 640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40" h="1043">
                      <a:moveTo>
                        <a:pt x="18" y="1043"/>
                      </a:moveTo>
                      <a:lnTo>
                        <a:pt x="42" y="1043"/>
                      </a:lnTo>
                      <a:lnTo>
                        <a:pt x="640" y="0"/>
                      </a:lnTo>
                      <a:lnTo>
                        <a:pt x="592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04871" name="Freeform 44"/>
                <p:cNvSpPr>
                  <a:spLocks noChangeArrowheads="1"/>
                </p:cNvSpPr>
                <p:nvPr/>
              </p:nvSpPr>
              <p:spPr bwMode="auto">
                <a:xfrm>
                  <a:off x="5086" y="48"/>
                  <a:ext cx="668" cy="993"/>
                </a:xfrm>
                <a:custGeom>
                  <a:avLst/>
                  <a:gdLst>
                    <a:gd name="T0" fmla="*/ 24 w 670"/>
                    <a:gd name="T1" fmla="*/ 987 h 995"/>
                    <a:gd name="T2" fmla="*/ 48 w 670"/>
                    <a:gd name="T3" fmla="*/ 987 h 995"/>
                    <a:gd name="T4" fmla="*/ 662 w 670"/>
                    <a:gd name="T5" fmla="*/ 72 h 995"/>
                    <a:gd name="T6" fmla="*/ 662 w 670"/>
                    <a:gd name="T7" fmla="*/ 0 h 995"/>
                    <a:gd name="T8" fmla="*/ 0 w 670"/>
                    <a:gd name="T9" fmla="*/ 987 h 995"/>
                    <a:gd name="T10" fmla="*/ 24 w 670"/>
                    <a:gd name="T11" fmla="*/ 987 h 995"/>
                    <a:gd name="T12" fmla="*/ 24 w 670"/>
                    <a:gd name="T13" fmla="*/ 987 h 99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70" h="995">
                      <a:moveTo>
                        <a:pt x="24" y="995"/>
                      </a:moveTo>
                      <a:lnTo>
                        <a:pt x="48" y="995"/>
                      </a:lnTo>
                      <a:lnTo>
                        <a:pt x="670" y="72"/>
                      </a:lnTo>
                      <a:lnTo>
                        <a:pt x="670" y="0"/>
                      </a:lnTo>
                      <a:lnTo>
                        <a:pt x="0" y="995"/>
                      </a:lnTo>
                      <a:lnTo>
                        <a:pt x="24" y="9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</p:grpSp>
          <p:grpSp>
            <p:nvGrpSpPr>
              <p:cNvPr id="204836" name="Group 45"/>
              <p:cNvGrpSpPr>
                <a:grpSpLocks/>
              </p:cNvGrpSpPr>
              <p:nvPr/>
            </p:nvGrpSpPr>
            <p:grpSpPr bwMode="auto">
              <a:xfrm>
                <a:off x="0" y="558"/>
                <a:ext cx="5754" cy="483"/>
                <a:chOff x="0" y="558"/>
                <a:chExt cx="5754" cy="483"/>
              </a:xfrm>
            </p:grpSpPr>
            <p:sp>
              <p:nvSpPr>
                <p:cNvPr id="204855" name="Freeform 46"/>
                <p:cNvSpPr>
                  <a:spLocks noChangeArrowheads="1"/>
                </p:cNvSpPr>
                <p:nvPr/>
              </p:nvSpPr>
              <p:spPr bwMode="auto">
                <a:xfrm>
                  <a:off x="0" y="618"/>
                  <a:ext cx="302" cy="423"/>
                </a:xfrm>
                <a:custGeom>
                  <a:avLst/>
                  <a:gdLst>
                    <a:gd name="T0" fmla="*/ 267 w 305"/>
                    <a:gd name="T1" fmla="*/ 412 h 426"/>
                    <a:gd name="T2" fmla="*/ 291 w 305"/>
                    <a:gd name="T3" fmla="*/ 412 h 426"/>
                    <a:gd name="T4" fmla="*/ 0 w 305"/>
                    <a:gd name="T5" fmla="*/ 0 h 426"/>
                    <a:gd name="T6" fmla="*/ 0 w 305"/>
                    <a:gd name="T7" fmla="*/ 66 h 426"/>
                    <a:gd name="T8" fmla="*/ 242 w 305"/>
                    <a:gd name="T9" fmla="*/ 412 h 426"/>
                    <a:gd name="T10" fmla="*/ 267 w 305"/>
                    <a:gd name="T11" fmla="*/ 412 h 426"/>
                    <a:gd name="T12" fmla="*/ 267 w 305"/>
                    <a:gd name="T13" fmla="*/ 412 h 42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5" h="426">
                      <a:moveTo>
                        <a:pt x="281" y="426"/>
                      </a:moveTo>
                      <a:lnTo>
                        <a:pt x="305" y="426"/>
                      </a:lnTo>
                      <a:lnTo>
                        <a:pt x="0" y="0"/>
                      </a:lnTo>
                      <a:lnTo>
                        <a:pt x="0" y="66"/>
                      </a:lnTo>
                      <a:lnTo>
                        <a:pt x="251" y="426"/>
                      </a:lnTo>
                      <a:lnTo>
                        <a:pt x="281" y="426"/>
                      </a:lnTo>
                      <a:close/>
                    </a:path>
                  </a:pathLst>
                </a:custGeom>
                <a:solidFill>
                  <a:srgbClr val="01017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04856" name="Freeform 47"/>
                <p:cNvSpPr>
                  <a:spLocks noChangeArrowheads="1"/>
                </p:cNvSpPr>
                <p:nvPr/>
              </p:nvSpPr>
              <p:spPr bwMode="auto">
                <a:xfrm>
                  <a:off x="5410" y="558"/>
                  <a:ext cx="344" cy="483"/>
                </a:xfrm>
                <a:custGeom>
                  <a:avLst/>
                  <a:gdLst>
                    <a:gd name="T0" fmla="*/ 24 w 347"/>
                    <a:gd name="T1" fmla="*/ 472 h 486"/>
                    <a:gd name="T2" fmla="*/ 48 w 347"/>
                    <a:gd name="T3" fmla="*/ 472 h 486"/>
                    <a:gd name="T4" fmla="*/ 333 w 347"/>
                    <a:gd name="T5" fmla="*/ 72 h 486"/>
                    <a:gd name="T6" fmla="*/ 333 w 347"/>
                    <a:gd name="T7" fmla="*/ 0 h 486"/>
                    <a:gd name="T8" fmla="*/ 0 w 347"/>
                    <a:gd name="T9" fmla="*/ 472 h 486"/>
                    <a:gd name="T10" fmla="*/ 24 w 347"/>
                    <a:gd name="T11" fmla="*/ 472 h 486"/>
                    <a:gd name="T12" fmla="*/ 24 w 347"/>
                    <a:gd name="T13" fmla="*/ 472 h 48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47" h="486">
                      <a:moveTo>
                        <a:pt x="24" y="486"/>
                      </a:moveTo>
                      <a:lnTo>
                        <a:pt x="48" y="486"/>
                      </a:lnTo>
                      <a:lnTo>
                        <a:pt x="347" y="72"/>
                      </a:lnTo>
                      <a:lnTo>
                        <a:pt x="347" y="0"/>
                      </a:lnTo>
                      <a:lnTo>
                        <a:pt x="0" y="486"/>
                      </a:lnTo>
                      <a:lnTo>
                        <a:pt x="24" y="486"/>
                      </a:lnTo>
                      <a:close/>
                    </a:path>
                  </a:pathLst>
                </a:custGeom>
                <a:solidFill>
                  <a:srgbClr val="01017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</p:grpSp>
          <p:grpSp>
            <p:nvGrpSpPr>
              <p:cNvPr id="204837" name="Group 48"/>
              <p:cNvGrpSpPr>
                <a:grpSpLocks/>
              </p:cNvGrpSpPr>
              <p:nvPr/>
            </p:nvGrpSpPr>
            <p:grpSpPr bwMode="auto">
              <a:xfrm>
                <a:off x="264" y="1039"/>
                <a:ext cx="5196" cy="3276"/>
                <a:chOff x="264" y="1039"/>
                <a:chExt cx="5196" cy="3276"/>
              </a:xfrm>
            </p:grpSpPr>
            <p:sp>
              <p:nvSpPr>
                <p:cNvPr id="204846" name="Freeform 49"/>
                <p:cNvSpPr>
                  <a:spLocks noChangeArrowheads="1"/>
                </p:cNvSpPr>
                <p:nvPr/>
              </p:nvSpPr>
              <p:spPr bwMode="auto">
                <a:xfrm>
                  <a:off x="2849" y="1039"/>
                  <a:ext cx="38" cy="3276"/>
                </a:xfrm>
                <a:custGeom>
                  <a:avLst/>
                  <a:gdLst>
                    <a:gd name="T0" fmla="*/ 11 w 42"/>
                    <a:gd name="T1" fmla="*/ 0 h 3273"/>
                    <a:gd name="T2" fmla="*/ 0 w 42"/>
                    <a:gd name="T3" fmla="*/ 0 h 3273"/>
                    <a:gd name="T4" fmla="*/ 0 w 42"/>
                    <a:gd name="T5" fmla="*/ 3295 h 3273"/>
                    <a:gd name="T6" fmla="*/ 25 w 42"/>
                    <a:gd name="T7" fmla="*/ 3295 h 3273"/>
                    <a:gd name="T8" fmla="*/ 25 w 42"/>
                    <a:gd name="T9" fmla="*/ 0 h 3273"/>
                    <a:gd name="T10" fmla="*/ 11 w 42"/>
                    <a:gd name="T11" fmla="*/ 0 h 3273"/>
                    <a:gd name="T12" fmla="*/ 11 w 42"/>
                    <a:gd name="T13" fmla="*/ 0 h 32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2" h="3273">
                      <a:moveTo>
                        <a:pt x="18" y="0"/>
                      </a:moveTo>
                      <a:lnTo>
                        <a:pt x="0" y="0"/>
                      </a:lnTo>
                      <a:lnTo>
                        <a:pt x="0" y="3273"/>
                      </a:lnTo>
                      <a:lnTo>
                        <a:pt x="42" y="3273"/>
                      </a:lnTo>
                      <a:lnTo>
                        <a:pt x="42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99"/>
                    </a:gs>
                    <a:gs pos="100000">
                      <a:srgbClr val="01016B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04847" name="Freeform 50"/>
                <p:cNvSpPr>
                  <a:spLocks noChangeArrowheads="1"/>
                </p:cNvSpPr>
                <p:nvPr/>
              </p:nvSpPr>
              <p:spPr bwMode="auto">
                <a:xfrm>
                  <a:off x="2154" y="1039"/>
                  <a:ext cx="397" cy="3276"/>
                </a:xfrm>
                <a:custGeom>
                  <a:avLst/>
                  <a:gdLst>
                    <a:gd name="T0" fmla="*/ 362 w 400"/>
                    <a:gd name="T1" fmla="*/ 0 h 3273"/>
                    <a:gd name="T2" fmla="*/ 344 w 400"/>
                    <a:gd name="T3" fmla="*/ 0 h 3273"/>
                    <a:gd name="T4" fmla="*/ 0 w 400"/>
                    <a:gd name="T5" fmla="*/ 3295 h 3273"/>
                    <a:gd name="T6" fmla="*/ 41 w 400"/>
                    <a:gd name="T7" fmla="*/ 3295 h 3273"/>
                    <a:gd name="T8" fmla="*/ 386 w 400"/>
                    <a:gd name="T9" fmla="*/ 0 h 3273"/>
                    <a:gd name="T10" fmla="*/ 362 w 400"/>
                    <a:gd name="T11" fmla="*/ 0 h 3273"/>
                    <a:gd name="T12" fmla="*/ 362 w 400"/>
                    <a:gd name="T13" fmla="*/ 0 h 32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00" h="3273">
                      <a:moveTo>
                        <a:pt x="376" y="0"/>
                      </a:moveTo>
                      <a:lnTo>
                        <a:pt x="358" y="0"/>
                      </a:lnTo>
                      <a:lnTo>
                        <a:pt x="0" y="3273"/>
                      </a:lnTo>
                      <a:lnTo>
                        <a:pt x="41" y="3273"/>
                      </a:lnTo>
                      <a:lnTo>
                        <a:pt x="400" y="0"/>
                      </a:lnTo>
                      <a:lnTo>
                        <a:pt x="376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99"/>
                    </a:gs>
                    <a:gs pos="100000">
                      <a:srgbClr val="01016B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04848" name="Freeform 51"/>
                <p:cNvSpPr>
                  <a:spLocks noChangeArrowheads="1"/>
                </p:cNvSpPr>
                <p:nvPr/>
              </p:nvSpPr>
              <p:spPr bwMode="auto">
                <a:xfrm>
                  <a:off x="1530" y="1039"/>
                  <a:ext cx="673" cy="3276"/>
                </a:xfrm>
                <a:custGeom>
                  <a:avLst/>
                  <a:gdLst>
                    <a:gd name="T0" fmla="*/ 649 w 675"/>
                    <a:gd name="T1" fmla="*/ 0 h 3273"/>
                    <a:gd name="T2" fmla="*/ 631 w 675"/>
                    <a:gd name="T3" fmla="*/ 0 h 3273"/>
                    <a:gd name="T4" fmla="*/ 0 w 675"/>
                    <a:gd name="T5" fmla="*/ 3295 h 3273"/>
                    <a:gd name="T6" fmla="*/ 42 w 675"/>
                    <a:gd name="T7" fmla="*/ 3295 h 3273"/>
                    <a:gd name="T8" fmla="*/ 667 w 675"/>
                    <a:gd name="T9" fmla="*/ 0 h 3273"/>
                    <a:gd name="T10" fmla="*/ 649 w 675"/>
                    <a:gd name="T11" fmla="*/ 0 h 3273"/>
                    <a:gd name="T12" fmla="*/ 649 w 675"/>
                    <a:gd name="T13" fmla="*/ 0 h 32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75" h="3273">
                      <a:moveTo>
                        <a:pt x="657" y="0"/>
                      </a:moveTo>
                      <a:lnTo>
                        <a:pt x="639" y="0"/>
                      </a:lnTo>
                      <a:lnTo>
                        <a:pt x="0" y="3273"/>
                      </a:lnTo>
                      <a:lnTo>
                        <a:pt x="42" y="3273"/>
                      </a:lnTo>
                      <a:lnTo>
                        <a:pt x="675" y="0"/>
                      </a:lnTo>
                      <a:lnTo>
                        <a:pt x="657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99"/>
                    </a:gs>
                    <a:gs pos="100000">
                      <a:srgbClr val="01016B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04849" name="Freeform 52"/>
                <p:cNvSpPr>
                  <a:spLocks noChangeArrowheads="1"/>
                </p:cNvSpPr>
                <p:nvPr/>
              </p:nvSpPr>
              <p:spPr bwMode="auto">
                <a:xfrm>
                  <a:off x="876" y="1039"/>
                  <a:ext cx="1027" cy="3276"/>
                </a:xfrm>
                <a:custGeom>
                  <a:avLst/>
                  <a:gdLst>
                    <a:gd name="T0" fmla="*/ 993 w 1031"/>
                    <a:gd name="T1" fmla="*/ 0 h 3280"/>
                    <a:gd name="T2" fmla="*/ 970 w 1031"/>
                    <a:gd name="T3" fmla="*/ 0 h 3280"/>
                    <a:gd name="T4" fmla="*/ 0 w 1031"/>
                    <a:gd name="T5" fmla="*/ 3260 h 3280"/>
                    <a:gd name="T6" fmla="*/ 42 w 1031"/>
                    <a:gd name="T7" fmla="*/ 3260 h 3280"/>
                    <a:gd name="T8" fmla="*/ 1011 w 1031"/>
                    <a:gd name="T9" fmla="*/ 4 h 3280"/>
                    <a:gd name="T10" fmla="*/ 993 w 1031"/>
                    <a:gd name="T11" fmla="*/ 0 h 3280"/>
                    <a:gd name="T12" fmla="*/ 993 w 1031"/>
                    <a:gd name="T13" fmla="*/ 0 h 328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31" h="3280">
                      <a:moveTo>
                        <a:pt x="1013" y="0"/>
                      </a:moveTo>
                      <a:lnTo>
                        <a:pt x="990" y="0"/>
                      </a:lnTo>
                      <a:lnTo>
                        <a:pt x="0" y="3280"/>
                      </a:lnTo>
                      <a:lnTo>
                        <a:pt x="42" y="3280"/>
                      </a:lnTo>
                      <a:lnTo>
                        <a:pt x="1031" y="4"/>
                      </a:lnTo>
                      <a:lnTo>
                        <a:pt x="1013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99"/>
                    </a:gs>
                    <a:gs pos="100000">
                      <a:srgbClr val="01016B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04850" name="Freeform 53"/>
                <p:cNvSpPr>
                  <a:spLocks noChangeArrowheads="1"/>
                </p:cNvSpPr>
                <p:nvPr/>
              </p:nvSpPr>
              <p:spPr bwMode="auto">
                <a:xfrm>
                  <a:off x="264" y="1039"/>
                  <a:ext cx="1315" cy="3276"/>
                </a:xfrm>
                <a:custGeom>
                  <a:avLst/>
                  <a:gdLst>
                    <a:gd name="T0" fmla="*/ 1276 w 1319"/>
                    <a:gd name="T1" fmla="*/ 0 h 3280"/>
                    <a:gd name="T2" fmla="*/ 1258 w 1319"/>
                    <a:gd name="T3" fmla="*/ 0 h 3280"/>
                    <a:gd name="T4" fmla="*/ 0 w 1319"/>
                    <a:gd name="T5" fmla="*/ 3260 h 3280"/>
                    <a:gd name="T6" fmla="*/ 42 w 1319"/>
                    <a:gd name="T7" fmla="*/ 3260 h 3280"/>
                    <a:gd name="T8" fmla="*/ 1299 w 1319"/>
                    <a:gd name="T9" fmla="*/ 5 h 3280"/>
                    <a:gd name="T10" fmla="*/ 1276 w 1319"/>
                    <a:gd name="T11" fmla="*/ 0 h 3280"/>
                    <a:gd name="T12" fmla="*/ 1276 w 1319"/>
                    <a:gd name="T13" fmla="*/ 0 h 328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319" h="3280">
                      <a:moveTo>
                        <a:pt x="1296" y="0"/>
                      </a:moveTo>
                      <a:lnTo>
                        <a:pt x="1278" y="0"/>
                      </a:lnTo>
                      <a:lnTo>
                        <a:pt x="0" y="3280"/>
                      </a:lnTo>
                      <a:lnTo>
                        <a:pt x="42" y="3280"/>
                      </a:lnTo>
                      <a:lnTo>
                        <a:pt x="1319" y="5"/>
                      </a:lnTo>
                      <a:lnTo>
                        <a:pt x="1296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99"/>
                    </a:gs>
                    <a:gs pos="100000">
                      <a:srgbClr val="01016B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04851" name="Freeform 54"/>
                <p:cNvSpPr>
                  <a:spLocks noChangeArrowheads="1"/>
                </p:cNvSpPr>
                <p:nvPr/>
              </p:nvSpPr>
              <p:spPr bwMode="auto">
                <a:xfrm>
                  <a:off x="3191" y="1039"/>
                  <a:ext cx="398" cy="3276"/>
                </a:xfrm>
                <a:custGeom>
                  <a:avLst/>
                  <a:gdLst>
                    <a:gd name="T0" fmla="*/ 18 w 401"/>
                    <a:gd name="T1" fmla="*/ 0 h 3273"/>
                    <a:gd name="T2" fmla="*/ 0 w 401"/>
                    <a:gd name="T3" fmla="*/ 0 h 3273"/>
                    <a:gd name="T4" fmla="*/ 345 w 401"/>
                    <a:gd name="T5" fmla="*/ 3295 h 3273"/>
                    <a:gd name="T6" fmla="*/ 387 w 401"/>
                    <a:gd name="T7" fmla="*/ 3295 h 3273"/>
                    <a:gd name="T8" fmla="*/ 42 w 401"/>
                    <a:gd name="T9" fmla="*/ 0 h 3273"/>
                    <a:gd name="T10" fmla="*/ 18 w 401"/>
                    <a:gd name="T11" fmla="*/ 0 h 3273"/>
                    <a:gd name="T12" fmla="*/ 18 w 401"/>
                    <a:gd name="T13" fmla="*/ 0 h 32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01" h="3273">
                      <a:moveTo>
                        <a:pt x="18" y="0"/>
                      </a:moveTo>
                      <a:lnTo>
                        <a:pt x="0" y="0"/>
                      </a:lnTo>
                      <a:lnTo>
                        <a:pt x="359" y="3273"/>
                      </a:lnTo>
                      <a:lnTo>
                        <a:pt x="401" y="3273"/>
                      </a:lnTo>
                      <a:lnTo>
                        <a:pt x="42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99"/>
                    </a:gs>
                    <a:gs pos="100000">
                      <a:srgbClr val="01016B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04852" name="Freeform 55"/>
                <p:cNvSpPr>
                  <a:spLocks noChangeArrowheads="1"/>
                </p:cNvSpPr>
                <p:nvPr/>
              </p:nvSpPr>
              <p:spPr bwMode="auto">
                <a:xfrm>
                  <a:off x="3533" y="1039"/>
                  <a:ext cx="673" cy="3276"/>
                </a:xfrm>
                <a:custGeom>
                  <a:avLst/>
                  <a:gdLst>
                    <a:gd name="T0" fmla="*/ 18 w 675"/>
                    <a:gd name="T1" fmla="*/ 0 h 3273"/>
                    <a:gd name="T2" fmla="*/ 0 w 675"/>
                    <a:gd name="T3" fmla="*/ 0 h 3273"/>
                    <a:gd name="T4" fmla="*/ 632 w 675"/>
                    <a:gd name="T5" fmla="*/ 3295 h 3273"/>
                    <a:gd name="T6" fmla="*/ 667 w 675"/>
                    <a:gd name="T7" fmla="*/ 3295 h 3273"/>
                    <a:gd name="T8" fmla="*/ 36 w 675"/>
                    <a:gd name="T9" fmla="*/ 0 h 3273"/>
                    <a:gd name="T10" fmla="*/ 18 w 675"/>
                    <a:gd name="T11" fmla="*/ 0 h 3273"/>
                    <a:gd name="T12" fmla="*/ 18 w 675"/>
                    <a:gd name="T13" fmla="*/ 0 h 32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75" h="3273">
                      <a:moveTo>
                        <a:pt x="18" y="0"/>
                      </a:moveTo>
                      <a:lnTo>
                        <a:pt x="0" y="0"/>
                      </a:lnTo>
                      <a:lnTo>
                        <a:pt x="640" y="3273"/>
                      </a:lnTo>
                      <a:lnTo>
                        <a:pt x="675" y="3273"/>
                      </a:lnTo>
                      <a:lnTo>
                        <a:pt x="36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99"/>
                    </a:gs>
                    <a:gs pos="100000">
                      <a:srgbClr val="01016B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04853" name="Freeform 56"/>
                <p:cNvSpPr>
                  <a:spLocks noChangeArrowheads="1"/>
                </p:cNvSpPr>
                <p:nvPr/>
              </p:nvSpPr>
              <p:spPr bwMode="auto">
                <a:xfrm>
                  <a:off x="3822" y="1039"/>
                  <a:ext cx="1032" cy="3276"/>
                </a:xfrm>
                <a:custGeom>
                  <a:avLst/>
                  <a:gdLst>
                    <a:gd name="T0" fmla="*/ 23 w 1036"/>
                    <a:gd name="T1" fmla="*/ 0 h 3280"/>
                    <a:gd name="T2" fmla="*/ 0 w 1036"/>
                    <a:gd name="T3" fmla="*/ 5 h 3280"/>
                    <a:gd name="T4" fmla="*/ 974 w 1036"/>
                    <a:gd name="T5" fmla="*/ 3260 h 3280"/>
                    <a:gd name="T6" fmla="*/ 1016 w 1036"/>
                    <a:gd name="T7" fmla="*/ 3260 h 3280"/>
                    <a:gd name="T8" fmla="*/ 41 w 1036"/>
                    <a:gd name="T9" fmla="*/ 0 h 3280"/>
                    <a:gd name="T10" fmla="*/ 23 w 1036"/>
                    <a:gd name="T11" fmla="*/ 0 h 3280"/>
                    <a:gd name="T12" fmla="*/ 23 w 1036"/>
                    <a:gd name="T13" fmla="*/ 0 h 328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36" h="3280">
                      <a:moveTo>
                        <a:pt x="23" y="0"/>
                      </a:moveTo>
                      <a:lnTo>
                        <a:pt x="0" y="5"/>
                      </a:lnTo>
                      <a:lnTo>
                        <a:pt x="994" y="3280"/>
                      </a:lnTo>
                      <a:lnTo>
                        <a:pt x="1036" y="3280"/>
                      </a:lnTo>
                      <a:lnTo>
                        <a:pt x="41" y="0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99"/>
                    </a:gs>
                    <a:gs pos="100000">
                      <a:srgbClr val="01016B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04854" name="Freeform 57"/>
                <p:cNvSpPr>
                  <a:spLocks noChangeArrowheads="1"/>
                </p:cNvSpPr>
                <p:nvPr/>
              </p:nvSpPr>
              <p:spPr bwMode="auto">
                <a:xfrm>
                  <a:off x="4137" y="1039"/>
                  <a:ext cx="1323" cy="3276"/>
                </a:xfrm>
                <a:custGeom>
                  <a:avLst/>
                  <a:gdLst>
                    <a:gd name="T0" fmla="*/ 20 w 1327"/>
                    <a:gd name="T1" fmla="*/ 0 h 3280"/>
                    <a:gd name="T2" fmla="*/ 0 w 1327"/>
                    <a:gd name="T3" fmla="*/ 7 h 3280"/>
                    <a:gd name="T4" fmla="*/ 1265 w 1327"/>
                    <a:gd name="T5" fmla="*/ 3260 h 3280"/>
                    <a:gd name="T6" fmla="*/ 1307 w 1327"/>
                    <a:gd name="T7" fmla="*/ 3260 h 3280"/>
                    <a:gd name="T8" fmla="*/ 43 w 1327"/>
                    <a:gd name="T9" fmla="*/ 0 h 3280"/>
                    <a:gd name="T10" fmla="*/ 20 w 1327"/>
                    <a:gd name="T11" fmla="*/ 0 h 3280"/>
                    <a:gd name="T12" fmla="*/ 20 w 1327"/>
                    <a:gd name="T13" fmla="*/ 0 h 328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327" h="3280">
                      <a:moveTo>
                        <a:pt x="20" y="0"/>
                      </a:moveTo>
                      <a:lnTo>
                        <a:pt x="0" y="7"/>
                      </a:lnTo>
                      <a:lnTo>
                        <a:pt x="1285" y="3280"/>
                      </a:lnTo>
                      <a:lnTo>
                        <a:pt x="1327" y="3280"/>
                      </a:lnTo>
                      <a:lnTo>
                        <a:pt x="43" y="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99"/>
                    </a:gs>
                    <a:gs pos="100000">
                      <a:srgbClr val="01016B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</p:grpSp>
          <p:sp>
            <p:nvSpPr>
              <p:cNvPr id="204838" name="Freeform 58"/>
              <p:cNvSpPr>
                <a:spLocks noChangeArrowheads="1"/>
              </p:cNvSpPr>
              <p:nvPr/>
            </p:nvSpPr>
            <p:spPr bwMode="auto">
              <a:xfrm>
                <a:off x="0" y="1039"/>
                <a:ext cx="1250" cy="2628"/>
              </a:xfrm>
              <a:custGeom>
                <a:avLst/>
                <a:gdLst>
                  <a:gd name="T0" fmla="*/ 1216 w 1254"/>
                  <a:gd name="T1" fmla="*/ 0 h 2632"/>
                  <a:gd name="T2" fmla="*/ 1192 w 1254"/>
                  <a:gd name="T3" fmla="*/ 0 h 2632"/>
                  <a:gd name="T4" fmla="*/ 0 w 1254"/>
                  <a:gd name="T5" fmla="*/ 2522 h 2632"/>
                  <a:gd name="T6" fmla="*/ 0 w 1254"/>
                  <a:gd name="T7" fmla="*/ 2612 h 2632"/>
                  <a:gd name="T8" fmla="*/ 1234 w 1254"/>
                  <a:gd name="T9" fmla="*/ 7 h 2632"/>
                  <a:gd name="T10" fmla="*/ 1216 w 1254"/>
                  <a:gd name="T11" fmla="*/ 0 h 2632"/>
                  <a:gd name="T12" fmla="*/ 1216 w 1254"/>
                  <a:gd name="T13" fmla="*/ 0 h 26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54" h="2632">
                    <a:moveTo>
                      <a:pt x="1236" y="0"/>
                    </a:moveTo>
                    <a:lnTo>
                      <a:pt x="1212" y="0"/>
                    </a:lnTo>
                    <a:lnTo>
                      <a:pt x="0" y="2542"/>
                    </a:lnTo>
                    <a:lnTo>
                      <a:pt x="0" y="2632"/>
                    </a:lnTo>
                    <a:lnTo>
                      <a:pt x="1254" y="7"/>
                    </a:lnTo>
                    <a:lnTo>
                      <a:pt x="1236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6B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4839" name="Freeform 59"/>
              <p:cNvSpPr>
                <a:spLocks noChangeArrowheads="1"/>
              </p:cNvSpPr>
              <p:nvPr/>
            </p:nvSpPr>
            <p:spPr bwMode="auto">
              <a:xfrm>
                <a:off x="0" y="1039"/>
                <a:ext cx="944" cy="1672"/>
              </a:xfrm>
              <a:custGeom>
                <a:avLst/>
                <a:gdLst>
                  <a:gd name="T0" fmla="*/ 910 w 948"/>
                  <a:gd name="T1" fmla="*/ 0 h 1676"/>
                  <a:gd name="T2" fmla="*/ 886 w 948"/>
                  <a:gd name="T3" fmla="*/ 0 h 1676"/>
                  <a:gd name="T4" fmla="*/ 0 w 948"/>
                  <a:gd name="T5" fmla="*/ 1573 h 1676"/>
                  <a:gd name="T6" fmla="*/ 0 w 948"/>
                  <a:gd name="T7" fmla="*/ 1656 h 1676"/>
                  <a:gd name="T8" fmla="*/ 928 w 948"/>
                  <a:gd name="T9" fmla="*/ 5 h 1676"/>
                  <a:gd name="T10" fmla="*/ 910 w 948"/>
                  <a:gd name="T11" fmla="*/ 0 h 1676"/>
                  <a:gd name="T12" fmla="*/ 910 w 948"/>
                  <a:gd name="T13" fmla="*/ 0 h 16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48" h="1676">
                    <a:moveTo>
                      <a:pt x="930" y="0"/>
                    </a:moveTo>
                    <a:lnTo>
                      <a:pt x="906" y="0"/>
                    </a:lnTo>
                    <a:lnTo>
                      <a:pt x="0" y="1593"/>
                    </a:lnTo>
                    <a:lnTo>
                      <a:pt x="0" y="1676"/>
                    </a:lnTo>
                    <a:lnTo>
                      <a:pt x="948" y="5"/>
                    </a:lnTo>
                    <a:lnTo>
                      <a:pt x="930" y="0"/>
                    </a:lnTo>
                    <a:close/>
                  </a:path>
                </a:pathLst>
              </a:custGeom>
              <a:solidFill>
                <a:srgbClr val="01017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4840" name="Freeform 60"/>
              <p:cNvSpPr>
                <a:spLocks noChangeArrowheads="1"/>
              </p:cNvSpPr>
              <p:nvPr/>
            </p:nvSpPr>
            <p:spPr bwMode="auto">
              <a:xfrm>
                <a:off x="0" y="1039"/>
                <a:ext cx="625" cy="933"/>
              </a:xfrm>
              <a:custGeom>
                <a:avLst/>
                <a:gdLst>
                  <a:gd name="T0" fmla="*/ 586 w 629"/>
                  <a:gd name="T1" fmla="*/ 0 h 937"/>
                  <a:gd name="T2" fmla="*/ 562 w 629"/>
                  <a:gd name="T3" fmla="*/ 0 h 937"/>
                  <a:gd name="T4" fmla="*/ 0 w 629"/>
                  <a:gd name="T5" fmla="*/ 851 h 937"/>
                  <a:gd name="T6" fmla="*/ 0 w 629"/>
                  <a:gd name="T7" fmla="*/ 917 h 937"/>
                  <a:gd name="T8" fmla="*/ 609 w 629"/>
                  <a:gd name="T9" fmla="*/ 4 h 937"/>
                  <a:gd name="T10" fmla="*/ 586 w 629"/>
                  <a:gd name="T11" fmla="*/ 0 h 937"/>
                  <a:gd name="T12" fmla="*/ 586 w 629"/>
                  <a:gd name="T13" fmla="*/ 0 h 9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9" h="937">
                    <a:moveTo>
                      <a:pt x="606" y="0"/>
                    </a:moveTo>
                    <a:lnTo>
                      <a:pt x="582" y="0"/>
                    </a:lnTo>
                    <a:lnTo>
                      <a:pt x="0" y="871"/>
                    </a:lnTo>
                    <a:lnTo>
                      <a:pt x="0" y="937"/>
                    </a:lnTo>
                    <a:lnTo>
                      <a:pt x="629" y="4"/>
                    </a:lnTo>
                    <a:lnTo>
                      <a:pt x="606" y="0"/>
                    </a:lnTo>
                    <a:close/>
                  </a:path>
                </a:pathLst>
              </a:custGeom>
              <a:solidFill>
                <a:srgbClr val="01017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4841" name="Freeform 61"/>
              <p:cNvSpPr>
                <a:spLocks noChangeArrowheads="1"/>
              </p:cNvSpPr>
              <p:nvPr/>
            </p:nvSpPr>
            <p:spPr bwMode="auto">
              <a:xfrm>
                <a:off x="0" y="1039"/>
                <a:ext cx="301" cy="423"/>
              </a:xfrm>
              <a:custGeom>
                <a:avLst/>
                <a:gdLst>
                  <a:gd name="T0" fmla="*/ 263 w 305"/>
                  <a:gd name="T1" fmla="*/ 0 h 427"/>
                  <a:gd name="T2" fmla="*/ 237 w 305"/>
                  <a:gd name="T3" fmla="*/ 0 h 427"/>
                  <a:gd name="T4" fmla="*/ 0 w 305"/>
                  <a:gd name="T5" fmla="*/ 346 h 427"/>
                  <a:gd name="T6" fmla="*/ 0 w 305"/>
                  <a:gd name="T7" fmla="*/ 407 h 427"/>
                  <a:gd name="T8" fmla="*/ 285 w 305"/>
                  <a:gd name="T9" fmla="*/ 5 h 427"/>
                  <a:gd name="T10" fmla="*/ 263 w 305"/>
                  <a:gd name="T11" fmla="*/ 0 h 427"/>
                  <a:gd name="T12" fmla="*/ 263 w 305"/>
                  <a:gd name="T13" fmla="*/ 0 h 4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5" h="427">
                    <a:moveTo>
                      <a:pt x="282" y="0"/>
                    </a:moveTo>
                    <a:lnTo>
                      <a:pt x="252" y="0"/>
                    </a:lnTo>
                    <a:lnTo>
                      <a:pt x="0" y="361"/>
                    </a:lnTo>
                    <a:lnTo>
                      <a:pt x="0" y="427"/>
                    </a:lnTo>
                    <a:lnTo>
                      <a:pt x="305" y="5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01017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4842" name="Freeform 62"/>
              <p:cNvSpPr>
                <a:spLocks noChangeArrowheads="1"/>
              </p:cNvSpPr>
              <p:nvPr/>
            </p:nvSpPr>
            <p:spPr bwMode="auto">
              <a:xfrm>
                <a:off x="4481" y="1039"/>
                <a:ext cx="1273" cy="2682"/>
              </a:xfrm>
              <a:custGeom>
                <a:avLst/>
                <a:gdLst>
                  <a:gd name="T0" fmla="*/ 41 w 1277"/>
                  <a:gd name="T1" fmla="*/ 0 h 2686"/>
                  <a:gd name="T2" fmla="*/ 17 w 1277"/>
                  <a:gd name="T3" fmla="*/ 0 h 2686"/>
                  <a:gd name="T4" fmla="*/ 0 w 1277"/>
                  <a:gd name="T5" fmla="*/ 4 h 2686"/>
                  <a:gd name="T6" fmla="*/ 1257 w 1277"/>
                  <a:gd name="T7" fmla="*/ 2666 h 2686"/>
                  <a:gd name="T8" fmla="*/ 1257 w 1277"/>
                  <a:gd name="T9" fmla="*/ 2576 h 2686"/>
                  <a:gd name="T10" fmla="*/ 41 w 1277"/>
                  <a:gd name="T11" fmla="*/ 0 h 2686"/>
                  <a:gd name="T12" fmla="*/ 41 w 1277"/>
                  <a:gd name="T13" fmla="*/ 0 h 268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77" h="2686">
                    <a:moveTo>
                      <a:pt x="41" y="0"/>
                    </a:moveTo>
                    <a:lnTo>
                      <a:pt x="17" y="0"/>
                    </a:lnTo>
                    <a:lnTo>
                      <a:pt x="0" y="4"/>
                    </a:lnTo>
                    <a:lnTo>
                      <a:pt x="1277" y="2686"/>
                    </a:lnTo>
                    <a:lnTo>
                      <a:pt x="1277" y="2596"/>
                    </a:lnTo>
                    <a:lnTo>
                      <a:pt x="41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6B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4843" name="Freeform 63"/>
              <p:cNvSpPr>
                <a:spLocks noChangeArrowheads="1"/>
              </p:cNvSpPr>
              <p:nvPr/>
            </p:nvSpPr>
            <p:spPr bwMode="auto">
              <a:xfrm>
                <a:off x="4770" y="1039"/>
                <a:ext cx="984" cy="1726"/>
              </a:xfrm>
              <a:custGeom>
                <a:avLst/>
                <a:gdLst>
                  <a:gd name="T0" fmla="*/ 16 w 988"/>
                  <a:gd name="T1" fmla="*/ 0 h 1730"/>
                  <a:gd name="T2" fmla="*/ 0 w 988"/>
                  <a:gd name="T3" fmla="*/ 7 h 1730"/>
                  <a:gd name="T4" fmla="*/ 968 w 988"/>
                  <a:gd name="T5" fmla="*/ 1710 h 1730"/>
                  <a:gd name="T6" fmla="*/ 968 w 988"/>
                  <a:gd name="T7" fmla="*/ 1633 h 1730"/>
                  <a:gd name="T8" fmla="*/ 40 w 988"/>
                  <a:gd name="T9" fmla="*/ 0 h 1730"/>
                  <a:gd name="T10" fmla="*/ 16 w 988"/>
                  <a:gd name="T11" fmla="*/ 0 h 1730"/>
                  <a:gd name="T12" fmla="*/ 16 w 988"/>
                  <a:gd name="T13" fmla="*/ 0 h 17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88" h="1730">
                    <a:moveTo>
                      <a:pt x="16" y="0"/>
                    </a:moveTo>
                    <a:lnTo>
                      <a:pt x="0" y="7"/>
                    </a:lnTo>
                    <a:lnTo>
                      <a:pt x="988" y="1730"/>
                    </a:lnTo>
                    <a:lnTo>
                      <a:pt x="988" y="1653"/>
                    </a:lnTo>
                    <a:lnTo>
                      <a:pt x="40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1017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4844" name="Freeform 64"/>
              <p:cNvSpPr>
                <a:spLocks noChangeArrowheads="1"/>
              </p:cNvSpPr>
              <p:nvPr/>
            </p:nvSpPr>
            <p:spPr bwMode="auto">
              <a:xfrm>
                <a:off x="5088" y="1039"/>
                <a:ext cx="666" cy="993"/>
              </a:xfrm>
              <a:custGeom>
                <a:avLst/>
                <a:gdLst>
                  <a:gd name="T0" fmla="*/ 22 w 670"/>
                  <a:gd name="T1" fmla="*/ 0 h 997"/>
                  <a:gd name="T2" fmla="*/ 0 w 670"/>
                  <a:gd name="T3" fmla="*/ 4 h 997"/>
                  <a:gd name="T4" fmla="*/ 650 w 670"/>
                  <a:gd name="T5" fmla="*/ 977 h 997"/>
                  <a:gd name="T6" fmla="*/ 650 w 670"/>
                  <a:gd name="T7" fmla="*/ 905 h 997"/>
                  <a:gd name="T8" fmla="*/ 46 w 670"/>
                  <a:gd name="T9" fmla="*/ 0 h 997"/>
                  <a:gd name="T10" fmla="*/ 22 w 670"/>
                  <a:gd name="T11" fmla="*/ 0 h 997"/>
                  <a:gd name="T12" fmla="*/ 22 w 670"/>
                  <a:gd name="T13" fmla="*/ 0 h 99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0" h="997">
                    <a:moveTo>
                      <a:pt x="22" y="0"/>
                    </a:moveTo>
                    <a:lnTo>
                      <a:pt x="0" y="4"/>
                    </a:lnTo>
                    <a:lnTo>
                      <a:pt x="670" y="997"/>
                    </a:lnTo>
                    <a:lnTo>
                      <a:pt x="670" y="925"/>
                    </a:lnTo>
                    <a:lnTo>
                      <a:pt x="46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1017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04845" name="Freeform 65"/>
              <p:cNvSpPr>
                <a:spLocks noChangeArrowheads="1"/>
              </p:cNvSpPr>
              <p:nvPr/>
            </p:nvSpPr>
            <p:spPr bwMode="auto">
              <a:xfrm>
                <a:off x="5412" y="1039"/>
                <a:ext cx="342" cy="483"/>
              </a:xfrm>
              <a:custGeom>
                <a:avLst/>
                <a:gdLst>
                  <a:gd name="T0" fmla="*/ 22 w 346"/>
                  <a:gd name="T1" fmla="*/ 0 h 487"/>
                  <a:gd name="T2" fmla="*/ 0 w 346"/>
                  <a:gd name="T3" fmla="*/ 7 h 487"/>
                  <a:gd name="T4" fmla="*/ 326 w 346"/>
                  <a:gd name="T5" fmla="*/ 467 h 487"/>
                  <a:gd name="T6" fmla="*/ 326 w 346"/>
                  <a:gd name="T7" fmla="*/ 400 h 487"/>
                  <a:gd name="T8" fmla="*/ 43 w 346"/>
                  <a:gd name="T9" fmla="*/ 0 h 487"/>
                  <a:gd name="T10" fmla="*/ 22 w 346"/>
                  <a:gd name="T11" fmla="*/ 0 h 487"/>
                  <a:gd name="T12" fmla="*/ 22 w 346"/>
                  <a:gd name="T13" fmla="*/ 0 h 4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6" h="487">
                    <a:moveTo>
                      <a:pt x="22" y="0"/>
                    </a:moveTo>
                    <a:lnTo>
                      <a:pt x="0" y="7"/>
                    </a:lnTo>
                    <a:lnTo>
                      <a:pt x="346" y="487"/>
                    </a:lnTo>
                    <a:lnTo>
                      <a:pt x="346" y="415"/>
                    </a:lnTo>
                    <a:lnTo>
                      <a:pt x="46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1017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</p:grpSp>
      </p:grpSp>
      <p:sp>
        <p:nvSpPr>
          <p:cNvPr id="204803" name="Rectangle 66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04804" name="Rectangle 67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04805" name="Text Box 68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04806" name="Text Box 69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09990" name="Rectangle 70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A652BA20-E1AD-405D-A505-833E721FA72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123" r:id="rId1"/>
    <p:sldLayoutId id="2147496124" r:id="rId2"/>
    <p:sldLayoutId id="2147496125" r:id="rId3"/>
    <p:sldLayoutId id="2147496126" r:id="rId4"/>
    <p:sldLayoutId id="2147496127" r:id="rId5"/>
    <p:sldLayoutId id="2147496128" r:id="rId6"/>
    <p:sldLayoutId id="2147496129" r:id="rId7"/>
    <p:sldLayoutId id="2147496130" r:id="rId8"/>
    <p:sldLayoutId id="2147496131" r:id="rId9"/>
    <p:sldLayoutId id="2147496132" r:id="rId10"/>
    <p:sldLayoutId id="2147496133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826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05827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05828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05829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10949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7DE899FC-AE7F-45DF-812F-4A4C3016EF4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134" r:id="rId1"/>
    <p:sldLayoutId id="2147496135" r:id="rId2"/>
    <p:sldLayoutId id="2147496136" r:id="rId3"/>
    <p:sldLayoutId id="2147496137" r:id="rId4"/>
    <p:sldLayoutId id="2147496138" r:id="rId5"/>
    <p:sldLayoutId id="2147496139" r:id="rId6"/>
    <p:sldLayoutId id="2147496140" r:id="rId7"/>
    <p:sldLayoutId id="2147496141" r:id="rId8"/>
    <p:sldLayoutId id="2147496142" r:id="rId9"/>
    <p:sldLayoutId id="2147496143" r:id="rId10"/>
    <p:sldLayoutId id="2147496144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0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06851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06852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06853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11973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E7099DF7-28A6-4B7B-81C9-03DE11C85AF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145" r:id="rId1"/>
    <p:sldLayoutId id="2147496146" r:id="rId2"/>
    <p:sldLayoutId id="2147496147" r:id="rId3"/>
    <p:sldLayoutId id="2147496148" r:id="rId4"/>
    <p:sldLayoutId id="2147496149" r:id="rId5"/>
    <p:sldLayoutId id="2147496150" r:id="rId6"/>
    <p:sldLayoutId id="2147496151" r:id="rId7"/>
    <p:sldLayoutId id="2147496152" r:id="rId8"/>
    <p:sldLayoutId id="2147496153" r:id="rId9"/>
    <p:sldLayoutId id="2147496154" r:id="rId10"/>
    <p:sldLayoutId id="2147496155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07875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07876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07877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12997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91AFA291-B4C2-417A-8128-6203C396CFC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156" r:id="rId1"/>
    <p:sldLayoutId id="2147496157" r:id="rId2"/>
    <p:sldLayoutId id="2147496158" r:id="rId3"/>
    <p:sldLayoutId id="2147496159" r:id="rId4"/>
    <p:sldLayoutId id="2147496160" r:id="rId5"/>
    <p:sldLayoutId id="2147496161" r:id="rId6"/>
    <p:sldLayoutId id="2147496162" r:id="rId7"/>
    <p:sldLayoutId id="2147496163" r:id="rId8"/>
    <p:sldLayoutId id="2147496164" r:id="rId9"/>
    <p:sldLayoutId id="2147496165" r:id="rId10"/>
    <p:sldLayoutId id="2147496166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8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08899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08900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08901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14021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6F5807AE-E600-4AE3-A2E7-0D655E0EA9E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167" r:id="rId1"/>
    <p:sldLayoutId id="2147496168" r:id="rId2"/>
    <p:sldLayoutId id="2147496169" r:id="rId3"/>
    <p:sldLayoutId id="2147496170" r:id="rId4"/>
    <p:sldLayoutId id="2147496171" r:id="rId5"/>
    <p:sldLayoutId id="2147496172" r:id="rId6"/>
    <p:sldLayoutId id="2147496173" r:id="rId7"/>
    <p:sldLayoutId id="2147496174" r:id="rId8"/>
    <p:sldLayoutId id="2147496175" r:id="rId9"/>
    <p:sldLayoutId id="2147496176" r:id="rId10"/>
    <p:sldLayoutId id="2147496177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3075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3076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/>
          </a:p>
        </p:txBody>
      </p:sp>
      <p:sp>
        <p:nvSpPr>
          <p:cNvPr id="3077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/>
          </a:p>
        </p:txBody>
      </p:sp>
      <p:sp>
        <p:nvSpPr>
          <p:cNvPr id="2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4AE37D59-B7E5-4C09-AFA9-62C86C6B59E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3955" r:id="rId1"/>
    <p:sldLayoutId id="2147493956" r:id="rId2"/>
    <p:sldLayoutId id="2147493957" r:id="rId3"/>
    <p:sldLayoutId id="2147493958" r:id="rId4"/>
    <p:sldLayoutId id="2147493959" r:id="rId5"/>
    <p:sldLayoutId id="2147493960" r:id="rId6"/>
    <p:sldLayoutId id="2147493961" r:id="rId7"/>
    <p:sldLayoutId id="2147493962" r:id="rId8"/>
    <p:sldLayoutId id="2147493963" r:id="rId9"/>
    <p:sldLayoutId id="2147493964" r:id="rId10"/>
    <p:sldLayoutId id="2147493965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350838"/>
            <a:ext cx="8223250" cy="1430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1507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981200"/>
            <a:ext cx="8223250" cy="4110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1508" name="Text Box 3"/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1509" name="Text Box 4"/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27250" cy="46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 panose="020B0604020202020204" pitchFamily="34" charset="0"/>
                <a:ea typeface="+mn-ea"/>
                <a:cs typeface="+mn-cs"/>
              </a:defRPr>
            </a:lvl1pPr>
          </a:lstStyle>
          <a:p>
            <a:pPr>
              <a:defRPr/>
            </a:pPr>
            <a:fld id="{F9A88D20-D73B-4663-AE4C-48657686967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153" r:id="rId1"/>
    <p:sldLayoutId id="2147494154" r:id="rId2"/>
    <p:sldLayoutId id="2147494155" r:id="rId3"/>
    <p:sldLayoutId id="2147494156" r:id="rId4"/>
    <p:sldLayoutId id="2147494157" r:id="rId5"/>
    <p:sldLayoutId id="2147494158" r:id="rId6"/>
    <p:sldLayoutId id="2147494159" r:id="rId7"/>
    <p:sldLayoutId id="2147494160" r:id="rId8"/>
    <p:sldLayoutId id="2147494161" r:id="rId9"/>
    <p:sldLayoutId id="2147494162" r:id="rId10"/>
    <p:sldLayoutId id="2147494163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E5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22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09923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09924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09925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15045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5A590F4A-8A7A-48BE-96ED-B08F91C5E8B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178" r:id="rId1"/>
    <p:sldLayoutId id="2147496179" r:id="rId2"/>
    <p:sldLayoutId id="2147496180" r:id="rId3"/>
    <p:sldLayoutId id="2147496181" r:id="rId4"/>
    <p:sldLayoutId id="2147496182" r:id="rId5"/>
    <p:sldLayoutId id="2147496183" r:id="rId6"/>
    <p:sldLayoutId id="2147496184" r:id="rId7"/>
    <p:sldLayoutId id="2147496185" r:id="rId8"/>
    <p:sldLayoutId id="2147496186" r:id="rId9"/>
    <p:sldLayoutId id="2147496187" r:id="rId10"/>
    <p:sldLayoutId id="2147496188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46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10947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10948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10949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16069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6C524CA8-A607-4293-932A-3A1A86E308E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189" r:id="rId1"/>
    <p:sldLayoutId id="2147496190" r:id="rId2"/>
    <p:sldLayoutId id="2147496191" r:id="rId3"/>
    <p:sldLayoutId id="2147496192" r:id="rId4"/>
    <p:sldLayoutId id="2147496193" r:id="rId5"/>
    <p:sldLayoutId id="2147496194" r:id="rId6"/>
    <p:sldLayoutId id="2147496195" r:id="rId7"/>
    <p:sldLayoutId id="2147496196" r:id="rId8"/>
    <p:sldLayoutId id="2147496197" r:id="rId9"/>
    <p:sldLayoutId id="2147496198" r:id="rId10"/>
    <p:sldLayoutId id="2147496199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70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11971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11972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11973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17093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A47BE40B-1A73-4712-8E0C-973F26ACBF2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200" r:id="rId1"/>
    <p:sldLayoutId id="2147496201" r:id="rId2"/>
    <p:sldLayoutId id="2147496202" r:id="rId3"/>
    <p:sldLayoutId id="2147496203" r:id="rId4"/>
    <p:sldLayoutId id="2147496204" r:id="rId5"/>
    <p:sldLayoutId id="2147496205" r:id="rId6"/>
    <p:sldLayoutId id="2147496206" r:id="rId7"/>
    <p:sldLayoutId id="2147496207" r:id="rId8"/>
    <p:sldLayoutId id="2147496208" r:id="rId9"/>
    <p:sldLayoutId id="2147496209" r:id="rId10"/>
    <p:sldLayoutId id="2147496210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4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12995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12996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12997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18117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B737B5C8-5C7C-4014-BD0D-25F9A595A26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211" r:id="rId1"/>
    <p:sldLayoutId id="2147496212" r:id="rId2"/>
    <p:sldLayoutId id="2147496213" r:id="rId3"/>
    <p:sldLayoutId id="2147496214" r:id="rId4"/>
    <p:sldLayoutId id="2147496215" r:id="rId5"/>
    <p:sldLayoutId id="2147496216" r:id="rId6"/>
    <p:sldLayoutId id="2147496217" r:id="rId7"/>
    <p:sldLayoutId id="2147496218" r:id="rId8"/>
    <p:sldLayoutId id="2147496219" r:id="rId9"/>
    <p:sldLayoutId id="2147496220" r:id="rId10"/>
    <p:sldLayoutId id="2147496221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8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14019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14020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14021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19141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AF9FFCD4-5B16-4760-948D-87133A17660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222" r:id="rId1"/>
    <p:sldLayoutId id="2147496223" r:id="rId2"/>
    <p:sldLayoutId id="2147496224" r:id="rId3"/>
    <p:sldLayoutId id="2147496225" r:id="rId4"/>
    <p:sldLayoutId id="2147496226" r:id="rId5"/>
    <p:sldLayoutId id="2147496227" r:id="rId6"/>
    <p:sldLayoutId id="2147496228" r:id="rId7"/>
    <p:sldLayoutId id="2147496229" r:id="rId8"/>
    <p:sldLayoutId id="2147496230" r:id="rId9"/>
    <p:sldLayoutId id="2147496231" r:id="rId10"/>
    <p:sldLayoutId id="2147496232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42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15043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15044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15045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20165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47BD6D1D-E4F9-4EA8-BB49-5F95513D340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233" r:id="rId1"/>
    <p:sldLayoutId id="2147496234" r:id="rId2"/>
    <p:sldLayoutId id="2147496235" r:id="rId3"/>
    <p:sldLayoutId id="2147496236" r:id="rId4"/>
    <p:sldLayoutId id="2147496237" r:id="rId5"/>
    <p:sldLayoutId id="2147496238" r:id="rId6"/>
    <p:sldLayoutId id="2147496239" r:id="rId7"/>
    <p:sldLayoutId id="2147496240" r:id="rId8"/>
    <p:sldLayoutId id="2147496241" r:id="rId9"/>
    <p:sldLayoutId id="2147496242" r:id="rId10"/>
    <p:sldLayoutId id="2147496243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66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16067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16068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16069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21189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EC2AAB69-E4F7-49AA-A4F2-D8332F5FE4A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244" r:id="rId1"/>
    <p:sldLayoutId id="2147496245" r:id="rId2"/>
    <p:sldLayoutId id="2147496246" r:id="rId3"/>
    <p:sldLayoutId id="2147496247" r:id="rId4"/>
    <p:sldLayoutId id="2147496248" r:id="rId5"/>
    <p:sldLayoutId id="2147496249" r:id="rId6"/>
    <p:sldLayoutId id="2147496250" r:id="rId7"/>
    <p:sldLayoutId id="2147496251" r:id="rId8"/>
    <p:sldLayoutId id="2147496252" r:id="rId9"/>
    <p:sldLayoutId id="2147496253" r:id="rId10"/>
    <p:sldLayoutId id="2147496254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7090" name="Group 1"/>
          <p:cNvGrpSpPr>
            <a:grpSpLocks/>
          </p:cNvGrpSpPr>
          <p:nvPr/>
        </p:nvGrpSpPr>
        <p:grpSpPr bwMode="auto">
          <a:xfrm>
            <a:off x="0" y="0"/>
            <a:ext cx="9136063" cy="6850063"/>
            <a:chOff x="0" y="0"/>
            <a:chExt cx="5755" cy="4315"/>
          </a:xfrm>
        </p:grpSpPr>
        <p:sp>
          <p:nvSpPr>
            <p:cNvPr id="217096" name="Freeform 2"/>
            <p:cNvSpPr>
              <a:spLocks noChangeArrowheads="1"/>
            </p:cNvSpPr>
            <p:nvPr/>
          </p:nvSpPr>
          <p:spPr bwMode="auto">
            <a:xfrm>
              <a:off x="0" y="0"/>
              <a:ext cx="5754" cy="1039"/>
            </a:xfrm>
            <a:custGeom>
              <a:avLst/>
              <a:gdLst>
                <a:gd name="T0" fmla="*/ 5828 w 5740"/>
                <a:gd name="T1" fmla="*/ 1023 h 1043"/>
                <a:gd name="T2" fmla="*/ 0 w 5740"/>
                <a:gd name="T3" fmla="*/ 1023 h 1043"/>
                <a:gd name="T4" fmla="*/ 0 w 5740"/>
                <a:gd name="T5" fmla="*/ 0 h 1043"/>
                <a:gd name="T6" fmla="*/ 5828 w 5740"/>
                <a:gd name="T7" fmla="*/ 0 h 1043"/>
                <a:gd name="T8" fmla="*/ 5828 w 5740"/>
                <a:gd name="T9" fmla="*/ 1023 h 1043"/>
                <a:gd name="T10" fmla="*/ 5828 w 5740"/>
                <a:gd name="T11" fmla="*/ 1023 h 10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40" h="1043">
                  <a:moveTo>
                    <a:pt x="5740" y="1043"/>
                  </a:moveTo>
                  <a:lnTo>
                    <a:pt x="0" y="1043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1043"/>
                  </a:lnTo>
                  <a:close/>
                </a:path>
              </a:pathLst>
            </a:custGeom>
            <a:gradFill rotWithShape="0">
              <a:gsLst>
                <a:gs pos="0">
                  <a:srgbClr val="393939"/>
                </a:gs>
                <a:gs pos="100000">
                  <a:srgbClr val="525252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IN"/>
            </a:p>
          </p:txBody>
        </p:sp>
        <p:grpSp>
          <p:nvGrpSpPr>
            <p:cNvPr id="217097" name="Group 3"/>
            <p:cNvGrpSpPr>
              <a:grpSpLocks/>
            </p:cNvGrpSpPr>
            <p:nvPr/>
          </p:nvGrpSpPr>
          <p:grpSpPr bwMode="auto">
            <a:xfrm>
              <a:off x="0" y="0"/>
              <a:ext cx="5755" cy="4315"/>
              <a:chOff x="0" y="0"/>
              <a:chExt cx="5755" cy="4315"/>
            </a:xfrm>
          </p:grpSpPr>
          <p:sp>
            <p:nvSpPr>
              <p:cNvPr id="217098" name="Freeform 4"/>
              <p:cNvSpPr>
                <a:spLocks noChangeArrowheads="1"/>
              </p:cNvSpPr>
              <p:nvPr/>
            </p:nvSpPr>
            <p:spPr bwMode="auto">
              <a:xfrm>
                <a:off x="1" y="1040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F3F3F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17099" name="Freeform 5"/>
              <p:cNvSpPr>
                <a:spLocks noChangeArrowheads="1"/>
              </p:cNvSpPr>
              <p:nvPr/>
            </p:nvSpPr>
            <p:spPr bwMode="auto">
              <a:xfrm>
                <a:off x="0" y="3988"/>
                <a:ext cx="5754" cy="38"/>
              </a:xfrm>
              <a:custGeom>
                <a:avLst/>
                <a:gdLst>
                  <a:gd name="T0" fmla="*/ 0 w 5740"/>
                  <a:gd name="T1" fmla="*/ 25 h 42"/>
                  <a:gd name="T2" fmla="*/ 5828 w 5740"/>
                  <a:gd name="T3" fmla="*/ 25 h 42"/>
                  <a:gd name="T4" fmla="*/ 5828 w 5740"/>
                  <a:gd name="T5" fmla="*/ 0 h 42"/>
                  <a:gd name="T6" fmla="*/ 0 w 5740"/>
                  <a:gd name="T7" fmla="*/ 0 h 42"/>
                  <a:gd name="T8" fmla="*/ 0 w 5740"/>
                  <a:gd name="T9" fmla="*/ 25 h 42"/>
                  <a:gd name="T10" fmla="*/ 0 w 5740"/>
                  <a:gd name="T11" fmla="*/ 25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42">
                    <a:moveTo>
                      <a:pt x="0" y="42"/>
                    </a:moveTo>
                    <a:lnTo>
                      <a:pt x="5740" y="42"/>
                    </a:lnTo>
                    <a:lnTo>
                      <a:pt x="5740" y="0"/>
                    </a:lnTo>
                    <a:lnTo>
                      <a:pt x="0" y="0"/>
                    </a:lnTo>
                    <a:lnTo>
                      <a:pt x="0" y="42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8484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17100" name="Freeform 6"/>
              <p:cNvSpPr>
                <a:spLocks noChangeArrowheads="1"/>
              </p:cNvSpPr>
              <p:nvPr/>
            </p:nvSpPr>
            <p:spPr bwMode="auto">
              <a:xfrm>
                <a:off x="0" y="3665"/>
                <a:ext cx="5754" cy="26"/>
              </a:xfrm>
              <a:custGeom>
                <a:avLst/>
                <a:gdLst>
                  <a:gd name="T0" fmla="*/ 0 w 5740"/>
                  <a:gd name="T1" fmla="*/ 15 h 30"/>
                  <a:gd name="T2" fmla="*/ 5828 w 5740"/>
                  <a:gd name="T3" fmla="*/ 15 h 30"/>
                  <a:gd name="T4" fmla="*/ 5828 w 5740"/>
                  <a:gd name="T5" fmla="*/ 0 h 30"/>
                  <a:gd name="T6" fmla="*/ 0 w 5740"/>
                  <a:gd name="T7" fmla="*/ 0 h 30"/>
                  <a:gd name="T8" fmla="*/ 0 w 5740"/>
                  <a:gd name="T9" fmla="*/ 15 h 30"/>
                  <a:gd name="T10" fmla="*/ 0 w 5740"/>
                  <a:gd name="T11" fmla="*/ 15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0">
                    <a:moveTo>
                      <a:pt x="0" y="30"/>
                    </a:moveTo>
                    <a:lnTo>
                      <a:pt x="5740" y="30"/>
                    </a:lnTo>
                    <a:lnTo>
                      <a:pt x="5740" y="0"/>
                    </a:lnTo>
                    <a:lnTo>
                      <a:pt x="0" y="0"/>
                    </a:lnTo>
                    <a:lnTo>
                      <a:pt x="0" y="3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8484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17101" name="Freeform 7"/>
              <p:cNvSpPr>
                <a:spLocks noChangeArrowheads="1"/>
              </p:cNvSpPr>
              <p:nvPr/>
            </p:nvSpPr>
            <p:spPr bwMode="auto">
              <a:xfrm>
                <a:off x="0" y="3364"/>
                <a:ext cx="5754" cy="26"/>
              </a:xfrm>
              <a:custGeom>
                <a:avLst/>
                <a:gdLst>
                  <a:gd name="T0" fmla="*/ 0 w 5740"/>
                  <a:gd name="T1" fmla="*/ 15 h 30"/>
                  <a:gd name="T2" fmla="*/ 5828 w 5740"/>
                  <a:gd name="T3" fmla="*/ 15 h 30"/>
                  <a:gd name="T4" fmla="*/ 5828 w 5740"/>
                  <a:gd name="T5" fmla="*/ 0 h 30"/>
                  <a:gd name="T6" fmla="*/ 0 w 5740"/>
                  <a:gd name="T7" fmla="*/ 0 h 30"/>
                  <a:gd name="T8" fmla="*/ 0 w 5740"/>
                  <a:gd name="T9" fmla="*/ 15 h 30"/>
                  <a:gd name="T10" fmla="*/ 0 w 5740"/>
                  <a:gd name="T11" fmla="*/ 15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0">
                    <a:moveTo>
                      <a:pt x="0" y="30"/>
                    </a:moveTo>
                    <a:lnTo>
                      <a:pt x="5740" y="30"/>
                    </a:lnTo>
                    <a:lnTo>
                      <a:pt x="5740" y="0"/>
                    </a:lnTo>
                    <a:lnTo>
                      <a:pt x="0" y="0"/>
                    </a:lnTo>
                    <a:lnTo>
                      <a:pt x="0" y="3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64646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17102" name="Freeform 8"/>
              <p:cNvSpPr>
                <a:spLocks noChangeArrowheads="1"/>
              </p:cNvSpPr>
              <p:nvPr/>
            </p:nvSpPr>
            <p:spPr bwMode="auto">
              <a:xfrm>
                <a:off x="0" y="3105"/>
                <a:ext cx="5754" cy="27"/>
              </a:xfrm>
              <a:custGeom>
                <a:avLst/>
                <a:gdLst>
                  <a:gd name="T0" fmla="*/ 0 w 5740"/>
                  <a:gd name="T1" fmla="*/ 19 h 30"/>
                  <a:gd name="T2" fmla="*/ 5828 w 5740"/>
                  <a:gd name="T3" fmla="*/ 19 h 30"/>
                  <a:gd name="T4" fmla="*/ 5828 w 5740"/>
                  <a:gd name="T5" fmla="*/ 0 h 30"/>
                  <a:gd name="T6" fmla="*/ 0 w 5740"/>
                  <a:gd name="T7" fmla="*/ 0 h 30"/>
                  <a:gd name="T8" fmla="*/ 0 w 5740"/>
                  <a:gd name="T9" fmla="*/ 19 h 30"/>
                  <a:gd name="T10" fmla="*/ 0 w 5740"/>
                  <a:gd name="T11" fmla="*/ 19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0">
                    <a:moveTo>
                      <a:pt x="0" y="30"/>
                    </a:moveTo>
                    <a:lnTo>
                      <a:pt x="5740" y="30"/>
                    </a:lnTo>
                    <a:lnTo>
                      <a:pt x="5740" y="0"/>
                    </a:lnTo>
                    <a:lnTo>
                      <a:pt x="0" y="0"/>
                    </a:lnTo>
                    <a:lnTo>
                      <a:pt x="0" y="3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64646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17103" name="Freeform 9"/>
              <p:cNvSpPr>
                <a:spLocks noChangeArrowheads="1"/>
              </p:cNvSpPr>
              <p:nvPr/>
            </p:nvSpPr>
            <p:spPr bwMode="auto">
              <a:xfrm>
                <a:off x="0" y="2859"/>
                <a:ext cx="5754" cy="32"/>
              </a:xfrm>
              <a:custGeom>
                <a:avLst/>
                <a:gdLst>
                  <a:gd name="T0" fmla="*/ 5828 w 5740"/>
                  <a:gd name="T1" fmla="*/ 0 h 36"/>
                  <a:gd name="T2" fmla="*/ 0 w 5740"/>
                  <a:gd name="T3" fmla="*/ 0 h 36"/>
                  <a:gd name="T4" fmla="*/ 0 w 5740"/>
                  <a:gd name="T5" fmla="*/ 20 h 36"/>
                  <a:gd name="T6" fmla="*/ 5828 w 5740"/>
                  <a:gd name="T7" fmla="*/ 20 h 36"/>
                  <a:gd name="T8" fmla="*/ 5828 w 5740"/>
                  <a:gd name="T9" fmla="*/ 0 h 36"/>
                  <a:gd name="T10" fmla="*/ 5828 w 5740"/>
                  <a:gd name="T11" fmla="*/ 0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6">
                    <a:moveTo>
                      <a:pt x="5740" y="0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5740" y="36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44444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17104" name="Freeform 10"/>
              <p:cNvSpPr>
                <a:spLocks noChangeArrowheads="1"/>
              </p:cNvSpPr>
              <p:nvPr/>
            </p:nvSpPr>
            <p:spPr bwMode="auto">
              <a:xfrm>
                <a:off x="0" y="2644"/>
                <a:ext cx="5754" cy="26"/>
              </a:xfrm>
              <a:custGeom>
                <a:avLst/>
                <a:gdLst>
                  <a:gd name="T0" fmla="*/ 5828 w 5740"/>
                  <a:gd name="T1" fmla="*/ 0 h 30"/>
                  <a:gd name="T2" fmla="*/ 0 w 5740"/>
                  <a:gd name="T3" fmla="*/ 0 h 30"/>
                  <a:gd name="T4" fmla="*/ 0 w 5740"/>
                  <a:gd name="T5" fmla="*/ 15 h 30"/>
                  <a:gd name="T6" fmla="*/ 5828 w 5740"/>
                  <a:gd name="T7" fmla="*/ 15 h 30"/>
                  <a:gd name="T8" fmla="*/ 5828 w 5740"/>
                  <a:gd name="T9" fmla="*/ 0 h 30"/>
                  <a:gd name="T10" fmla="*/ 5828 w 5740"/>
                  <a:gd name="T11" fmla="*/ 0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0">
                    <a:moveTo>
                      <a:pt x="5740" y="0"/>
                    </a:moveTo>
                    <a:lnTo>
                      <a:pt x="0" y="0"/>
                    </a:lnTo>
                    <a:lnTo>
                      <a:pt x="0" y="30"/>
                    </a:lnTo>
                    <a:lnTo>
                      <a:pt x="5740" y="3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44444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17105" name="Freeform 11"/>
              <p:cNvSpPr>
                <a:spLocks noChangeArrowheads="1"/>
              </p:cNvSpPr>
              <p:nvPr/>
            </p:nvSpPr>
            <p:spPr bwMode="auto">
              <a:xfrm>
                <a:off x="0" y="2433"/>
                <a:ext cx="5754" cy="32"/>
              </a:xfrm>
              <a:custGeom>
                <a:avLst/>
                <a:gdLst>
                  <a:gd name="T0" fmla="*/ 5828 w 5740"/>
                  <a:gd name="T1" fmla="*/ 0 h 36"/>
                  <a:gd name="T2" fmla="*/ 0 w 5740"/>
                  <a:gd name="T3" fmla="*/ 0 h 36"/>
                  <a:gd name="T4" fmla="*/ 0 w 5740"/>
                  <a:gd name="T5" fmla="*/ 20 h 36"/>
                  <a:gd name="T6" fmla="*/ 5828 w 5740"/>
                  <a:gd name="T7" fmla="*/ 20 h 36"/>
                  <a:gd name="T8" fmla="*/ 5828 w 5740"/>
                  <a:gd name="T9" fmla="*/ 0 h 36"/>
                  <a:gd name="T10" fmla="*/ 5828 w 5740"/>
                  <a:gd name="T11" fmla="*/ 0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6">
                    <a:moveTo>
                      <a:pt x="5740" y="0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5740" y="36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14141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17106" name="Freeform 12"/>
              <p:cNvSpPr>
                <a:spLocks noChangeArrowheads="1"/>
              </p:cNvSpPr>
              <p:nvPr/>
            </p:nvSpPr>
            <p:spPr bwMode="auto">
              <a:xfrm>
                <a:off x="0" y="2259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14141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17107" name="Freeform 13"/>
              <p:cNvSpPr>
                <a:spLocks noChangeArrowheads="1"/>
              </p:cNvSpPr>
              <p:nvPr/>
            </p:nvSpPr>
            <p:spPr bwMode="auto">
              <a:xfrm>
                <a:off x="0" y="2090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F3F3F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17108" name="Freeform 14"/>
              <p:cNvSpPr>
                <a:spLocks noChangeArrowheads="1"/>
              </p:cNvSpPr>
              <p:nvPr/>
            </p:nvSpPr>
            <p:spPr bwMode="auto">
              <a:xfrm>
                <a:off x="0" y="1928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D3D3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17109" name="Freeform 15"/>
              <p:cNvSpPr>
                <a:spLocks noChangeArrowheads="1"/>
              </p:cNvSpPr>
              <p:nvPr/>
            </p:nvSpPr>
            <p:spPr bwMode="auto">
              <a:xfrm>
                <a:off x="0" y="1645"/>
                <a:ext cx="5754" cy="8"/>
              </a:xfrm>
              <a:custGeom>
                <a:avLst/>
                <a:gdLst>
                  <a:gd name="T0" fmla="*/ 5828 w 5740"/>
                  <a:gd name="T1" fmla="*/ 0 h 12"/>
                  <a:gd name="T2" fmla="*/ 0 w 5740"/>
                  <a:gd name="T3" fmla="*/ 0 h 12"/>
                  <a:gd name="T4" fmla="*/ 0 w 5740"/>
                  <a:gd name="T5" fmla="*/ 1 h 12"/>
                  <a:gd name="T6" fmla="*/ 5828 w 5740"/>
                  <a:gd name="T7" fmla="*/ 1 h 12"/>
                  <a:gd name="T8" fmla="*/ 5828 w 5740"/>
                  <a:gd name="T9" fmla="*/ 0 h 12"/>
                  <a:gd name="T10" fmla="*/ 5828 w 5740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2">
                    <a:moveTo>
                      <a:pt x="5740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5740" y="12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D3D3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17110" name="Freeform 16"/>
              <p:cNvSpPr>
                <a:spLocks noChangeArrowheads="1"/>
              </p:cNvSpPr>
              <p:nvPr/>
            </p:nvSpPr>
            <p:spPr bwMode="auto">
              <a:xfrm>
                <a:off x="0" y="1778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D3D3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17111" name="Freeform 17"/>
              <p:cNvSpPr>
                <a:spLocks noChangeArrowheads="1"/>
              </p:cNvSpPr>
              <p:nvPr/>
            </p:nvSpPr>
            <p:spPr bwMode="auto">
              <a:xfrm>
                <a:off x="0" y="1520"/>
                <a:ext cx="5754" cy="8"/>
              </a:xfrm>
              <a:custGeom>
                <a:avLst/>
                <a:gdLst>
                  <a:gd name="T0" fmla="*/ 5828 w 5740"/>
                  <a:gd name="T1" fmla="*/ 0 h 12"/>
                  <a:gd name="T2" fmla="*/ 0 w 5740"/>
                  <a:gd name="T3" fmla="*/ 0 h 12"/>
                  <a:gd name="T4" fmla="*/ 0 w 5740"/>
                  <a:gd name="T5" fmla="*/ 1 h 12"/>
                  <a:gd name="T6" fmla="*/ 5828 w 5740"/>
                  <a:gd name="T7" fmla="*/ 1 h 12"/>
                  <a:gd name="T8" fmla="*/ 5828 w 5740"/>
                  <a:gd name="T9" fmla="*/ 0 h 12"/>
                  <a:gd name="T10" fmla="*/ 5828 w 5740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2">
                    <a:moveTo>
                      <a:pt x="5740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5740" y="12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D3D3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17112" name="Freeform 18"/>
              <p:cNvSpPr>
                <a:spLocks noChangeArrowheads="1"/>
              </p:cNvSpPr>
              <p:nvPr/>
            </p:nvSpPr>
            <p:spPr bwMode="auto">
              <a:xfrm>
                <a:off x="0" y="1394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D3D3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17113" name="Freeform 19"/>
              <p:cNvSpPr>
                <a:spLocks noChangeArrowheads="1"/>
              </p:cNvSpPr>
              <p:nvPr/>
            </p:nvSpPr>
            <p:spPr bwMode="auto">
              <a:xfrm>
                <a:off x="0" y="1280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D3D3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17114" name="Freeform 20"/>
              <p:cNvSpPr>
                <a:spLocks noChangeArrowheads="1"/>
              </p:cNvSpPr>
              <p:nvPr/>
            </p:nvSpPr>
            <p:spPr bwMode="auto">
              <a:xfrm>
                <a:off x="0" y="1177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D3D3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17115" name="Freeform 21"/>
              <p:cNvSpPr>
                <a:spLocks noChangeArrowheads="1"/>
              </p:cNvSpPr>
              <p:nvPr/>
            </p:nvSpPr>
            <p:spPr bwMode="auto">
              <a:xfrm>
                <a:off x="0" y="24"/>
                <a:ext cx="5754" cy="26"/>
              </a:xfrm>
              <a:custGeom>
                <a:avLst/>
                <a:gdLst>
                  <a:gd name="T0" fmla="*/ 5828 w 5740"/>
                  <a:gd name="T1" fmla="*/ 0 h 30"/>
                  <a:gd name="T2" fmla="*/ 0 w 5740"/>
                  <a:gd name="T3" fmla="*/ 0 h 30"/>
                  <a:gd name="T4" fmla="*/ 0 w 5740"/>
                  <a:gd name="T5" fmla="*/ 15 h 30"/>
                  <a:gd name="T6" fmla="*/ 5828 w 5740"/>
                  <a:gd name="T7" fmla="*/ 15 h 30"/>
                  <a:gd name="T8" fmla="*/ 5828 w 5740"/>
                  <a:gd name="T9" fmla="*/ 0 h 30"/>
                  <a:gd name="T10" fmla="*/ 5828 w 5740"/>
                  <a:gd name="T11" fmla="*/ 0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0">
                    <a:moveTo>
                      <a:pt x="5740" y="0"/>
                    </a:moveTo>
                    <a:lnTo>
                      <a:pt x="0" y="0"/>
                    </a:lnTo>
                    <a:lnTo>
                      <a:pt x="0" y="30"/>
                    </a:lnTo>
                    <a:lnTo>
                      <a:pt x="5740" y="3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8484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17116" name="Freeform 22"/>
              <p:cNvSpPr>
                <a:spLocks noChangeArrowheads="1"/>
              </p:cNvSpPr>
              <p:nvPr/>
            </p:nvSpPr>
            <p:spPr bwMode="auto">
              <a:xfrm>
                <a:off x="0" y="186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8484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17117" name="Freeform 23"/>
              <p:cNvSpPr>
                <a:spLocks noChangeArrowheads="1"/>
              </p:cNvSpPr>
              <p:nvPr/>
            </p:nvSpPr>
            <p:spPr bwMode="auto">
              <a:xfrm>
                <a:off x="0" y="475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44444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17118" name="Freeform 24"/>
              <p:cNvSpPr>
                <a:spLocks noChangeArrowheads="1"/>
              </p:cNvSpPr>
              <p:nvPr/>
            </p:nvSpPr>
            <p:spPr bwMode="auto">
              <a:xfrm>
                <a:off x="0" y="337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64646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17119" name="Freeform 25"/>
              <p:cNvSpPr>
                <a:spLocks noChangeArrowheads="1"/>
              </p:cNvSpPr>
              <p:nvPr/>
            </p:nvSpPr>
            <p:spPr bwMode="auto">
              <a:xfrm>
                <a:off x="0" y="600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D3D3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17120" name="Freeform 26"/>
              <p:cNvSpPr>
                <a:spLocks noChangeArrowheads="1"/>
              </p:cNvSpPr>
              <p:nvPr/>
            </p:nvSpPr>
            <p:spPr bwMode="auto">
              <a:xfrm>
                <a:off x="0" y="727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F3F3F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17121" name="Freeform 27"/>
              <p:cNvSpPr>
                <a:spLocks noChangeArrowheads="1"/>
              </p:cNvSpPr>
              <p:nvPr/>
            </p:nvSpPr>
            <p:spPr bwMode="auto">
              <a:xfrm>
                <a:off x="0" y="841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F3F3F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17122" name="Freeform 28"/>
              <p:cNvSpPr>
                <a:spLocks noChangeArrowheads="1"/>
              </p:cNvSpPr>
              <p:nvPr/>
            </p:nvSpPr>
            <p:spPr bwMode="auto">
              <a:xfrm>
                <a:off x="0" y="943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F3F3F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grpSp>
            <p:nvGrpSpPr>
              <p:cNvPr id="217123" name="Group 29"/>
              <p:cNvGrpSpPr>
                <a:grpSpLocks/>
              </p:cNvGrpSpPr>
              <p:nvPr/>
            </p:nvGrpSpPr>
            <p:grpSpPr bwMode="auto">
              <a:xfrm>
                <a:off x="0" y="0"/>
                <a:ext cx="5754" cy="1041"/>
                <a:chOff x="0" y="0"/>
                <a:chExt cx="5754" cy="1041"/>
              </a:xfrm>
            </p:grpSpPr>
            <p:sp>
              <p:nvSpPr>
                <p:cNvPr id="217145" name="Freeform 30"/>
                <p:cNvSpPr>
                  <a:spLocks noChangeArrowheads="1"/>
                </p:cNvSpPr>
                <p:nvPr/>
              </p:nvSpPr>
              <p:spPr bwMode="auto">
                <a:xfrm>
                  <a:off x="2849" y="0"/>
                  <a:ext cx="38" cy="1041"/>
                </a:xfrm>
                <a:custGeom>
                  <a:avLst/>
                  <a:gdLst>
                    <a:gd name="T0" fmla="*/ 11 w 42"/>
                    <a:gd name="T1" fmla="*/ 1035 h 1043"/>
                    <a:gd name="T2" fmla="*/ 25 w 42"/>
                    <a:gd name="T3" fmla="*/ 1035 h 1043"/>
                    <a:gd name="T4" fmla="*/ 25 w 42"/>
                    <a:gd name="T5" fmla="*/ 0 h 1043"/>
                    <a:gd name="T6" fmla="*/ 0 w 42"/>
                    <a:gd name="T7" fmla="*/ 0 h 1043"/>
                    <a:gd name="T8" fmla="*/ 0 w 42"/>
                    <a:gd name="T9" fmla="*/ 1035 h 1043"/>
                    <a:gd name="T10" fmla="*/ 11 w 42"/>
                    <a:gd name="T11" fmla="*/ 1035 h 1043"/>
                    <a:gd name="T12" fmla="*/ 11 w 42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2" h="1043">
                      <a:moveTo>
                        <a:pt x="18" y="1043"/>
                      </a:moveTo>
                      <a:lnTo>
                        <a:pt x="42" y="1043"/>
                      </a:lnTo>
                      <a:lnTo>
                        <a:pt x="42" y="0"/>
                      </a:lnTo>
                      <a:lnTo>
                        <a:pt x="0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17146" name="Freeform 31"/>
                <p:cNvSpPr>
                  <a:spLocks noChangeArrowheads="1"/>
                </p:cNvSpPr>
                <p:nvPr/>
              </p:nvSpPr>
              <p:spPr bwMode="auto">
                <a:xfrm>
                  <a:off x="2400" y="0"/>
                  <a:ext cx="151" cy="1041"/>
                </a:xfrm>
                <a:custGeom>
                  <a:avLst/>
                  <a:gdLst>
                    <a:gd name="T0" fmla="*/ 116 w 155"/>
                    <a:gd name="T1" fmla="*/ 1035 h 1043"/>
                    <a:gd name="T2" fmla="*/ 135 w 155"/>
                    <a:gd name="T3" fmla="*/ 1035 h 1043"/>
                    <a:gd name="T4" fmla="*/ 37 w 155"/>
                    <a:gd name="T5" fmla="*/ 0 h 1043"/>
                    <a:gd name="T6" fmla="*/ 0 w 155"/>
                    <a:gd name="T7" fmla="*/ 0 h 1043"/>
                    <a:gd name="T8" fmla="*/ 98 w 155"/>
                    <a:gd name="T9" fmla="*/ 1035 h 1043"/>
                    <a:gd name="T10" fmla="*/ 116 w 155"/>
                    <a:gd name="T11" fmla="*/ 1035 h 1043"/>
                    <a:gd name="T12" fmla="*/ 116 w 155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55" h="1043">
                      <a:moveTo>
                        <a:pt x="131" y="1043"/>
                      </a:moveTo>
                      <a:lnTo>
                        <a:pt x="155" y="1043"/>
                      </a:lnTo>
                      <a:lnTo>
                        <a:pt x="42" y="0"/>
                      </a:lnTo>
                      <a:lnTo>
                        <a:pt x="0" y="0"/>
                      </a:lnTo>
                      <a:lnTo>
                        <a:pt x="113" y="1043"/>
                      </a:lnTo>
                      <a:lnTo>
                        <a:pt x="131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17147" name="Freeform 32"/>
                <p:cNvSpPr>
                  <a:spLocks noChangeArrowheads="1"/>
                </p:cNvSpPr>
                <p:nvPr/>
              </p:nvSpPr>
              <p:spPr bwMode="auto">
                <a:xfrm>
                  <a:off x="1967" y="0"/>
                  <a:ext cx="236" cy="1041"/>
                </a:xfrm>
                <a:custGeom>
                  <a:avLst/>
                  <a:gdLst>
                    <a:gd name="T0" fmla="*/ 207 w 239"/>
                    <a:gd name="T1" fmla="*/ 1035 h 1043"/>
                    <a:gd name="T2" fmla="*/ 225 w 239"/>
                    <a:gd name="T3" fmla="*/ 1035 h 1043"/>
                    <a:gd name="T4" fmla="*/ 36 w 239"/>
                    <a:gd name="T5" fmla="*/ 0 h 1043"/>
                    <a:gd name="T6" fmla="*/ 0 w 239"/>
                    <a:gd name="T7" fmla="*/ 0 h 1043"/>
                    <a:gd name="T8" fmla="*/ 192 w 239"/>
                    <a:gd name="T9" fmla="*/ 1035 h 1043"/>
                    <a:gd name="T10" fmla="*/ 207 w 239"/>
                    <a:gd name="T11" fmla="*/ 1035 h 1043"/>
                    <a:gd name="T12" fmla="*/ 207 w 239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39" h="1043">
                      <a:moveTo>
                        <a:pt x="221" y="1043"/>
                      </a:moveTo>
                      <a:lnTo>
                        <a:pt x="239" y="1043"/>
                      </a:lnTo>
                      <a:lnTo>
                        <a:pt x="36" y="0"/>
                      </a:lnTo>
                      <a:lnTo>
                        <a:pt x="0" y="0"/>
                      </a:lnTo>
                      <a:lnTo>
                        <a:pt x="203" y="1043"/>
                      </a:lnTo>
                      <a:lnTo>
                        <a:pt x="221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17148" name="Freeform 33"/>
                <p:cNvSpPr>
                  <a:spLocks noChangeArrowheads="1"/>
                </p:cNvSpPr>
                <p:nvPr/>
              </p:nvSpPr>
              <p:spPr bwMode="auto">
                <a:xfrm>
                  <a:off x="1554" y="0"/>
                  <a:ext cx="349" cy="1041"/>
                </a:xfrm>
                <a:custGeom>
                  <a:avLst/>
                  <a:gdLst>
                    <a:gd name="T0" fmla="*/ 320 w 352"/>
                    <a:gd name="T1" fmla="*/ 1035 h 1043"/>
                    <a:gd name="T2" fmla="*/ 338 w 352"/>
                    <a:gd name="T3" fmla="*/ 1035 h 1043"/>
                    <a:gd name="T4" fmla="*/ 41 w 352"/>
                    <a:gd name="T5" fmla="*/ 0 h 1043"/>
                    <a:gd name="T6" fmla="*/ 0 w 352"/>
                    <a:gd name="T7" fmla="*/ 0 h 1043"/>
                    <a:gd name="T8" fmla="*/ 297 w 352"/>
                    <a:gd name="T9" fmla="*/ 1035 h 1043"/>
                    <a:gd name="T10" fmla="*/ 320 w 352"/>
                    <a:gd name="T11" fmla="*/ 1035 h 1043"/>
                    <a:gd name="T12" fmla="*/ 320 w 352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52" h="1043">
                      <a:moveTo>
                        <a:pt x="334" y="1043"/>
                      </a:moveTo>
                      <a:lnTo>
                        <a:pt x="352" y="1043"/>
                      </a:lnTo>
                      <a:lnTo>
                        <a:pt x="41" y="0"/>
                      </a:lnTo>
                      <a:lnTo>
                        <a:pt x="0" y="0"/>
                      </a:lnTo>
                      <a:lnTo>
                        <a:pt x="311" y="1043"/>
                      </a:lnTo>
                      <a:lnTo>
                        <a:pt x="334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17149" name="Freeform 34"/>
                <p:cNvSpPr>
                  <a:spLocks noChangeArrowheads="1"/>
                </p:cNvSpPr>
                <p:nvPr/>
              </p:nvSpPr>
              <p:spPr bwMode="auto">
                <a:xfrm>
                  <a:off x="1134" y="0"/>
                  <a:ext cx="446" cy="1041"/>
                </a:xfrm>
                <a:custGeom>
                  <a:avLst/>
                  <a:gdLst>
                    <a:gd name="T0" fmla="*/ 411 w 449"/>
                    <a:gd name="T1" fmla="*/ 1035 h 1043"/>
                    <a:gd name="T2" fmla="*/ 435 w 449"/>
                    <a:gd name="T3" fmla="*/ 1035 h 1043"/>
                    <a:gd name="T4" fmla="*/ 42 w 449"/>
                    <a:gd name="T5" fmla="*/ 0 h 1043"/>
                    <a:gd name="T6" fmla="*/ 0 w 449"/>
                    <a:gd name="T7" fmla="*/ 0 h 1043"/>
                    <a:gd name="T8" fmla="*/ 393 w 449"/>
                    <a:gd name="T9" fmla="*/ 1035 h 1043"/>
                    <a:gd name="T10" fmla="*/ 411 w 449"/>
                    <a:gd name="T11" fmla="*/ 1035 h 1043"/>
                    <a:gd name="T12" fmla="*/ 411 w 449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49" h="1043">
                      <a:moveTo>
                        <a:pt x="425" y="1043"/>
                      </a:moveTo>
                      <a:lnTo>
                        <a:pt x="449" y="1043"/>
                      </a:lnTo>
                      <a:lnTo>
                        <a:pt x="42" y="0"/>
                      </a:lnTo>
                      <a:lnTo>
                        <a:pt x="0" y="0"/>
                      </a:lnTo>
                      <a:lnTo>
                        <a:pt x="407" y="1043"/>
                      </a:lnTo>
                      <a:lnTo>
                        <a:pt x="425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17150" name="Freeform 35"/>
                <p:cNvSpPr>
                  <a:spLocks noChangeArrowheads="1"/>
                </p:cNvSpPr>
                <p:nvPr/>
              </p:nvSpPr>
              <p:spPr bwMode="auto">
                <a:xfrm>
                  <a:off x="714" y="0"/>
                  <a:ext cx="536" cy="1041"/>
                </a:xfrm>
                <a:custGeom>
                  <a:avLst/>
                  <a:gdLst>
                    <a:gd name="T0" fmla="*/ 512 w 538"/>
                    <a:gd name="T1" fmla="*/ 1035 h 1043"/>
                    <a:gd name="T2" fmla="*/ 530 w 538"/>
                    <a:gd name="T3" fmla="*/ 1035 h 1043"/>
                    <a:gd name="T4" fmla="*/ 41 w 538"/>
                    <a:gd name="T5" fmla="*/ 0 h 1043"/>
                    <a:gd name="T6" fmla="*/ 0 w 538"/>
                    <a:gd name="T7" fmla="*/ 0 h 1043"/>
                    <a:gd name="T8" fmla="*/ 488 w 538"/>
                    <a:gd name="T9" fmla="*/ 1035 h 1043"/>
                    <a:gd name="T10" fmla="*/ 512 w 538"/>
                    <a:gd name="T11" fmla="*/ 1035 h 1043"/>
                    <a:gd name="T12" fmla="*/ 512 w 538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38" h="1043">
                      <a:moveTo>
                        <a:pt x="520" y="1043"/>
                      </a:moveTo>
                      <a:lnTo>
                        <a:pt x="538" y="1043"/>
                      </a:lnTo>
                      <a:lnTo>
                        <a:pt x="41" y="0"/>
                      </a:lnTo>
                      <a:lnTo>
                        <a:pt x="0" y="0"/>
                      </a:lnTo>
                      <a:lnTo>
                        <a:pt x="496" y="1043"/>
                      </a:lnTo>
                      <a:lnTo>
                        <a:pt x="520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17151" name="Freeform 36"/>
                <p:cNvSpPr>
                  <a:spLocks noChangeArrowheads="1"/>
                </p:cNvSpPr>
                <p:nvPr/>
              </p:nvSpPr>
              <p:spPr bwMode="auto">
                <a:xfrm>
                  <a:off x="306" y="0"/>
                  <a:ext cx="638" cy="1041"/>
                </a:xfrm>
                <a:custGeom>
                  <a:avLst/>
                  <a:gdLst>
                    <a:gd name="T0" fmla="*/ 614 w 640"/>
                    <a:gd name="T1" fmla="*/ 1035 h 1043"/>
                    <a:gd name="T2" fmla="*/ 632 w 640"/>
                    <a:gd name="T3" fmla="*/ 1035 h 1043"/>
                    <a:gd name="T4" fmla="*/ 48 w 640"/>
                    <a:gd name="T5" fmla="*/ 0 h 1043"/>
                    <a:gd name="T6" fmla="*/ 0 w 640"/>
                    <a:gd name="T7" fmla="*/ 0 h 1043"/>
                    <a:gd name="T8" fmla="*/ 590 w 640"/>
                    <a:gd name="T9" fmla="*/ 1035 h 1043"/>
                    <a:gd name="T10" fmla="*/ 614 w 640"/>
                    <a:gd name="T11" fmla="*/ 1035 h 1043"/>
                    <a:gd name="T12" fmla="*/ 614 w 640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40" h="1043">
                      <a:moveTo>
                        <a:pt x="622" y="1043"/>
                      </a:moveTo>
                      <a:lnTo>
                        <a:pt x="640" y="1043"/>
                      </a:lnTo>
                      <a:lnTo>
                        <a:pt x="48" y="0"/>
                      </a:lnTo>
                      <a:lnTo>
                        <a:pt x="0" y="0"/>
                      </a:lnTo>
                      <a:lnTo>
                        <a:pt x="598" y="1043"/>
                      </a:lnTo>
                      <a:lnTo>
                        <a:pt x="622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17152" name="Freeform 37"/>
                <p:cNvSpPr>
                  <a:spLocks noChangeArrowheads="1"/>
                </p:cNvSpPr>
                <p:nvPr/>
              </p:nvSpPr>
              <p:spPr bwMode="auto">
                <a:xfrm>
                  <a:off x="0" y="108"/>
                  <a:ext cx="626" cy="933"/>
                </a:xfrm>
                <a:custGeom>
                  <a:avLst/>
                  <a:gdLst>
                    <a:gd name="T0" fmla="*/ 596 w 628"/>
                    <a:gd name="T1" fmla="*/ 927 h 935"/>
                    <a:gd name="T2" fmla="*/ 620 w 628"/>
                    <a:gd name="T3" fmla="*/ 927 h 935"/>
                    <a:gd name="T4" fmla="*/ 0 w 628"/>
                    <a:gd name="T5" fmla="*/ 0 h 935"/>
                    <a:gd name="T6" fmla="*/ 0 w 628"/>
                    <a:gd name="T7" fmla="*/ 66 h 935"/>
                    <a:gd name="T8" fmla="*/ 572 w 628"/>
                    <a:gd name="T9" fmla="*/ 927 h 935"/>
                    <a:gd name="T10" fmla="*/ 596 w 628"/>
                    <a:gd name="T11" fmla="*/ 927 h 935"/>
                    <a:gd name="T12" fmla="*/ 596 w 628"/>
                    <a:gd name="T13" fmla="*/ 927 h 93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28" h="935">
                      <a:moveTo>
                        <a:pt x="604" y="935"/>
                      </a:moveTo>
                      <a:lnTo>
                        <a:pt x="628" y="935"/>
                      </a:lnTo>
                      <a:lnTo>
                        <a:pt x="0" y="0"/>
                      </a:lnTo>
                      <a:lnTo>
                        <a:pt x="0" y="66"/>
                      </a:lnTo>
                      <a:lnTo>
                        <a:pt x="580" y="935"/>
                      </a:lnTo>
                      <a:lnTo>
                        <a:pt x="604" y="9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17153" name="Freeform 38"/>
                <p:cNvSpPr>
                  <a:spLocks noChangeArrowheads="1"/>
                </p:cNvSpPr>
                <p:nvPr/>
              </p:nvSpPr>
              <p:spPr bwMode="auto">
                <a:xfrm>
                  <a:off x="3191" y="0"/>
                  <a:ext cx="151" cy="1041"/>
                </a:xfrm>
                <a:custGeom>
                  <a:avLst/>
                  <a:gdLst>
                    <a:gd name="T0" fmla="*/ 18 w 155"/>
                    <a:gd name="T1" fmla="*/ 1035 h 1043"/>
                    <a:gd name="T2" fmla="*/ 37 w 155"/>
                    <a:gd name="T3" fmla="*/ 1035 h 1043"/>
                    <a:gd name="T4" fmla="*/ 135 w 155"/>
                    <a:gd name="T5" fmla="*/ 0 h 1043"/>
                    <a:gd name="T6" fmla="*/ 99 w 155"/>
                    <a:gd name="T7" fmla="*/ 0 h 1043"/>
                    <a:gd name="T8" fmla="*/ 0 w 155"/>
                    <a:gd name="T9" fmla="*/ 1035 h 1043"/>
                    <a:gd name="T10" fmla="*/ 18 w 155"/>
                    <a:gd name="T11" fmla="*/ 1035 h 1043"/>
                    <a:gd name="T12" fmla="*/ 18 w 155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55" h="1043">
                      <a:moveTo>
                        <a:pt x="18" y="1043"/>
                      </a:moveTo>
                      <a:lnTo>
                        <a:pt x="42" y="1043"/>
                      </a:lnTo>
                      <a:lnTo>
                        <a:pt x="155" y="0"/>
                      </a:lnTo>
                      <a:lnTo>
                        <a:pt x="114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17154" name="Freeform 39"/>
                <p:cNvSpPr>
                  <a:spLocks noChangeArrowheads="1"/>
                </p:cNvSpPr>
                <p:nvPr/>
              </p:nvSpPr>
              <p:spPr bwMode="auto">
                <a:xfrm>
                  <a:off x="3533" y="0"/>
                  <a:ext cx="236" cy="1041"/>
                </a:xfrm>
                <a:custGeom>
                  <a:avLst/>
                  <a:gdLst>
                    <a:gd name="T0" fmla="*/ 18 w 239"/>
                    <a:gd name="T1" fmla="*/ 1035 h 1043"/>
                    <a:gd name="T2" fmla="*/ 36 w 239"/>
                    <a:gd name="T3" fmla="*/ 1035 h 1043"/>
                    <a:gd name="T4" fmla="*/ 225 w 239"/>
                    <a:gd name="T5" fmla="*/ 0 h 1043"/>
                    <a:gd name="T6" fmla="*/ 192 w 239"/>
                    <a:gd name="T7" fmla="*/ 0 h 1043"/>
                    <a:gd name="T8" fmla="*/ 0 w 239"/>
                    <a:gd name="T9" fmla="*/ 1035 h 1043"/>
                    <a:gd name="T10" fmla="*/ 18 w 239"/>
                    <a:gd name="T11" fmla="*/ 1035 h 1043"/>
                    <a:gd name="T12" fmla="*/ 18 w 239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39" h="1043">
                      <a:moveTo>
                        <a:pt x="18" y="1043"/>
                      </a:moveTo>
                      <a:lnTo>
                        <a:pt x="36" y="1043"/>
                      </a:lnTo>
                      <a:lnTo>
                        <a:pt x="239" y="0"/>
                      </a:lnTo>
                      <a:lnTo>
                        <a:pt x="203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17155" name="Freeform 40"/>
                <p:cNvSpPr>
                  <a:spLocks noChangeArrowheads="1"/>
                </p:cNvSpPr>
                <p:nvPr/>
              </p:nvSpPr>
              <p:spPr bwMode="auto">
                <a:xfrm>
                  <a:off x="3821" y="0"/>
                  <a:ext cx="355" cy="1041"/>
                </a:xfrm>
                <a:custGeom>
                  <a:avLst/>
                  <a:gdLst>
                    <a:gd name="T0" fmla="*/ 24 w 358"/>
                    <a:gd name="T1" fmla="*/ 1035 h 1043"/>
                    <a:gd name="T2" fmla="*/ 42 w 358"/>
                    <a:gd name="T3" fmla="*/ 1035 h 1043"/>
                    <a:gd name="T4" fmla="*/ 344 w 358"/>
                    <a:gd name="T5" fmla="*/ 0 h 1043"/>
                    <a:gd name="T6" fmla="*/ 303 w 358"/>
                    <a:gd name="T7" fmla="*/ 0 h 1043"/>
                    <a:gd name="T8" fmla="*/ 0 w 358"/>
                    <a:gd name="T9" fmla="*/ 1035 h 1043"/>
                    <a:gd name="T10" fmla="*/ 24 w 358"/>
                    <a:gd name="T11" fmla="*/ 1035 h 1043"/>
                    <a:gd name="T12" fmla="*/ 24 w 358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58" h="1043">
                      <a:moveTo>
                        <a:pt x="24" y="1043"/>
                      </a:moveTo>
                      <a:lnTo>
                        <a:pt x="42" y="1043"/>
                      </a:lnTo>
                      <a:lnTo>
                        <a:pt x="358" y="0"/>
                      </a:lnTo>
                      <a:lnTo>
                        <a:pt x="317" y="0"/>
                      </a:lnTo>
                      <a:lnTo>
                        <a:pt x="0" y="1043"/>
                      </a:lnTo>
                      <a:lnTo>
                        <a:pt x="24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17156" name="Freeform 41"/>
                <p:cNvSpPr>
                  <a:spLocks noChangeArrowheads="1"/>
                </p:cNvSpPr>
                <p:nvPr/>
              </p:nvSpPr>
              <p:spPr bwMode="auto">
                <a:xfrm>
                  <a:off x="4139" y="0"/>
                  <a:ext cx="445" cy="1041"/>
                </a:xfrm>
                <a:custGeom>
                  <a:avLst/>
                  <a:gdLst>
                    <a:gd name="T0" fmla="*/ 18 w 448"/>
                    <a:gd name="T1" fmla="*/ 1035 h 1043"/>
                    <a:gd name="T2" fmla="*/ 41 w 448"/>
                    <a:gd name="T3" fmla="*/ 1035 h 1043"/>
                    <a:gd name="T4" fmla="*/ 434 w 448"/>
                    <a:gd name="T5" fmla="*/ 0 h 1043"/>
                    <a:gd name="T6" fmla="*/ 392 w 448"/>
                    <a:gd name="T7" fmla="*/ 0 h 1043"/>
                    <a:gd name="T8" fmla="*/ 0 w 448"/>
                    <a:gd name="T9" fmla="*/ 1035 h 1043"/>
                    <a:gd name="T10" fmla="*/ 18 w 448"/>
                    <a:gd name="T11" fmla="*/ 1035 h 1043"/>
                    <a:gd name="T12" fmla="*/ 18 w 448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48" h="1043">
                      <a:moveTo>
                        <a:pt x="18" y="1043"/>
                      </a:moveTo>
                      <a:lnTo>
                        <a:pt x="41" y="1043"/>
                      </a:lnTo>
                      <a:lnTo>
                        <a:pt x="448" y="0"/>
                      </a:lnTo>
                      <a:lnTo>
                        <a:pt x="406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17157" name="Freeform 42"/>
                <p:cNvSpPr>
                  <a:spLocks noChangeArrowheads="1"/>
                </p:cNvSpPr>
                <p:nvPr/>
              </p:nvSpPr>
              <p:spPr bwMode="auto">
                <a:xfrm>
                  <a:off x="4480" y="0"/>
                  <a:ext cx="537" cy="1041"/>
                </a:xfrm>
                <a:custGeom>
                  <a:avLst/>
                  <a:gdLst>
                    <a:gd name="T0" fmla="*/ 18 w 539"/>
                    <a:gd name="T1" fmla="*/ 1035 h 1043"/>
                    <a:gd name="T2" fmla="*/ 42 w 539"/>
                    <a:gd name="T3" fmla="*/ 1035 h 1043"/>
                    <a:gd name="T4" fmla="*/ 531 w 539"/>
                    <a:gd name="T5" fmla="*/ 0 h 1043"/>
                    <a:gd name="T6" fmla="*/ 489 w 539"/>
                    <a:gd name="T7" fmla="*/ 0 h 1043"/>
                    <a:gd name="T8" fmla="*/ 0 w 539"/>
                    <a:gd name="T9" fmla="*/ 1035 h 1043"/>
                    <a:gd name="T10" fmla="*/ 18 w 539"/>
                    <a:gd name="T11" fmla="*/ 1035 h 1043"/>
                    <a:gd name="T12" fmla="*/ 18 w 539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39" h="1043">
                      <a:moveTo>
                        <a:pt x="18" y="1043"/>
                      </a:moveTo>
                      <a:lnTo>
                        <a:pt x="42" y="1043"/>
                      </a:lnTo>
                      <a:lnTo>
                        <a:pt x="539" y="0"/>
                      </a:lnTo>
                      <a:lnTo>
                        <a:pt x="497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17158" name="Freeform 43"/>
                <p:cNvSpPr>
                  <a:spLocks noChangeArrowheads="1"/>
                </p:cNvSpPr>
                <p:nvPr/>
              </p:nvSpPr>
              <p:spPr bwMode="auto">
                <a:xfrm>
                  <a:off x="4768" y="0"/>
                  <a:ext cx="638" cy="1041"/>
                </a:xfrm>
                <a:custGeom>
                  <a:avLst/>
                  <a:gdLst>
                    <a:gd name="T0" fmla="*/ 18 w 640"/>
                    <a:gd name="T1" fmla="*/ 1035 h 1043"/>
                    <a:gd name="T2" fmla="*/ 42 w 640"/>
                    <a:gd name="T3" fmla="*/ 1035 h 1043"/>
                    <a:gd name="T4" fmla="*/ 632 w 640"/>
                    <a:gd name="T5" fmla="*/ 0 h 1043"/>
                    <a:gd name="T6" fmla="*/ 584 w 640"/>
                    <a:gd name="T7" fmla="*/ 0 h 1043"/>
                    <a:gd name="T8" fmla="*/ 0 w 640"/>
                    <a:gd name="T9" fmla="*/ 1035 h 1043"/>
                    <a:gd name="T10" fmla="*/ 18 w 640"/>
                    <a:gd name="T11" fmla="*/ 1035 h 1043"/>
                    <a:gd name="T12" fmla="*/ 18 w 640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40" h="1043">
                      <a:moveTo>
                        <a:pt x="18" y="1043"/>
                      </a:moveTo>
                      <a:lnTo>
                        <a:pt x="42" y="1043"/>
                      </a:lnTo>
                      <a:lnTo>
                        <a:pt x="640" y="0"/>
                      </a:lnTo>
                      <a:lnTo>
                        <a:pt x="592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17159" name="Freeform 44"/>
                <p:cNvSpPr>
                  <a:spLocks noChangeArrowheads="1"/>
                </p:cNvSpPr>
                <p:nvPr/>
              </p:nvSpPr>
              <p:spPr bwMode="auto">
                <a:xfrm>
                  <a:off x="5086" y="48"/>
                  <a:ext cx="668" cy="993"/>
                </a:xfrm>
                <a:custGeom>
                  <a:avLst/>
                  <a:gdLst>
                    <a:gd name="T0" fmla="*/ 24 w 670"/>
                    <a:gd name="T1" fmla="*/ 987 h 995"/>
                    <a:gd name="T2" fmla="*/ 48 w 670"/>
                    <a:gd name="T3" fmla="*/ 987 h 995"/>
                    <a:gd name="T4" fmla="*/ 662 w 670"/>
                    <a:gd name="T5" fmla="*/ 72 h 995"/>
                    <a:gd name="T6" fmla="*/ 662 w 670"/>
                    <a:gd name="T7" fmla="*/ 0 h 995"/>
                    <a:gd name="T8" fmla="*/ 0 w 670"/>
                    <a:gd name="T9" fmla="*/ 987 h 995"/>
                    <a:gd name="T10" fmla="*/ 24 w 670"/>
                    <a:gd name="T11" fmla="*/ 987 h 995"/>
                    <a:gd name="T12" fmla="*/ 24 w 670"/>
                    <a:gd name="T13" fmla="*/ 987 h 99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70" h="995">
                      <a:moveTo>
                        <a:pt x="24" y="995"/>
                      </a:moveTo>
                      <a:lnTo>
                        <a:pt x="48" y="995"/>
                      </a:lnTo>
                      <a:lnTo>
                        <a:pt x="670" y="72"/>
                      </a:lnTo>
                      <a:lnTo>
                        <a:pt x="670" y="0"/>
                      </a:lnTo>
                      <a:lnTo>
                        <a:pt x="0" y="995"/>
                      </a:lnTo>
                      <a:lnTo>
                        <a:pt x="24" y="9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</p:grpSp>
          <p:grpSp>
            <p:nvGrpSpPr>
              <p:cNvPr id="217124" name="Group 45"/>
              <p:cNvGrpSpPr>
                <a:grpSpLocks/>
              </p:cNvGrpSpPr>
              <p:nvPr/>
            </p:nvGrpSpPr>
            <p:grpSpPr bwMode="auto">
              <a:xfrm>
                <a:off x="0" y="558"/>
                <a:ext cx="5754" cy="483"/>
                <a:chOff x="0" y="558"/>
                <a:chExt cx="5754" cy="483"/>
              </a:xfrm>
            </p:grpSpPr>
            <p:sp>
              <p:nvSpPr>
                <p:cNvPr id="217143" name="Freeform 46"/>
                <p:cNvSpPr>
                  <a:spLocks noChangeArrowheads="1"/>
                </p:cNvSpPr>
                <p:nvPr/>
              </p:nvSpPr>
              <p:spPr bwMode="auto">
                <a:xfrm>
                  <a:off x="0" y="618"/>
                  <a:ext cx="302" cy="423"/>
                </a:xfrm>
                <a:custGeom>
                  <a:avLst/>
                  <a:gdLst>
                    <a:gd name="T0" fmla="*/ 267 w 305"/>
                    <a:gd name="T1" fmla="*/ 412 h 426"/>
                    <a:gd name="T2" fmla="*/ 291 w 305"/>
                    <a:gd name="T3" fmla="*/ 412 h 426"/>
                    <a:gd name="T4" fmla="*/ 0 w 305"/>
                    <a:gd name="T5" fmla="*/ 0 h 426"/>
                    <a:gd name="T6" fmla="*/ 0 w 305"/>
                    <a:gd name="T7" fmla="*/ 66 h 426"/>
                    <a:gd name="T8" fmla="*/ 242 w 305"/>
                    <a:gd name="T9" fmla="*/ 412 h 426"/>
                    <a:gd name="T10" fmla="*/ 267 w 305"/>
                    <a:gd name="T11" fmla="*/ 412 h 426"/>
                    <a:gd name="T12" fmla="*/ 267 w 305"/>
                    <a:gd name="T13" fmla="*/ 412 h 42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5" h="426">
                      <a:moveTo>
                        <a:pt x="281" y="426"/>
                      </a:moveTo>
                      <a:lnTo>
                        <a:pt x="305" y="426"/>
                      </a:lnTo>
                      <a:lnTo>
                        <a:pt x="0" y="0"/>
                      </a:lnTo>
                      <a:lnTo>
                        <a:pt x="0" y="66"/>
                      </a:lnTo>
                      <a:lnTo>
                        <a:pt x="251" y="426"/>
                      </a:lnTo>
                      <a:lnTo>
                        <a:pt x="281" y="426"/>
                      </a:lnTo>
                      <a:close/>
                    </a:path>
                  </a:pathLst>
                </a:custGeom>
                <a:solidFill>
                  <a:srgbClr val="44444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17144" name="Freeform 47"/>
                <p:cNvSpPr>
                  <a:spLocks noChangeArrowheads="1"/>
                </p:cNvSpPr>
                <p:nvPr/>
              </p:nvSpPr>
              <p:spPr bwMode="auto">
                <a:xfrm>
                  <a:off x="5410" y="558"/>
                  <a:ext cx="344" cy="483"/>
                </a:xfrm>
                <a:custGeom>
                  <a:avLst/>
                  <a:gdLst>
                    <a:gd name="T0" fmla="*/ 24 w 347"/>
                    <a:gd name="T1" fmla="*/ 472 h 486"/>
                    <a:gd name="T2" fmla="*/ 48 w 347"/>
                    <a:gd name="T3" fmla="*/ 472 h 486"/>
                    <a:gd name="T4" fmla="*/ 333 w 347"/>
                    <a:gd name="T5" fmla="*/ 72 h 486"/>
                    <a:gd name="T6" fmla="*/ 333 w 347"/>
                    <a:gd name="T7" fmla="*/ 0 h 486"/>
                    <a:gd name="T8" fmla="*/ 0 w 347"/>
                    <a:gd name="T9" fmla="*/ 472 h 486"/>
                    <a:gd name="T10" fmla="*/ 24 w 347"/>
                    <a:gd name="T11" fmla="*/ 472 h 486"/>
                    <a:gd name="T12" fmla="*/ 24 w 347"/>
                    <a:gd name="T13" fmla="*/ 472 h 48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47" h="486">
                      <a:moveTo>
                        <a:pt x="24" y="486"/>
                      </a:moveTo>
                      <a:lnTo>
                        <a:pt x="48" y="486"/>
                      </a:lnTo>
                      <a:lnTo>
                        <a:pt x="347" y="72"/>
                      </a:lnTo>
                      <a:lnTo>
                        <a:pt x="347" y="0"/>
                      </a:lnTo>
                      <a:lnTo>
                        <a:pt x="0" y="486"/>
                      </a:lnTo>
                      <a:lnTo>
                        <a:pt x="24" y="486"/>
                      </a:lnTo>
                      <a:close/>
                    </a:path>
                  </a:pathLst>
                </a:custGeom>
                <a:solidFill>
                  <a:srgbClr val="44444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</p:grpSp>
          <p:grpSp>
            <p:nvGrpSpPr>
              <p:cNvPr id="217125" name="Group 48"/>
              <p:cNvGrpSpPr>
                <a:grpSpLocks/>
              </p:cNvGrpSpPr>
              <p:nvPr/>
            </p:nvGrpSpPr>
            <p:grpSpPr bwMode="auto">
              <a:xfrm>
                <a:off x="264" y="1039"/>
                <a:ext cx="5196" cy="3276"/>
                <a:chOff x="264" y="1039"/>
                <a:chExt cx="5196" cy="3276"/>
              </a:xfrm>
            </p:grpSpPr>
            <p:sp>
              <p:nvSpPr>
                <p:cNvPr id="217134" name="Freeform 49"/>
                <p:cNvSpPr>
                  <a:spLocks noChangeArrowheads="1"/>
                </p:cNvSpPr>
                <p:nvPr/>
              </p:nvSpPr>
              <p:spPr bwMode="auto">
                <a:xfrm>
                  <a:off x="2849" y="1039"/>
                  <a:ext cx="38" cy="3276"/>
                </a:xfrm>
                <a:custGeom>
                  <a:avLst/>
                  <a:gdLst>
                    <a:gd name="T0" fmla="*/ 11 w 42"/>
                    <a:gd name="T1" fmla="*/ 0 h 3273"/>
                    <a:gd name="T2" fmla="*/ 0 w 42"/>
                    <a:gd name="T3" fmla="*/ 0 h 3273"/>
                    <a:gd name="T4" fmla="*/ 0 w 42"/>
                    <a:gd name="T5" fmla="*/ 3295 h 3273"/>
                    <a:gd name="T6" fmla="*/ 25 w 42"/>
                    <a:gd name="T7" fmla="*/ 3295 h 3273"/>
                    <a:gd name="T8" fmla="*/ 25 w 42"/>
                    <a:gd name="T9" fmla="*/ 0 h 3273"/>
                    <a:gd name="T10" fmla="*/ 11 w 42"/>
                    <a:gd name="T11" fmla="*/ 0 h 3273"/>
                    <a:gd name="T12" fmla="*/ 11 w 42"/>
                    <a:gd name="T13" fmla="*/ 0 h 32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2" h="3273">
                      <a:moveTo>
                        <a:pt x="18" y="0"/>
                      </a:moveTo>
                      <a:lnTo>
                        <a:pt x="0" y="0"/>
                      </a:lnTo>
                      <a:lnTo>
                        <a:pt x="0" y="3273"/>
                      </a:lnTo>
                      <a:lnTo>
                        <a:pt x="42" y="3273"/>
                      </a:lnTo>
                      <a:lnTo>
                        <a:pt x="42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4D4D4D"/>
                    </a:gs>
                    <a:gs pos="100000">
                      <a:srgbClr val="363636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17135" name="Freeform 50"/>
                <p:cNvSpPr>
                  <a:spLocks noChangeArrowheads="1"/>
                </p:cNvSpPr>
                <p:nvPr/>
              </p:nvSpPr>
              <p:spPr bwMode="auto">
                <a:xfrm>
                  <a:off x="2154" y="1039"/>
                  <a:ext cx="397" cy="3276"/>
                </a:xfrm>
                <a:custGeom>
                  <a:avLst/>
                  <a:gdLst>
                    <a:gd name="T0" fmla="*/ 362 w 400"/>
                    <a:gd name="T1" fmla="*/ 0 h 3273"/>
                    <a:gd name="T2" fmla="*/ 344 w 400"/>
                    <a:gd name="T3" fmla="*/ 0 h 3273"/>
                    <a:gd name="T4" fmla="*/ 0 w 400"/>
                    <a:gd name="T5" fmla="*/ 3295 h 3273"/>
                    <a:gd name="T6" fmla="*/ 41 w 400"/>
                    <a:gd name="T7" fmla="*/ 3295 h 3273"/>
                    <a:gd name="T8" fmla="*/ 386 w 400"/>
                    <a:gd name="T9" fmla="*/ 0 h 3273"/>
                    <a:gd name="T10" fmla="*/ 362 w 400"/>
                    <a:gd name="T11" fmla="*/ 0 h 3273"/>
                    <a:gd name="T12" fmla="*/ 362 w 400"/>
                    <a:gd name="T13" fmla="*/ 0 h 32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00" h="3273">
                      <a:moveTo>
                        <a:pt x="376" y="0"/>
                      </a:moveTo>
                      <a:lnTo>
                        <a:pt x="358" y="0"/>
                      </a:lnTo>
                      <a:lnTo>
                        <a:pt x="0" y="3273"/>
                      </a:lnTo>
                      <a:lnTo>
                        <a:pt x="41" y="3273"/>
                      </a:lnTo>
                      <a:lnTo>
                        <a:pt x="400" y="0"/>
                      </a:lnTo>
                      <a:lnTo>
                        <a:pt x="376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4D4D4D"/>
                    </a:gs>
                    <a:gs pos="100000">
                      <a:srgbClr val="363636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17136" name="Freeform 51"/>
                <p:cNvSpPr>
                  <a:spLocks noChangeArrowheads="1"/>
                </p:cNvSpPr>
                <p:nvPr/>
              </p:nvSpPr>
              <p:spPr bwMode="auto">
                <a:xfrm>
                  <a:off x="1530" y="1039"/>
                  <a:ext cx="673" cy="3276"/>
                </a:xfrm>
                <a:custGeom>
                  <a:avLst/>
                  <a:gdLst>
                    <a:gd name="T0" fmla="*/ 649 w 675"/>
                    <a:gd name="T1" fmla="*/ 0 h 3273"/>
                    <a:gd name="T2" fmla="*/ 631 w 675"/>
                    <a:gd name="T3" fmla="*/ 0 h 3273"/>
                    <a:gd name="T4" fmla="*/ 0 w 675"/>
                    <a:gd name="T5" fmla="*/ 3295 h 3273"/>
                    <a:gd name="T6" fmla="*/ 42 w 675"/>
                    <a:gd name="T7" fmla="*/ 3295 h 3273"/>
                    <a:gd name="T8" fmla="*/ 667 w 675"/>
                    <a:gd name="T9" fmla="*/ 0 h 3273"/>
                    <a:gd name="T10" fmla="*/ 649 w 675"/>
                    <a:gd name="T11" fmla="*/ 0 h 3273"/>
                    <a:gd name="T12" fmla="*/ 649 w 675"/>
                    <a:gd name="T13" fmla="*/ 0 h 32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75" h="3273">
                      <a:moveTo>
                        <a:pt x="657" y="0"/>
                      </a:moveTo>
                      <a:lnTo>
                        <a:pt x="639" y="0"/>
                      </a:lnTo>
                      <a:lnTo>
                        <a:pt x="0" y="3273"/>
                      </a:lnTo>
                      <a:lnTo>
                        <a:pt x="42" y="3273"/>
                      </a:lnTo>
                      <a:lnTo>
                        <a:pt x="675" y="0"/>
                      </a:lnTo>
                      <a:lnTo>
                        <a:pt x="657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4D4D4D"/>
                    </a:gs>
                    <a:gs pos="100000">
                      <a:srgbClr val="363636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17137" name="Freeform 52"/>
                <p:cNvSpPr>
                  <a:spLocks noChangeArrowheads="1"/>
                </p:cNvSpPr>
                <p:nvPr/>
              </p:nvSpPr>
              <p:spPr bwMode="auto">
                <a:xfrm>
                  <a:off x="876" y="1039"/>
                  <a:ext cx="1027" cy="3276"/>
                </a:xfrm>
                <a:custGeom>
                  <a:avLst/>
                  <a:gdLst>
                    <a:gd name="T0" fmla="*/ 993 w 1031"/>
                    <a:gd name="T1" fmla="*/ 0 h 3280"/>
                    <a:gd name="T2" fmla="*/ 970 w 1031"/>
                    <a:gd name="T3" fmla="*/ 0 h 3280"/>
                    <a:gd name="T4" fmla="*/ 0 w 1031"/>
                    <a:gd name="T5" fmla="*/ 3260 h 3280"/>
                    <a:gd name="T6" fmla="*/ 42 w 1031"/>
                    <a:gd name="T7" fmla="*/ 3260 h 3280"/>
                    <a:gd name="T8" fmla="*/ 1011 w 1031"/>
                    <a:gd name="T9" fmla="*/ 4 h 3280"/>
                    <a:gd name="T10" fmla="*/ 993 w 1031"/>
                    <a:gd name="T11" fmla="*/ 0 h 3280"/>
                    <a:gd name="T12" fmla="*/ 993 w 1031"/>
                    <a:gd name="T13" fmla="*/ 0 h 328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31" h="3280">
                      <a:moveTo>
                        <a:pt x="1013" y="0"/>
                      </a:moveTo>
                      <a:lnTo>
                        <a:pt x="990" y="0"/>
                      </a:lnTo>
                      <a:lnTo>
                        <a:pt x="0" y="3280"/>
                      </a:lnTo>
                      <a:lnTo>
                        <a:pt x="42" y="3280"/>
                      </a:lnTo>
                      <a:lnTo>
                        <a:pt x="1031" y="4"/>
                      </a:lnTo>
                      <a:lnTo>
                        <a:pt x="1013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4D4D4D"/>
                    </a:gs>
                    <a:gs pos="100000">
                      <a:srgbClr val="363636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17138" name="Freeform 53"/>
                <p:cNvSpPr>
                  <a:spLocks noChangeArrowheads="1"/>
                </p:cNvSpPr>
                <p:nvPr/>
              </p:nvSpPr>
              <p:spPr bwMode="auto">
                <a:xfrm>
                  <a:off x="264" y="1039"/>
                  <a:ext cx="1315" cy="3276"/>
                </a:xfrm>
                <a:custGeom>
                  <a:avLst/>
                  <a:gdLst>
                    <a:gd name="T0" fmla="*/ 1276 w 1319"/>
                    <a:gd name="T1" fmla="*/ 0 h 3280"/>
                    <a:gd name="T2" fmla="*/ 1258 w 1319"/>
                    <a:gd name="T3" fmla="*/ 0 h 3280"/>
                    <a:gd name="T4" fmla="*/ 0 w 1319"/>
                    <a:gd name="T5" fmla="*/ 3260 h 3280"/>
                    <a:gd name="T6" fmla="*/ 42 w 1319"/>
                    <a:gd name="T7" fmla="*/ 3260 h 3280"/>
                    <a:gd name="T8" fmla="*/ 1299 w 1319"/>
                    <a:gd name="T9" fmla="*/ 5 h 3280"/>
                    <a:gd name="T10" fmla="*/ 1276 w 1319"/>
                    <a:gd name="T11" fmla="*/ 0 h 3280"/>
                    <a:gd name="T12" fmla="*/ 1276 w 1319"/>
                    <a:gd name="T13" fmla="*/ 0 h 328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319" h="3280">
                      <a:moveTo>
                        <a:pt x="1296" y="0"/>
                      </a:moveTo>
                      <a:lnTo>
                        <a:pt x="1278" y="0"/>
                      </a:lnTo>
                      <a:lnTo>
                        <a:pt x="0" y="3280"/>
                      </a:lnTo>
                      <a:lnTo>
                        <a:pt x="42" y="3280"/>
                      </a:lnTo>
                      <a:lnTo>
                        <a:pt x="1319" y="5"/>
                      </a:lnTo>
                      <a:lnTo>
                        <a:pt x="1296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4D4D4D"/>
                    </a:gs>
                    <a:gs pos="100000">
                      <a:srgbClr val="363636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17139" name="Freeform 54"/>
                <p:cNvSpPr>
                  <a:spLocks noChangeArrowheads="1"/>
                </p:cNvSpPr>
                <p:nvPr/>
              </p:nvSpPr>
              <p:spPr bwMode="auto">
                <a:xfrm>
                  <a:off x="3191" y="1039"/>
                  <a:ext cx="398" cy="3276"/>
                </a:xfrm>
                <a:custGeom>
                  <a:avLst/>
                  <a:gdLst>
                    <a:gd name="T0" fmla="*/ 18 w 401"/>
                    <a:gd name="T1" fmla="*/ 0 h 3273"/>
                    <a:gd name="T2" fmla="*/ 0 w 401"/>
                    <a:gd name="T3" fmla="*/ 0 h 3273"/>
                    <a:gd name="T4" fmla="*/ 345 w 401"/>
                    <a:gd name="T5" fmla="*/ 3295 h 3273"/>
                    <a:gd name="T6" fmla="*/ 387 w 401"/>
                    <a:gd name="T7" fmla="*/ 3295 h 3273"/>
                    <a:gd name="T8" fmla="*/ 42 w 401"/>
                    <a:gd name="T9" fmla="*/ 0 h 3273"/>
                    <a:gd name="T10" fmla="*/ 18 w 401"/>
                    <a:gd name="T11" fmla="*/ 0 h 3273"/>
                    <a:gd name="T12" fmla="*/ 18 w 401"/>
                    <a:gd name="T13" fmla="*/ 0 h 32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01" h="3273">
                      <a:moveTo>
                        <a:pt x="18" y="0"/>
                      </a:moveTo>
                      <a:lnTo>
                        <a:pt x="0" y="0"/>
                      </a:lnTo>
                      <a:lnTo>
                        <a:pt x="359" y="3273"/>
                      </a:lnTo>
                      <a:lnTo>
                        <a:pt x="401" y="3273"/>
                      </a:lnTo>
                      <a:lnTo>
                        <a:pt x="42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4D4D4D"/>
                    </a:gs>
                    <a:gs pos="100000">
                      <a:srgbClr val="363636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17140" name="Freeform 55"/>
                <p:cNvSpPr>
                  <a:spLocks noChangeArrowheads="1"/>
                </p:cNvSpPr>
                <p:nvPr/>
              </p:nvSpPr>
              <p:spPr bwMode="auto">
                <a:xfrm>
                  <a:off x="3533" y="1039"/>
                  <a:ext cx="673" cy="3276"/>
                </a:xfrm>
                <a:custGeom>
                  <a:avLst/>
                  <a:gdLst>
                    <a:gd name="T0" fmla="*/ 18 w 675"/>
                    <a:gd name="T1" fmla="*/ 0 h 3273"/>
                    <a:gd name="T2" fmla="*/ 0 w 675"/>
                    <a:gd name="T3" fmla="*/ 0 h 3273"/>
                    <a:gd name="T4" fmla="*/ 632 w 675"/>
                    <a:gd name="T5" fmla="*/ 3295 h 3273"/>
                    <a:gd name="T6" fmla="*/ 667 w 675"/>
                    <a:gd name="T7" fmla="*/ 3295 h 3273"/>
                    <a:gd name="T8" fmla="*/ 36 w 675"/>
                    <a:gd name="T9" fmla="*/ 0 h 3273"/>
                    <a:gd name="T10" fmla="*/ 18 w 675"/>
                    <a:gd name="T11" fmla="*/ 0 h 3273"/>
                    <a:gd name="T12" fmla="*/ 18 w 675"/>
                    <a:gd name="T13" fmla="*/ 0 h 32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75" h="3273">
                      <a:moveTo>
                        <a:pt x="18" y="0"/>
                      </a:moveTo>
                      <a:lnTo>
                        <a:pt x="0" y="0"/>
                      </a:lnTo>
                      <a:lnTo>
                        <a:pt x="640" y="3273"/>
                      </a:lnTo>
                      <a:lnTo>
                        <a:pt x="675" y="3273"/>
                      </a:lnTo>
                      <a:lnTo>
                        <a:pt x="36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4D4D4D"/>
                    </a:gs>
                    <a:gs pos="100000">
                      <a:srgbClr val="363636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17141" name="Freeform 56"/>
                <p:cNvSpPr>
                  <a:spLocks noChangeArrowheads="1"/>
                </p:cNvSpPr>
                <p:nvPr/>
              </p:nvSpPr>
              <p:spPr bwMode="auto">
                <a:xfrm>
                  <a:off x="3822" y="1039"/>
                  <a:ext cx="1032" cy="3276"/>
                </a:xfrm>
                <a:custGeom>
                  <a:avLst/>
                  <a:gdLst>
                    <a:gd name="T0" fmla="*/ 23 w 1036"/>
                    <a:gd name="T1" fmla="*/ 0 h 3280"/>
                    <a:gd name="T2" fmla="*/ 0 w 1036"/>
                    <a:gd name="T3" fmla="*/ 5 h 3280"/>
                    <a:gd name="T4" fmla="*/ 974 w 1036"/>
                    <a:gd name="T5" fmla="*/ 3260 h 3280"/>
                    <a:gd name="T6" fmla="*/ 1016 w 1036"/>
                    <a:gd name="T7" fmla="*/ 3260 h 3280"/>
                    <a:gd name="T8" fmla="*/ 41 w 1036"/>
                    <a:gd name="T9" fmla="*/ 0 h 3280"/>
                    <a:gd name="T10" fmla="*/ 23 w 1036"/>
                    <a:gd name="T11" fmla="*/ 0 h 3280"/>
                    <a:gd name="T12" fmla="*/ 23 w 1036"/>
                    <a:gd name="T13" fmla="*/ 0 h 328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36" h="3280">
                      <a:moveTo>
                        <a:pt x="23" y="0"/>
                      </a:moveTo>
                      <a:lnTo>
                        <a:pt x="0" y="5"/>
                      </a:lnTo>
                      <a:lnTo>
                        <a:pt x="994" y="3280"/>
                      </a:lnTo>
                      <a:lnTo>
                        <a:pt x="1036" y="3280"/>
                      </a:lnTo>
                      <a:lnTo>
                        <a:pt x="41" y="0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4D4D4D"/>
                    </a:gs>
                    <a:gs pos="100000">
                      <a:srgbClr val="363636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17142" name="Freeform 57"/>
                <p:cNvSpPr>
                  <a:spLocks noChangeArrowheads="1"/>
                </p:cNvSpPr>
                <p:nvPr/>
              </p:nvSpPr>
              <p:spPr bwMode="auto">
                <a:xfrm>
                  <a:off x="4137" y="1039"/>
                  <a:ext cx="1323" cy="3276"/>
                </a:xfrm>
                <a:custGeom>
                  <a:avLst/>
                  <a:gdLst>
                    <a:gd name="T0" fmla="*/ 20 w 1327"/>
                    <a:gd name="T1" fmla="*/ 0 h 3280"/>
                    <a:gd name="T2" fmla="*/ 0 w 1327"/>
                    <a:gd name="T3" fmla="*/ 7 h 3280"/>
                    <a:gd name="T4" fmla="*/ 1265 w 1327"/>
                    <a:gd name="T5" fmla="*/ 3260 h 3280"/>
                    <a:gd name="T6" fmla="*/ 1307 w 1327"/>
                    <a:gd name="T7" fmla="*/ 3260 h 3280"/>
                    <a:gd name="T8" fmla="*/ 43 w 1327"/>
                    <a:gd name="T9" fmla="*/ 0 h 3280"/>
                    <a:gd name="T10" fmla="*/ 20 w 1327"/>
                    <a:gd name="T11" fmla="*/ 0 h 3280"/>
                    <a:gd name="T12" fmla="*/ 20 w 1327"/>
                    <a:gd name="T13" fmla="*/ 0 h 328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327" h="3280">
                      <a:moveTo>
                        <a:pt x="20" y="0"/>
                      </a:moveTo>
                      <a:lnTo>
                        <a:pt x="0" y="7"/>
                      </a:lnTo>
                      <a:lnTo>
                        <a:pt x="1285" y="3280"/>
                      </a:lnTo>
                      <a:lnTo>
                        <a:pt x="1327" y="3280"/>
                      </a:lnTo>
                      <a:lnTo>
                        <a:pt x="43" y="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4D4D4D"/>
                    </a:gs>
                    <a:gs pos="100000">
                      <a:srgbClr val="363636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</p:grpSp>
          <p:sp>
            <p:nvSpPr>
              <p:cNvPr id="217126" name="Freeform 58"/>
              <p:cNvSpPr>
                <a:spLocks noChangeArrowheads="1"/>
              </p:cNvSpPr>
              <p:nvPr/>
            </p:nvSpPr>
            <p:spPr bwMode="auto">
              <a:xfrm>
                <a:off x="0" y="1039"/>
                <a:ext cx="1250" cy="2628"/>
              </a:xfrm>
              <a:custGeom>
                <a:avLst/>
                <a:gdLst>
                  <a:gd name="T0" fmla="*/ 1216 w 1254"/>
                  <a:gd name="T1" fmla="*/ 0 h 2632"/>
                  <a:gd name="T2" fmla="*/ 1192 w 1254"/>
                  <a:gd name="T3" fmla="*/ 0 h 2632"/>
                  <a:gd name="T4" fmla="*/ 0 w 1254"/>
                  <a:gd name="T5" fmla="*/ 2522 h 2632"/>
                  <a:gd name="T6" fmla="*/ 0 w 1254"/>
                  <a:gd name="T7" fmla="*/ 2612 h 2632"/>
                  <a:gd name="T8" fmla="*/ 1234 w 1254"/>
                  <a:gd name="T9" fmla="*/ 7 h 2632"/>
                  <a:gd name="T10" fmla="*/ 1216 w 1254"/>
                  <a:gd name="T11" fmla="*/ 0 h 2632"/>
                  <a:gd name="T12" fmla="*/ 1216 w 1254"/>
                  <a:gd name="T13" fmla="*/ 0 h 26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54" h="2632">
                    <a:moveTo>
                      <a:pt x="1236" y="0"/>
                    </a:moveTo>
                    <a:lnTo>
                      <a:pt x="1212" y="0"/>
                    </a:lnTo>
                    <a:lnTo>
                      <a:pt x="0" y="2542"/>
                    </a:lnTo>
                    <a:lnTo>
                      <a:pt x="0" y="2632"/>
                    </a:lnTo>
                    <a:lnTo>
                      <a:pt x="1254" y="7"/>
                    </a:lnTo>
                    <a:lnTo>
                      <a:pt x="1236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63636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17127" name="Freeform 59"/>
              <p:cNvSpPr>
                <a:spLocks noChangeArrowheads="1"/>
              </p:cNvSpPr>
              <p:nvPr/>
            </p:nvSpPr>
            <p:spPr bwMode="auto">
              <a:xfrm>
                <a:off x="0" y="1039"/>
                <a:ext cx="944" cy="1672"/>
              </a:xfrm>
              <a:custGeom>
                <a:avLst/>
                <a:gdLst>
                  <a:gd name="T0" fmla="*/ 910 w 948"/>
                  <a:gd name="T1" fmla="*/ 0 h 1676"/>
                  <a:gd name="T2" fmla="*/ 886 w 948"/>
                  <a:gd name="T3" fmla="*/ 0 h 1676"/>
                  <a:gd name="T4" fmla="*/ 0 w 948"/>
                  <a:gd name="T5" fmla="*/ 1573 h 1676"/>
                  <a:gd name="T6" fmla="*/ 0 w 948"/>
                  <a:gd name="T7" fmla="*/ 1656 h 1676"/>
                  <a:gd name="T8" fmla="*/ 928 w 948"/>
                  <a:gd name="T9" fmla="*/ 5 h 1676"/>
                  <a:gd name="T10" fmla="*/ 910 w 948"/>
                  <a:gd name="T11" fmla="*/ 0 h 1676"/>
                  <a:gd name="T12" fmla="*/ 910 w 948"/>
                  <a:gd name="T13" fmla="*/ 0 h 16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48" h="1676">
                    <a:moveTo>
                      <a:pt x="930" y="0"/>
                    </a:moveTo>
                    <a:lnTo>
                      <a:pt x="906" y="0"/>
                    </a:lnTo>
                    <a:lnTo>
                      <a:pt x="0" y="1593"/>
                    </a:lnTo>
                    <a:lnTo>
                      <a:pt x="0" y="1676"/>
                    </a:lnTo>
                    <a:lnTo>
                      <a:pt x="948" y="5"/>
                    </a:lnTo>
                    <a:lnTo>
                      <a:pt x="930" y="0"/>
                    </a:lnTo>
                    <a:close/>
                  </a:path>
                </a:pathLst>
              </a:custGeom>
              <a:solidFill>
                <a:srgbClr val="44444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17128" name="Freeform 60"/>
              <p:cNvSpPr>
                <a:spLocks noChangeArrowheads="1"/>
              </p:cNvSpPr>
              <p:nvPr/>
            </p:nvSpPr>
            <p:spPr bwMode="auto">
              <a:xfrm>
                <a:off x="0" y="1039"/>
                <a:ext cx="625" cy="933"/>
              </a:xfrm>
              <a:custGeom>
                <a:avLst/>
                <a:gdLst>
                  <a:gd name="T0" fmla="*/ 586 w 629"/>
                  <a:gd name="T1" fmla="*/ 0 h 937"/>
                  <a:gd name="T2" fmla="*/ 562 w 629"/>
                  <a:gd name="T3" fmla="*/ 0 h 937"/>
                  <a:gd name="T4" fmla="*/ 0 w 629"/>
                  <a:gd name="T5" fmla="*/ 851 h 937"/>
                  <a:gd name="T6" fmla="*/ 0 w 629"/>
                  <a:gd name="T7" fmla="*/ 917 h 937"/>
                  <a:gd name="T8" fmla="*/ 609 w 629"/>
                  <a:gd name="T9" fmla="*/ 4 h 937"/>
                  <a:gd name="T10" fmla="*/ 586 w 629"/>
                  <a:gd name="T11" fmla="*/ 0 h 937"/>
                  <a:gd name="T12" fmla="*/ 586 w 629"/>
                  <a:gd name="T13" fmla="*/ 0 h 9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9" h="937">
                    <a:moveTo>
                      <a:pt x="606" y="0"/>
                    </a:moveTo>
                    <a:lnTo>
                      <a:pt x="582" y="0"/>
                    </a:lnTo>
                    <a:lnTo>
                      <a:pt x="0" y="871"/>
                    </a:lnTo>
                    <a:lnTo>
                      <a:pt x="0" y="937"/>
                    </a:lnTo>
                    <a:lnTo>
                      <a:pt x="629" y="4"/>
                    </a:lnTo>
                    <a:lnTo>
                      <a:pt x="606" y="0"/>
                    </a:lnTo>
                    <a:close/>
                  </a:path>
                </a:pathLst>
              </a:custGeom>
              <a:solidFill>
                <a:srgbClr val="44444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17129" name="Freeform 61"/>
              <p:cNvSpPr>
                <a:spLocks noChangeArrowheads="1"/>
              </p:cNvSpPr>
              <p:nvPr/>
            </p:nvSpPr>
            <p:spPr bwMode="auto">
              <a:xfrm>
                <a:off x="0" y="1039"/>
                <a:ext cx="301" cy="423"/>
              </a:xfrm>
              <a:custGeom>
                <a:avLst/>
                <a:gdLst>
                  <a:gd name="T0" fmla="*/ 263 w 305"/>
                  <a:gd name="T1" fmla="*/ 0 h 427"/>
                  <a:gd name="T2" fmla="*/ 237 w 305"/>
                  <a:gd name="T3" fmla="*/ 0 h 427"/>
                  <a:gd name="T4" fmla="*/ 0 w 305"/>
                  <a:gd name="T5" fmla="*/ 346 h 427"/>
                  <a:gd name="T6" fmla="*/ 0 w 305"/>
                  <a:gd name="T7" fmla="*/ 407 h 427"/>
                  <a:gd name="T8" fmla="*/ 285 w 305"/>
                  <a:gd name="T9" fmla="*/ 5 h 427"/>
                  <a:gd name="T10" fmla="*/ 263 w 305"/>
                  <a:gd name="T11" fmla="*/ 0 h 427"/>
                  <a:gd name="T12" fmla="*/ 263 w 305"/>
                  <a:gd name="T13" fmla="*/ 0 h 4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5" h="427">
                    <a:moveTo>
                      <a:pt x="282" y="0"/>
                    </a:moveTo>
                    <a:lnTo>
                      <a:pt x="252" y="0"/>
                    </a:lnTo>
                    <a:lnTo>
                      <a:pt x="0" y="361"/>
                    </a:lnTo>
                    <a:lnTo>
                      <a:pt x="0" y="427"/>
                    </a:lnTo>
                    <a:lnTo>
                      <a:pt x="305" y="5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44444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17130" name="Freeform 62"/>
              <p:cNvSpPr>
                <a:spLocks noChangeArrowheads="1"/>
              </p:cNvSpPr>
              <p:nvPr/>
            </p:nvSpPr>
            <p:spPr bwMode="auto">
              <a:xfrm>
                <a:off x="4481" y="1039"/>
                <a:ext cx="1273" cy="2682"/>
              </a:xfrm>
              <a:custGeom>
                <a:avLst/>
                <a:gdLst>
                  <a:gd name="T0" fmla="*/ 41 w 1277"/>
                  <a:gd name="T1" fmla="*/ 0 h 2686"/>
                  <a:gd name="T2" fmla="*/ 17 w 1277"/>
                  <a:gd name="T3" fmla="*/ 0 h 2686"/>
                  <a:gd name="T4" fmla="*/ 0 w 1277"/>
                  <a:gd name="T5" fmla="*/ 4 h 2686"/>
                  <a:gd name="T6" fmla="*/ 1257 w 1277"/>
                  <a:gd name="T7" fmla="*/ 2666 h 2686"/>
                  <a:gd name="T8" fmla="*/ 1257 w 1277"/>
                  <a:gd name="T9" fmla="*/ 2576 h 2686"/>
                  <a:gd name="T10" fmla="*/ 41 w 1277"/>
                  <a:gd name="T11" fmla="*/ 0 h 2686"/>
                  <a:gd name="T12" fmla="*/ 41 w 1277"/>
                  <a:gd name="T13" fmla="*/ 0 h 268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77" h="2686">
                    <a:moveTo>
                      <a:pt x="41" y="0"/>
                    </a:moveTo>
                    <a:lnTo>
                      <a:pt x="17" y="0"/>
                    </a:lnTo>
                    <a:lnTo>
                      <a:pt x="0" y="4"/>
                    </a:lnTo>
                    <a:lnTo>
                      <a:pt x="1277" y="2686"/>
                    </a:lnTo>
                    <a:lnTo>
                      <a:pt x="1277" y="2596"/>
                    </a:lnTo>
                    <a:lnTo>
                      <a:pt x="41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63636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17131" name="Freeform 63"/>
              <p:cNvSpPr>
                <a:spLocks noChangeArrowheads="1"/>
              </p:cNvSpPr>
              <p:nvPr/>
            </p:nvSpPr>
            <p:spPr bwMode="auto">
              <a:xfrm>
                <a:off x="4770" y="1039"/>
                <a:ext cx="984" cy="1726"/>
              </a:xfrm>
              <a:custGeom>
                <a:avLst/>
                <a:gdLst>
                  <a:gd name="T0" fmla="*/ 16 w 988"/>
                  <a:gd name="T1" fmla="*/ 0 h 1730"/>
                  <a:gd name="T2" fmla="*/ 0 w 988"/>
                  <a:gd name="T3" fmla="*/ 7 h 1730"/>
                  <a:gd name="T4" fmla="*/ 968 w 988"/>
                  <a:gd name="T5" fmla="*/ 1710 h 1730"/>
                  <a:gd name="T6" fmla="*/ 968 w 988"/>
                  <a:gd name="T7" fmla="*/ 1633 h 1730"/>
                  <a:gd name="T8" fmla="*/ 40 w 988"/>
                  <a:gd name="T9" fmla="*/ 0 h 1730"/>
                  <a:gd name="T10" fmla="*/ 16 w 988"/>
                  <a:gd name="T11" fmla="*/ 0 h 1730"/>
                  <a:gd name="T12" fmla="*/ 16 w 988"/>
                  <a:gd name="T13" fmla="*/ 0 h 17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88" h="1730">
                    <a:moveTo>
                      <a:pt x="16" y="0"/>
                    </a:moveTo>
                    <a:lnTo>
                      <a:pt x="0" y="7"/>
                    </a:lnTo>
                    <a:lnTo>
                      <a:pt x="988" y="1730"/>
                    </a:lnTo>
                    <a:lnTo>
                      <a:pt x="988" y="1653"/>
                    </a:lnTo>
                    <a:lnTo>
                      <a:pt x="40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44444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17132" name="Freeform 64"/>
              <p:cNvSpPr>
                <a:spLocks noChangeArrowheads="1"/>
              </p:cNvSpPr>
              <p:nvPr/>
            </p:nvSpPr>
            <p:spPr bwMode="auto">
              <a:xfrm>
                <a:off x="5088" y="1039"/>
                <a:ext cx="666" cy="993"/>
              </a:xfrm>
              <a:custGeom>
                <a:avLst/>
                <a:gdLst>
                  <a:gd name="T0" fmla="*/ 22 w 670"/>
                  <a:gd name="T1" fmla="*/ 0 h 997"/>
                  <a:gd name="T2" fmla="*/ 0 w 670"/>
                  <a:gd name="T3" fmla="*/ 4 h 997"/>
                  <a:gd name="T4" fmla="*/ 650 w 670"/>
                  <a:gd name="T5" fmla="*/ 977 h 997"/>
                  <a:gd name="T6" fmla="*/ 650 w 670"/>
                  <a:gd name="T7" fmla="*/ 905 h 997"/>
                  <a:gd name="T8" fmla="*/ 46 w 670"/>
                  <a:gd name="T9" fmla="*/ 0 h 997"/>
                  <a:gd name="T10" fmla="*/ 22 w 670"/>
                  <a:gd name="T11" fmla="*/ 0 h 997"/>
                  <a:gd name="T12" fmla="*/ 22 w 670"/>
                  <a:gd name="T13" fmla="*/ 0 h 99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0" h="997">
                    <a:moveTo>
                      <a:pt x="22" y="0"/>
                    </a:moveTo>
                    <a:lnTo>
                      <a:pt x="0" y="4"/>
                    </a:lnTo>
                    <a:lnTo>
                      <a:pt x="670" y="997"/>
                    </a:lnTo>
                    <a:lnTo>
                      <a:pt x="670" y="925"/>
                    </a:lnTo>
                    <a:lnTo>
                      <a:pt x="46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44444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17133" name="Freeform 65"/>
              <p:cNvSpPr>
                <a:spLocks noChangeArrowheads="1"/>
              </p:cNvSpPr>
              <p:nvPr/>
            </p:nvSpPr>
            <p:spPr bwMode="auto">
              <a:xfrm>
                <a:off x="5412" y="1039"/>
                <a:ext cx="342" cy="483"/>
              </a:xfrm>
              <a:custGeom>
                <a:avLst/>
                <a:gdLst>
                  <a:gd name="T0" fmla="*/ 22 w 346"/>
                  <a:gd name="T1" fmla="*/ 0 h 487"/>
                  <a:gd name="T2" fmla="*/ 0 w 346"/>
                  <a:gd name="T3" fmla="*/ 7 h 487"/>
                  <a:gd name="T4" fmla="*/ 326 w 346"/>
                  <a:gd name="T5" fmla="*/ 467 h 487"/>
                  <a:gd name="T6" fmla="*/ 326 w 346"/>
                  <a:gd name="T7" fmla="*/ 400 h 487"/>
                  <a:gd name="T8" fmla="*/ 43 w 346"/>
                  <a:gd name="T9" fmla="*/ 0 h 487"/>
                  <a:gd name="T10" fmla="*/ 22 w 346"/>
                  <a:gd name="T11" fmla="*/ 0 h 487"/>
                  <a:gd name="T12" fmla="*/ 22 w 346"/>
                  <a:gd name="T13" fmla="*/ 0 h 4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6" h="487">
                    <a:moveTo>
                      <a:pt x="22" y="0"/>
                    </a:moveTo>
                    <a:lnTo>
                      <a:pt x="0" y="7"/>
                    </a:lnTo>
                    <a:lnTo>
                      <a:pt x="346" y="487"/>
                    </a:lnTo>
                    <a:lnTo>
                      <a:pt x="346" y="415"/>
                    </a:lnTo>
                    <a:lnTo>
                      <a:pt x="46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44444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</p:grpSp>
      </p:grpSp>
      <p:sp>
        <p:nvSpPr>
          <p:cNvPr id="217091" name="Rectangle 66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17092" name="Rectangle 67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17093" name="Text Box 68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17094" name="Text Box 69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23302" name="Rectangle 70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BA19E5AD-84AB-4EBF-8D71-787E3127AA6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255" r:id="rId1"/>
    <p:sldLayoutId id="2147496256" r:id="rId2"/>
    <p:sldLayoutId id="2147496257" r:id="rId3"/>
    <p:sldLayoutId id="2147496258" r:id="rId4"/>
    <p:sldLayoutId id="2147496259" r:id="rId5"/>
    <p:sldLayoutId id="2147496260" r:id="rId6"/>
    <p:sldLayoutId id="2147496261" r:id="rId7"/>
    <p:sldLayoutId id="2147496262" r:id="rId8"/>
    <p:sldLayoutId id="2147496263" r:id="rId9"/>
    <p:sldLayoutId id="2147496264" r:id="rId10"/>
    <p:sldLayoutId id="2147496265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0C0C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14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18115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18116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18117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24261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4A15AF61-08CA-400E-9D74-7DF78D4A0E4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266" r:id="rId1"/>
    <p:sldLayoutId id="2147496267" r:id="rId2"/>
    <p:sldLayoutId id="2147496268" r:id="rId3"/>
    <p:sldLayoutId id="2147496269" r:id="rId4"/>
    <p:sldLayoutId id="2147496270" r:id="rId5"/>
    <p:sldLayoutId id="2147496271" r:id="rId6"/>
    <p:sldLayoutId id="2147496272" r:id="rId7"/>
    <p:sldLayoutId id="2147496273" r:id="rId8"/>
    <p:sldLayoutId id="2147496274" r:id="rId9"/>
    <p:sldLayoutId id="2147496275" r:id="rId10"/>
    <p:sldLayoutId id="2147496276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0C0C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19139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19140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19141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25285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2CAC586E-24DF-486F-A2C1-DB2AEAE6C21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277" r:id="rId1"/>
    <p:sldLayoutId id="2147496278" r:id="rId2"/>
    <p:sldLayoutId id="2147496279" r:id="rId3"/>
    <p:sldLayoutId id="2147496280" r:id="rId4"/>
    <p:sldLayoutId id="2147496281" r:id="rId5"/>
    <p:sldLayoutId id="2147496282" r:id="rId6"/>
    <p:sldLayoutId id="2147496283" r:id="rId7"/>
    <p:sldLayoutId id="2147496284" r:id="rId8"/>
    <p:sldLayoutId id="2147496285" r:id="rId9"/>
    <p:sldLayoutId id="2147496286" r:id="rId10"/>
    <p:sldLayoutId id="2147496287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0C0C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346075"/>
            <a:ext cx="8223250" cy="143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5720" rIns="9108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2531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981200"/>
            <a:ext cx="8223250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5720" rIns="9108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2532" name="Text Box 3"/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2533" name="Text Box 4"/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27250" cy="46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5720" rIns="9108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 panose="020B0604020202020204" pitchFamily="34" charset="0"/>
                <a:ea typeface="+mn-ea"/>
                <a:cs typeface="+mn-cs"/>
              </a:defRPr>
            </a:lvl1pPr>
          </a:lstStyle>
          <a:p>
            <a:pPr>
              <a:defRPr/>
            </a:pPr>
            <a:fld id="{A0C28EB2-724D-4069-A6F8-AEDD1BB6C53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164" r:id="rId1"/>
    <p:sldLayoutId id="2147494165" r:id="rId2"/>
    <p:sldLayoutId id="2147494166" r:id="rId3"/>
    <p:sldLayoutId id="2147494167" r:id="rId4"/>
    <p:sldLayoutId id="2147494168" r:id="rId5"/>
    <p:sldLayoutId id="2147494169" r:id="rId6"/>
    <p:sldLayoutId id="2147494170" r:id="rId7"/>
    <p:sldLayoutId id="2147494171" r:id="rId8"/>
    <p:sldLayoutId id="2147494172" r:id="rId9"/>
    <p:sldLayoutId id="2147494173" r:id="rId10"/>
    <p:sldLayoutId id="2147494174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E5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162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20163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20164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20165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26309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F85FF297-A3BD-46B3-AEFE-5C657BB455E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288" r:id="rId1"/>
    <p:sldLayoutId id="2147496289" r:id="rId2"/>
    <p:sldLayoutId id="2147496290" r:id="rId3"/>
    <p:sldLayoutId id="2147496291" r:id="rId4"/>
    <p:sldLayoutId id="2147496292" r:id="rId5"/>
    <p:sldLayoutId id="2147496293" r:id="rId6"/>
    <p:sldLayoutId id="2147496294" r:id="rId7"/>
    <p:sldLayoutId id="2147496295" r:id="rId8"/>
    <p:sldLayoutId id="2147496296" r:id="rId9"/>
    <p:sldLayoutId id="2147496297" r:id="rId10"/>
    <p:sldLayoutId id="2147496298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0C0C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186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21187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21188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21189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27333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BFE229EF-B7DD-42A9-8EBA-4B601897D42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299" r:id="rId1"/>
    <p:sldLayoutId id="2147496300" r:id="rId2"/>
    <p:sldLayoutId id="2147496301" r:id="rId3"/>
    <p:sldLayoutId id="2147496302" r:id="rId4"/>
    <p:sldLayoutId id="2147496303" r:id="rId5"/>
    <p:sldLayoutId id="2147496304" r:id="rId6"/>
    <p:sldLayoutId id="2147496305" r:id="rId7"/>
    <p:sldLayoutId id="2147496306" r:id="rId8"/>
    <p:sldLayoutId id="2147496307" r:id="rId9"/>
    <p:sldLayoutId id="2147496308" r:id="rId10"/>
    <p:sldLayoutId id="2147496309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0C0C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22211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22212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22213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28357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AD8AEEE7-1420-4EA9-AB89-79DA8ED1943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310" r:id="rId1"/>
    <p:sldLayoutId id="2147496311" r:id="rId2"/>
    <p:sldLayoutId id="2147496312" r:id="rId3"/>
    <p:sldLayoutId id="2147496313" r:id="rId4"/>
    <p:sldLayoutId id="2147496314" r:id="rId5"/>
    <p:sldLayoutId id="2147496315" r:id="rId6"/>
    <p:sldLayoutId id="2147496316" r:id="rId7"/>
    <p:sldLayoutId id="2147496317" r:id="rId8"/>
    <p:sldLayoutId id="2147496318" r:id="rId9"/>
    <p:sldLayoutId id="2147496319" r:id="rId10"/>
    <p:sldLayoutId id="2147496320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0C0C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34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23235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23236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23237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29381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69252338-0717-4B12-9279-76F7B799B97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321" r:id="rId1"/>
    <p:sldLayoutId id="2147496322" r:id="rId2"/>
    <p:sldLayoutId id="2147496323" r:id="rId3"/>
    <p:sldLayoutId id="2147496324" r:id="rId4"/>
    <p:sldLayoutId id="2147496325" r:id="rId5"/>
    <p:sldLayoutId id="2147496326" r:id="rId6"/>
    <p:sldLayoutId id="2147496327" r:id="rId7"/>
    <p:sldLayoutId id="2147496328" r:id="rId8"/>
    <p:sldLayoutId id="2147496329" r:id="rId9"/>
    <p:sldLayoutId id="2147496330" r:id="rId10"/>
    <p:sldLayoutId id="2147496331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0C0C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8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24259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24260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24261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30405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AD565707-1759-4C28-A643-6C1E5E114C2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332" r:id="rId1"/>
    <p:sldLayoutId id="2147496333" r:id="rId2"/>
    <p:sldLayoutId id="2147496334" r:id="rId3"/>
    <p:sldLayoutId id="2147496335" r:id="rId4"/>
    <p:sldLayoutId id="2147496336" r:id="rId5"/>
    <p:sldLayoutId id="2147496337" r:id="rId6"/>
    <p:sldLayoutId id="2147496338" r:id="rId7"/>
    <p:sldLayoutId id="2147496339" r:id="rId8"/>
    <p:sldLayoutId id="2147496340" r:id="rId9"/>
    <p:sldLayoutId id="2147496341" r:id="rId10"/>
    <p:sldLayoutId id="2147496342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0C0C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2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25283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25284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25285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31429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0CB4A448-14E9-45F5-A952-5F98399BD16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343" r:id="rId1"/>
    <p:sldLayoutId id="2147496344" r:id="rId2"/>
    <p:sldLayoutId id="2147496345" r:id="rId3"/>
    <p:sldLayoutId id="2147496346" r:id="rId4"/>
    <p:sldLayoutId id="2147496347" r:id="rId5"/>
    <p:sldLayoutId id="2147496348" r:id="rId6"/>
    <p:sldLayoutId id="2147496349" r:id="rId7"/>
    <p:sldLayoutId id="2147496350" r:id="rId8"/>
    <p:sldLayoutId id="2147496351" r:id="rId9"/>
    <p:sldLayoutId id="2147496352" r:id="rId10"/>
    <p:sldLayoutId id="2147496353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0C0C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06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26307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26308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26309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32453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418A64CE-B6A4-4887-843B-13E5800711B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354" r:id="rId1"/>
    <p:sldLayoutId id="2147496355" r:id="rId2"/>
    <p:sldLayoutId id="2147496356" r:id="rId3"/>
    <p:sldLayoutId id="2147496357" r:id="rId4"/>
    <p:sldLayoutId id="2147496358" r:id="rId5"/>
    <p:sldLayoutId id="2147496359" r:id="rId6"/>
    <p:sldLayoutId id="2147496360" r:id="rId7"/>
    <p:sldLayoutId id="2147496361" r:id="rId8"/>
    <p:sldLayoutId id="2147496362" r:id="rId9"/>
    <p:sldLayoutId id="2147496363" r:id="rId10"/>
    <p:sldLayoutId id="2147496364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0C0C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30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27331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27332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27333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33477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EC11A856-6C86-42BB-96C8-3053663FCCA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365" r:id="rId1"/>
    <p:sldLayoutId id="2147496366" r:id="rId2"/>
    <p:sldLayoutId id="2147496367" r:id="rId3"/>
    <p:sldLayoutId id="2147496368" r:id="rId4"/>
    <p:sldLayoutId id="2147496369" r:id="rId5"/>
    <p:sldLayoutId id="2147496370" r:id="rId6"/>
    <p:sldLayoutId id="2147496371" r:id="rId7"/>
    <p:sldLayoutId id="2147496372" r:id="rId8"/>
    <p:sldLayoutId id="2147496373" r:id="rId9"/>
    <p:sldLayoutId id="2147496374" r:id="rId10"/>
    <p:sldLayoutId id="2147496375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0C0C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4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28355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28356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28357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35525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8FF61BC6-EA88-4ACB-8E41-17393226D49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376" r:id="rId1"/>
    <p:sldLayoutId id="2147496377" r:id="rId2"/>
    <p:sldLayoutId id="2147496378" r:id="rId3"/>
    <p:sldLayoutId id="2147496379" r:id="rId4"/>
    <p:sldLayoutId id="2147496380" r:id="rId5"/>
    <p:sldLayoutId id="2147496381" r:id="rId6"/>
    <p:sldLayoutId id="2147496382" r:id="rId7"/>
    <p:sldLayoutId id="2147496383" r:id="rId8"/>
    <p:sldLayoutId id="2147496384" r:id="rId9"/>
    <p:sldLayoutId id="2147496385" r:id="rId10"/>
    <p:sldLayoutId id="2147496386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0C0C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29379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29380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29381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36549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7B3E6330-010C-4FC8-A99F-8AD84745914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387" r:id="rId1"/>
    <p:sldLayoutId id="2147496388" r:id="rId2"/>
    <p:sldLayoutId id="2147496389" r:id="rId3"/>
    <p:sldLayoutId id="2147496390" r:id="rId4"/>
    <p:sldLayoutId id="2147496391" r:id="rId5"/>
    <p:sldLayoutId id="2147496392" r:id="rId6"/>
    <p:sldLayoutId id="2147496393" r:id="rId7"/>
    <p:sldLayoutId id="2147496394" r:id="rId8"/>
    <p:sldLayoutId id="2147496395" r:id="rId9"/>
    <p:sldLayoutId id="2147496396" r:id="rId10"/>
    <p:sldLayoutId id="2147496397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0C0C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54" name="Group 1"/>
          <p:cNvGrpSpPr>
            <a:grpSpLocks/>
          </p:cNvGrpSpPr>
          <p:nvPr/>
        </p:nvGrpSpPr>
        <p:grpSpPr bwMode="auto">
          <a:xfrm>
            <a:off x="0" y="0"/>
            <a:ext cx="9136063" cy="6850063"/>
            <a:chOff x="0" y="0"/>
            <a:chExt cx="5755" cy="4315"/>
          </a:xfrm>
        </p:grpSpPr>
        <p:sp>
          <p:nvSpPr>
            <p:cNvPr id="23560" name="Freeform 2"/>
            <p:cNvSpPr>
              <a:spLocks noChangeArrowheads="1"/>
            </p:cNvSpPr>
            <p:nvPr/>
          </p:nvSpPr>
          <p:spPr bwMode="auto">
            <a:xfrm>
              <a:off x="0" y="0"/>
              <a:ext cx="5754" cy="1039"/>
            </a:xfrm>
            <a:custGeom>
              <a:avLst/>
              <a:gdLst>
                <a:gd name="T0" fmla="*/ 5828 w 5740"/>
                <a:gd name="T1" fmla="*/ 1023 h 1043"/>
                <a:gd name="T2" fmla="*/ 0 w 5740"/>
                <a:gd name="T3" fmla="*/ 1023 h 1043"/>
                <a:gd name="T4" fmla="*/ 0 w 5740"/>
                <a:gd name="T5" fmla="*/ 0 h 1043"/>
                <a:gd name="T6" fmla="*/ 5828 w 5740"/>
                <a:gd name="T7" fmla="*/ 0 h 1043"/>
                <a:gd name="T8" fmla="*/ 5828 w 5740"/>
                <a:gd name="T9" fmla="*/ 1023 h 1043"/>
                <a:gd name="T10" fmla="*/ 5828 w 5740"/>
                <a:gd name="T11" fmla="*/ 1023 h 10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40" h="1043">
                  <a:moveTo>
                    <a:pt x="5740" y="1043"/>
                  </a:moveTo>
                  <a:lnTo>
                    <a:pt x="0" y="1043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1043"/>
                  </a:lnTo>
                  <a:close/>
                </a:path>
              </a:pathLst>
            </a:custGeom>
            <a:gradFill rotWithShape="0">
              <a:gsLst>
                <a:gs pos="0">
                  <a:srgbClr val="393939"/>
                </a:gs>
                <a:gs pos="100000">
                  <a:srgbClr val="525252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IN"/>
            </a:p>
          </p:txBody>
        </p:sp>
        <p:grpSp>
          <p:nvGrpSpPr>
            <p:cNvPr id="23561" name="Group 3"/>
            <p:cNvGrpSpPr>
              <a:grpSpLocks/>
            </p:cNvGrpSpPr>
            <p:nvPr/>
          </p:nvGrpSpPr>
          <p:grpSpPr bwMode="auto">
            <a:xfrm>
              <a:off x="0" y="0"/>
              <a:ext cx="5755" cy="4315"/>
              <a:chOff x="0" y="0"/>
              <a:chExt cx="5755" cy="4315"/>
            </a:xfrm>
          </p:grpSpPr>
          <p:sp>
            <p:nvSpPr>
              <p:cNvPr id="23562" name="Freeform 4"/>
              <p:cNvSpPr>
                <a:spLocks noChangeArrowheads="1"/>
              </p:cNvSpPr>
              <p:nvPr/>
            </p:nvSpPr>
            <p:spPr bwMode="auto">
              <a:xfrm>
                <a:off x="1" y="1040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F3F3F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3563" name="Freeform 5"/>
              <p:cNvSpPr>
                <a:spLocks noChangeArrowheads="1"/>
              </p:cNvSpPr>
              <p:nvPr/>
            </p:nvSpPr>
            <p:spPr bwMode="auto">
              <a:xfrm>
                <a:off x="0" y="3988"/>
                <a:ext cx="5754" cy="38"/>
              </a:xfrm>
              <a:custGeom>
                <a:avLst/>
                <a:gdLst>
                  <a:gd name="T0" fmla="*/ 0 w 5740"/>
                  <a:gd name="T1" fmla="*/ 25 h 42"/>
                  <a:gd name="T2" fmla="*/ 5828 w 5740"/>
                  <a:gd name="T3" fmla="*/ 25 h 42"/>
                  <a:gd name="T4" fmla="*/ 5828 w 5740"/>
                  <a:gd name="T5" fmla="*/ 0 h 42"/>
                  <a:gd name="T6" fmla="*/ 0 w 5740"/>
                  <a:gd name="T7" fmla="*/ 0 h 42"/>
                  <a:gd name="T8" fmla="*/ 0 w 5740"/>
                  <a:gd name="T9" fmla="*/ 25 h 42"/>
                  <a:gd name="T10" fmla="*/ 0 w 5740"/>
                  <a:gd name="T11" fmla="*/ 25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42">
                    <a:moveTo>
                      <a:pt x="0" y="42"/>
                    </a:moveTo>
                    <a:lnTo>
                      <a:pt x="5740" y="42"/>
                    </a:lnTo>
                    <a:lnTo>
                      <a:pt x="5740" y="0"/>
                    </a:lnTo>
                    <a:lnTo>
                      <a:pt x="0" y="0"/>
                    </a:lnTo>
                    <a:lnTo>
                      <a:pt x="0" y="42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8484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3564" name="Freeform 6"/>
              <p:cNvSpPr>
                <a:spLocks noChangeArrowheads="1"/>
              </p:cNvSpPr>
              <p:nvPr/>
            </p:nvSpPr>
            <p:spPr bwMode="auto">
              <a:xfrm>
                <a:off x="0" y="3665"/>
                <a:ext cx="5754" cy="26"/>
              </a:xfrm>
              <a:custGeom>
                <a:avLst/>
                <a:gdLst>
                  <a:gd name="T0" fmla="*/ 0 w 5740"/>
                  <a:gd name="T1" fmla="*/ 15 h 30"/>
                  <a:gd name="T2" fmla="*/ 5828 w 5740"/>
                  <a:gd name="T3" fmla="*/ 15 h 30"/>
                  <a:gd name="T4" fmla="*/ 5828 w 5740"/>
                  <a:gd name="T5" fmla="*/ 0 h 30"/>
                  <a:gd name="T6" fmla="*/ 0 w 5740"/>
                  <a:gd name="T7" fmla="*/ 0 h 30"/>
                  <a:gd name="T8" fmla="*/ 0 w 5740"/>
                  <a:gd name="T9" fmla="*/ 15 h 30"/>
                  <a:gd name="T10" fmla="*/ 0 w 5740"/>
                  <a:gd name="T11" fmla="*/ 15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0">
                    <a:moveTo>
                      <a:pt x="0" y="30"/>
                    </a:moveTo>
                    <a:lnTo>
                      <a:pt x="5740" y="30"/>
                    </a:lnTo>
                    <a:lnTo>
                      <a:pt x="5740" y="0"/>
                    </a:lnTo>
                    <a:lnTo>
                      <a:pt x="0" y="0"/>
                    </a:lnTo>
                    <a:lnTo>
                      <a:pt x="0" y="3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8484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3565" name="Freeform 7"/>
              <p:cNvSpPr>
                <a:spLocks noChangeArrowheads="1"/>
              </p:cNvSpPr>
              <p:nvPr/>
            </p:nvSpPr>
            <p:spPr bwMode="auto">
              <a:xfrm>
                <a:off x="0" y="3364"/>
                <a:ext cx="5754" cy="26"/>
              </a:xfrm>
              <a:custGeom>
                <a:avLst/>
                <a:gdLst>
                  <a:gd name="T0" fmla="*/ 0 w 5740"/>
                  <a:gd name="T1" fmla="*/ 15 h 30"/>
                  <a:gd name="T2" fmla="*/ 5828 w 5740"/>
                  <a:gd name="T3" fmla="*/ 15 h 30"/>
                  <a:gd name="T4" fmla="*/ 5828 w 5740"/>
                  <a:gd name="T5" fmla="*/ 0 h 30"/>
                  <a:gd name="T6" fmla="*/ 0 w 5740"/>
                  <a:gd name="T7" fmla="*/ 0 h 30"/>
                  <a:gd name="T8" fmla="*/ 0 w 5740"/>
                  <a:gd name="T9" fmla="*/ 15 h 30"/>
                  <a:gd name="T10" fmla="*/ 0 w 5740"/>
                  <a:gd name="T11" fmla="*/ 15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0">
                    <a:moveTo>
                      <a:pt x="0" y="30"/>
                    </a:moveTo>
                    <a:lnTo>
                      <a:pt x="5740" y="30"/>
                    </a:lnTo>
                    <a:lnTo>
                      <a:pt x="5740" y="0"/>
                    </a:lnTo>
                    <a:lnTo>
                      <a:pt x="0" y="0"/>
                    </a:lnTo>
                    <a:lnTo>
                      <a:pt x="0" y="3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64646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3566" name="Freeform 8"/>
              <p:cNvSpPr>
                <a:spLocks noChangeArrowheads="1"/>
              </p:cNvSpPr>
              <p:nvPr/>
            </p:nvSpPr>
            <p:spPr bwMode="auto">
              <a:xfrm>
                <a:off x="0" y="3105"/>
                <a:ext cx="5754" cy="27"/>
              </a:xfrm>
              <a:custGeom>
                <a:avLst/>
                <a:gdLst>
                  <a:gd name="T0" fmla="*/ 0 w 5740"/>
                  <a:gd name="T1" fmla="*/ 19 h 30"/>
                  <a:gd name="T2" fmla="*/ 5828 w 5740"/>
                  <a:gd name="T3" fmla="*/ 19 h 30"/>
                  <a:gd name="T4" fmla="*/ 5828 w 5740"/>
                  <a:gd name="T5" fmla="*/ 0 h 30"/>
                  <a:gd name="T6" fmla="*/ 0 w 5740"/>
                  <a:gd name="T7" fmla="*/ 0 h 30"/>
                  <a:gd name="T8" fmla="*/ 0 w 5740"/>
                  <a:gd name="T9" fmla="*/ 19 h 30"/>
                  <a:gd name="T10" fmla="*/ 0 w 5740"/>
                  <a:gd name="T11" fmla="*/ 19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0">
                    <a:moveTo>
                      <a:pt x="0" y="30"/>
                    </a:moveTo>
                    <a:lnTo>
                      <a:pt x="5740" y="30"/>
                    </a:lnTo>
                    <a:lnTo>
                      <a:pt x="5740" y="0"/>
                    </a:lnTo>
                    <a:lnTo>
                      <a:pt x="0" y="0"/>
                    </a:lnTo>
                    <a:lnTo>
                      <a:pt x="0" y="3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64646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3567" name="Freeform 9"/>
              <p:cNvSpPr>
                <a:spLocks noChangeArrowheads="1"/>
              </p:cNvSpPr>
              <p:nvPr/>
            </p:nvSpPr>
            <p:spPr bwMode="auto">
              <a:xfrm>
                <a:off x="0" y="2859"/>
                <a:ext cx="5754" cy="32"/>
              </a:xfrm>
              <a:custGeom>
                <a:avLst/>
                <a:gdLst>
                  <a:gd name="T0" fmla="*/ 5828 w 5740"/>
                  <a:gd name="T1" fmla="*/ 0 h 36"/>
                  <a:gd name="T2" fmla="*/ 0 w 5740"/>
                  <a:gd name="T3" fmla="*/ 0 h 36"/>
                  <a:gd name="T4" fmla="*/ 0 w 5740"/>
                  <a:gd name="T5" fmla="*/ 20 h 36"/>
                  <a:gd name="T6" fmla="*/ 5828 w 5740"/>
                  <a:gd name="T7" fmla="*/ 20 h 36"/>
                  <a:gd name="T8" fmla="*/ 5828 w 5740"/>
                  <a:gd name="T9" fmla="*/ 0 h 36"/>
                  <a:gd name="T10" fmla="*/ 5828 w 5740"/>
                  <a:gd name="T11" fmla="*/ 0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6">
                    <a:moveTo>
                      <a:pt x="5740" y="0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5740" y="36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44444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3568" name="Freeform 10"/>
              <p:cNvSpPr>
                <a:spLocks noChangeArrowheads="1"/>
              </p:cNvSpPr>
              <p:nvPr/>
            </p:nvSpPr>
            <p:spPr bwMode="auto">
              <a:xfrm>
                <a:off x="0" y="2644"/>
                <a:ext cx="5754" cy="26"/>
              </a:xfrm>
              <a:custGeom>
                <a:avLst/>
                <a:gdLst>
                  <a:gd name="T0" fmla="*/ 5828 w 5740"/>
                  <a:gd name="T1" fmla="*/ 0 h 30"/>
                  <a:gd name="T2" fmla="*/ 0 w 5740"/>
                  <a:gd name="T3" fmla="*/ 0 h 30"/>
                  <a:gd name="T4" fmla="*/ 0 w 5740"/>
                  <a:gd name="T5" fmla="*/ 15 h 30"/>
                  <a:gd name="T6" fmla="*/ 5828 w 5740"/>
                  <a:gd name="T7" fmla="*/ 15 h 30"/>
                  <a:gd name="T8" fmla="*/ 5828 w 5740"/>
                  <a:gd name="T9" fmla="*/ 0 h 30"/>
                  <a:gd name="T10" fmla="*/ 5828 w 5740"/>
                  <a:gd name="T11" fmla="*/ 0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0">
                    <a:moveTo>
                      <a:pt x="5740" y="0"/>
                    </a:moveTo>
                    <a:lnTo>
                      <a:pt x="0" y="0"/>
                    </a:lnTo>
                    <a:lnTo>
                      <a:pt x="0" y="30"/>
                    </a:lnTo>
                    <a:lnTo>
                      <a:pt x="5740" y="3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44444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3569" name="Freeform 11"/>
              <p:cNvSpPr>
                <a:spLocks noChangeArrowheads="1"/>
              </p:cNvSpPr>
              <p:nvPr/>
            </p:nvSpPr>
            <p:spPr bwMode="auto">
              <a:xfrm>
                <a:off x="0" y="2433"/>
                <a:ext cx="5754" cy="32"/>
              </a:xfrm>
              <a:custGeom>
                <a:avLst/>
                <a:gdLst>
                  <a:gd name="T0" fmla="*/ 5828 w 5740"/>
                  <a:gd name="T1" fmla="*/ 0 h 36"/>
                  <a:gd name="T2" fmla="*/ 0 w 5740"/>
                  <a:gd name="T3" fmla="*/ 0 h 36"/>
                  <a:gd name="T4" fmla="*/ 0 w 5740"/>
                  <a:gd name="T5" fmla="*/ 20 h 36"/>
                  <a:gd name="T6" fmla="*/ 5828 w 5740"/>
                  <a:gd name="T7" fmla="*/ 20 h 36"/>
                  <a:gd name="T8" fmla="*/ 5828 w 5740"/>
                  <a:gd name="T9" fmla="*/ 0 h 36"/>
                  <a:gd name="T10" fmla="*/ 5828 w 5740"/>
                  <a:gd name="T11" fmla="*/ 0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6">
                    <a:moveTo>
                      <a:pt x="5740" y="0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5740" y="36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14141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3570" name="Freeform 12"/>
              <p:cNvSpPr>
                <a:spLocks noChangeArrowheads="1"/>
              </p:cNvSpPr>
              <p:nvPr/>
            </p:nvSpPr>
            <p:spPr bwMode="auto">
              <a:xfrm>
                <a:off x="0" y="2259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14141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3571" name="Freeform 13"/>
              <p:cNvSpPr>
                <a:spLocks noChangeArrowheads="1"/>
              </p:cNvSpPr>
              <p:nvPr/>
            </p:nvSpPr>
            <p:spPr bwMode="auto">
              <a:xfrm>
                <a:off x="0" y="2090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F3F3F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3572" name="Freeform 14"/>
              <p:cNvSpPr>
                <a:spLocks noChangeArrowheads="1"/>
              </p:cNvSpPr>
              <p:nvPr/>
            </p:nvSpPr>
            <p:spPr bwMode="auto">
              <a:xfrm>
                <a:off x="0" y="1928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D3D3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3573" name="Freeform 15"/>
              <p:cNvSpPr>
                <a:spLocks noChangeArrowheads="1"/>
              </p:cNvSpPr>
              <p:nvPr/>
            </p:nvSpPr>
            <p:spPr bwMode="auto">
              <a:xfrm>
                <a:off x="0" y="1645"/>
                <a:ext cx="5754" cy="8"/>
              </a:xfrm>
              <a:custGeom>
                <a:avLst/>
                <a:gdLst>
                  <a:gd name="T0" fmla="*/ 5828 w 5740"/>
                  <a:gd name="T1" fmla="*/ 0 h 12"/>
                  <a:gd name="T2" fmla="*/ 0 w 5740"/>
                  <a:gd name="T3" fmla="*/ 0 h 12"/>
                  <a:gd name="T4" fmla="*/ 0 w 5740"/>
                  <a:gd name="T5" fmla="*/ 1 h 12"/>
                  <a:gd name="T6" fmla="*/ 5828 w 5740"/>
                  <a:gd name="T7" fmla="*/ 1 h 12"/>
                  <a:gd name="T8" fmla="*/ 5828 w 5740"/>
                  <a:gd name="T9" fmla="*/ 0 h 12"/>
                  <a:gd name="T10" fmla="*/ 5828 w 5740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2">
                    <a:moveTo>
                      <a:pt x="5740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5740" y="12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D3D3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3574" name="Freeform 16"/>
              <p:cNvSpPr>
                <a:spLocks noChangeArrowheads="1"/>
              </p:cNvSpPr>
              <p:nvPr/>
            </p:nvSpPr>
            <p:spPr bwMode="auto">
              <a:xfrm>
                <a:off x="0" y="1778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D3D3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3575" name="Freeform 17"/>
              <p:cNvSpPr>
                <a:spLocks noChangeArrowheads="1"/>
              </p:cNvSpPr>
              <p:nvPr/>
            </p:nvSpPr>
            <p:spPr bwMode="auto">
              <a:xfrm>
                <a:off x="0" y="1520"/>
                <a:ext cx="5754" cy="8"/>
              </a:xfrm>
              <a:custGeom>
                <a:avLst/>
                <a:gdLst>
                  <a:gd name="T0" fmla="*/ 5828 w 5740"/>
                  <a:gd name="T1" fmla="*/ 0 h 12"/>
                  <a:gd name="T2" fmla="*/ 0 w 5740"/>
                  <a:gd name="T3" fmla="*/ 0 h 12"/>
                  <a:gd name="T4" fmla="*/ 0 w 5740"/>
                  <a:gd name="T5" fmla="*/ 1 h 12"/>
                  <a:gd name="T6" fmla="*/ 5828 w 5740"/>
                  <a:gd name="T7" fmla="*/ 1 h 12"/>
                  <a:gd name="T8" fmla="*/ 5828 w 5740"/>
                  <a:gd name="T9" fmla="*/ 0 h 12"/>
                  <a:gd name="T10" fmla="*/ 5828 w 5740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2">
                    <a:moveTo>
                      <a:pt x="5740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5740" y="12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D3D3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3576" name="Freeform 18"/>
              <p:cNvSpPr>
                <a:spLocks noChangeArrowheads="1"/>
              </p:cNvSpPr>
              <p:nvPr/>
            </p:nvSpPr>
            <p:spPr bwMode="auto">
              <a:xfrm>
                <a:off x="0" y="1394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D3D3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3577" name="Freeform 19"/>
              <p:cNvSpPr>
                <a:spLocks noChangeArrowheads="1"/>
              </p:cNvSpPr>
              <p:nvPr/>
            </p:nvSpPr>
            <p:spPr bwMode="auto">
              <a:xfrm>
                <a:off x="0" y="1280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D3D3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3578" name="Freeform 20"/>
              <p:cNvSpPr>
                <a:spLocks noChangeArrowheads="1"/>
              </p:cNvSpPr>
              <p:nvPr/>
            </p:nvSpPr>
            <p:spPr bwMode="auto">
              <a:xfrm>
                <a:off x="0" y="1177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D3D3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3579" name="Freeform 21"/>
              <p:cNvSpPr>
                <a:spLocks noChangeArrowheads="1"/>
              </p:cNvSpPr>
              <p:nvPr/>
            </p:nvSpPr>
            <p:spPr bwMode="auto">
              <a:xfrm>
                <a:off x="0" y="24"/>
                <a:ext cx="5754" cy="26"/>
              </a:xfrm>
              <a:custGeom>
                <a:avLst/>
                <a:gdLst>
                  <a:gd name="T0" fmla="*/ 5828 w 5740"/>
                  <a:gd name="T1" fmla="*/ 0 h 30"/>
                  <a:gd name="T2" fmla="*/ 0 w 5740"/>
                  <a:gd name="T3" fmla="*/ 0 h 30"/>
                  <a:gd name="T4" fmla="*/ 0 w 5740"/>
                  <a:gd name="T5" fmla="*/ 15 h 30"/>
                  <a:gd name="T6" fmla="*/ 5828 w 5740"/>
                  <a:gd name="T7" fmla="*/ 15 h 30"/>
                  <a:gd name="T8" fmla="*/ 5828 w 5740"/>
                  <a:gd name="T9" fmla="*/ 0 h 30"/>
                  <a:gd name="T10" fmla="*/ 5828 w 5740"/>
                  <a:gd name="T11" fmla="*/ 0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0">
                    <a:moveTo>
                      <a:pt x="5740" y="0"/>
                    </a:moveTo>
                    <a:lnTo>
                      <a:pt x="0" y="0"/>
                    </a:lnTo>
                    <a:lnTo>
                      <a:pt x="0" y="30"/>
                    </a:lnTo>
                    <a:lnTo>
                      <a:pt x="5740" y="3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8484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3580" name="Freeform 22"/>
              <p:cNvSpPr>
                <a:spLocks noChangeArrowheads="1"/>
              </p:cNvSpPr>
              <p:nvPr/>
            </p:nvSpPr>
            <p:spPr bwMode="auto">
              <a:xfrm>
                <a:off x="0" y="186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8484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3581" name="Freeform 23"/>
              <p:cNvSpPr>
                <a:spLocks noChangeArrowheads="1"/>
              </p:cNvSpPr>
              <p:nvPr/>
            </p:nvSpPr>
            <p:spPr bwMode="auto">
              <a:xfrm>
                <a:off x="0" y="475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44444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3582" name="Freeform 24"/>
              <p:cNvSpPr>
                <a:spLocks noChangeArrowheads="1"/>
              </p:cNvSpPr>
              <p:nvPr/>
            </p:nvSpPr>
            <p:spPr bwMode="auto">
              <a:xfrm>
                <a:off x="0" y="337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64646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3583" name="Freeform 25"/>
              <p:cNvSpPr>
                <a:spLocks noChangeArrowheads="1"/>
              </p:cNvSpPr>
              <p:nvPr/>
            </p:nvSpPr>
            <p:spPr bwMode="auto">
              <a:xfrm>
                <a:off x="0" y="600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D3D3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3584" name="Freeform 26"/>
              <p:cNvSpPr>
                <a:spLocks noChangeArrowheads="1"/>
              </p:cNvSpPr>
              <p:nvPr/>
            </p:nvSpPr>
            <p:spPr bwMode="auto">
              <a:xfrm>
                <a:off x="0" y="727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F3F3F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3585" name="Freeform 27"/>
              <p:cNvSpPr>
                <a:spLocks noChangeArrowheads="1"/>
              </p:cNvSpPr>
              <p:nvPr/>
            </p:nvSpPr>
            <p:spPr bwMode="auto">
              <a:xfrm>
                <a:off x="0" y="841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F3F3F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3586" name="Freeform 28"/>
              <p:cNvSpPr>
                <a:spLocks noChangeArrowheads="1"/>
              </p:cNvSpPr>
              <p:nvPr/>
            </p:nvSpPr>
            <p:spPr bwMode="auto">
              <a:xfrm>
                <a:off x="0" y="943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F3F3F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grpSp>
            <p:nvGrpSpPr>
              <p:cNvPr id="23587" name="Group 29"/>
              <p:cNvGrpSpPr>
                <a:grpSpLocks/>
              </p:cNvGrpSpPr>
              <p:nvPr/>
            </p:nvGrpSpPr>
            <p:grpSpPr bwMode="auto">
              <a:xfrm>
                <a:off x="0" y="0"/>
                <a:ext cx="5754" cy="1041"/>
                <a:chOff x="0" y="0"/>
                <a:chExt cx="5754" cy="1041"/>
              </a:xfrm>
            </p:grpSpPr>
            <p:sp>
              <p:nvSpPr>
                <p:cNvPr id="23609" name="Freeform 30"/>
                <p:cNvSpPr>
                  <a:spLocks noChangeArrowheads="1"/>
                </p:cNvSpPr>
                <p:nvPr/>
              </p:nvSpPr>
              <p:spPr bwMode="auto">
                <a:xfrm>
                  <a:off x="2849" y="0"/>
                  <a:ext cx="38" cy="1041"/>
                </a:xfrm>
                <a:custGeom>
                  <a:avLst/>
                  <a:gdLst>
                    <a:gd name="T0" fmla="*/ 11 w 42"/>
                    <a:gd name="T1" fmla="*/ 1035 h 1043"/>
                    <a:gd name="T2" fmla="*/ 25 w 42"/>
                    <a:gd name="T3" fmla="*/ 1035 h 1043"/>
                    <a:gd name="T4" fmla="*/ 25 w 42"/>
                    <a:gd name="T5" fmla="*/ 0 h 1043"/>
                    <a:gd name="T6" fmla="*/ 0 w 42"/>
                    <a:gd name="T7" fmla="*/ 0 h 1043"/>
                    <a:gd name="T8" fmla="*/ 0 w 42"/>
                    <a:gd name="T9" fmla="*/ 1035 h 1043"/>
                    <a:gd name="T10" fmla="*/ 11 w 42"/>
                    <a:gd name="T11" fmla="*/ 1035 h 1043"/>
                    <a:gd name="T12" fmla="*/ 11 w 42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2" h="1043">
                      <a:moveTo>
                        <a:pt x="18" y="1043"/>
                      </a:moveTo>
                      <a:lnTo>
                        <a:pt x="42" y="1043"/>
                      </a:lnTo>
                      <a:lnTo>
                        <a:pt x="42" y="0"/>
                      </a:lnTo>
                      <a:lnTo>
                        <a:pt x="0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3610" name="Freeform 31"/>
                <p:cNvSpPr>
                  <a:spLocks noChangeArrowheads="1"/>
                </p:cNvSpPr>
                <p:nvPr/>
              </p:nvSpPr>
              <p:spPr bwMode="auto">
                <a:xfrm>
                  <a:off x="2400" y="0"/>
                  <a:ext cx="151" cy="1041"/>
                </a:xfrm>
                <a:custGeom>
                  <a:avLst/>
                  <a:gdLst>
                    <a:gd name="T0" fmla="*/ 116 w 155"/>
                    <a:gd name="T1" fmla="*/ 1035 h 1043"/>
                    <a:gd name="T2" fmla="*/ 135 w 155"/>
                    <a:gd name="T3" fmla="*/ 1035 h 1043"/>
                    <a:gd name="T4" fmla="*/ 37 w 155"/>
                    <a:gd name="T5" fmla="*/ 0 h 1043"/>
                    <a:gd name="T6" fmla="*/ 0 w 155"/>
                    <a:gd name="T7" fmla="*/ 0 h 1043"/>
                    <a:gd name="T8" fmla="*/ 98 w 155"/>
                    <a:gd name="T9" fmla="*/ 1035 h 1043"/>
                    <a:gd name="T10" fmla="*/ 116 w 155"/>
                    <a:gd name="T11" fmla="*/ 1035 h 1043"/>
                    <a:gd name="T12" fmla="*/ 116 w 155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55" h="1043">
                      <a:moveTo>
                        <a:pt x="131" y="1043"/>
                      </a:moveTo>
                      <a:lnTo>
                        <a:pt x="155" y="1043"/>
                      </a:lnTo>
                      <a:lnTo>
                        <a:pt x="42" y="0"/>
                      </a:lnTo>
                      <a:lnTo>
                        <a:pt x="0" y="0"/>
                      </a:lnTo>
                      <a:lnTo>
                        <a:pt x="113" y="1043"/>
                      </a:lnTo>
                      <a:lnTo>
                        <a:pt x="131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3611" name="Freeform 32"/>
                <p:cNvSpPr>
                  <a:spLocks noChangeArrowheads="1"/>
                </p:cNvSpPr>
                <p:nvPr/>
              </p:nvSpPr>
              <p:spPr bwMode="auto">
                <a:xfrm>
                  <a:off x="1967" y="0"/>
                  <a:ext cx="236" cy="1041"/>
                </a:xfrm>
                <a:custGeom>
                  <a:avLst/>
                  <a:gdLst>
                    <a:gd name="T0" fmla="*/ 207 w 239"/>
                    <a:gd name="T1" fmla="*/ 1035 h 1043"/>
                    <a:gd name="T2" fmla="*/ 225 w 239"/>
                    <a:gd name="T3" fmla="*/ 1035 h 1043"/>
                    <a:gd name="T4" fmla="*/ 36 w 239"/>
                    <a:gd name="T5" fmla="*/ 0 h 1043"/>
                    <a:gd name="T6" fmla="*/ 0 w 239"/>
                    <a:gd name="T7" fmla="*/ 0 h 1043"/>
                    <a:gd name="T8" fmla="*/ 192 w 239"/>
                    <a:gd name="T9" fmla="*/ 1035 h 1043"/>
                    <a:gd name="T10" fmla="*/ 207 w 239"/>
                    <a:gd name="T11" fmla="*/ 1035 h 1043"/>
                    <a:gd name="T12" fmla="*/ 207 w 239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39" h="1043">
                      <a:moveTo>
                        <a:pt x="221" y="1043"/>
                      </a:moveTo>
                      <a:lnTo>
                        <a:pt x="239" y="1043"/>
                      </a:lnTo>
                      <a:lnTo>
                        <a:pt x="36" y="0"/>
                      </a:lnTo>
                      <a:lnTo>
                        <a:pt x="0" y="0"/>
                      </a:lnTo>
                      <a:lnTo>
                        <a:pt x="203" y="1043"/>
                      </a:lnTo>
                      <a:lnTo>
                        <a:pt x="221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3612" name="Freeform 33"/>
                <p:cNvSpPr>
                  <a:spLocks noChangeArrowheads="1"/>
                </p:cNvSpPr>
                <p:nvPr/>
              </p:nvSpPr>
              <p:spPr bwMode="auto">
                <a:xfrm>
                  <a:off x="1554" y="0"/>
                  <a:ext cx="349" cy="1041"/>
                </a:xfrm>
                <a:custGeom>
                  <a:avLst/>
                  <a:gdLst>
                    <a:gd name="T0" fmla="*/ 320 w 352"/>
                    <a:gd name="T1" fmla="*/ 1035 h 1043"/>
                    <a:gd name="T2" fmla="*/ 338 w 352"/>
                    <a:gd name="T3" fmla="*/ 1035 h 1043"/>
                    <a:gd name="T4" fmla="*/ 41 w 352"/>
                    <a:gd name="T5" fmla="*/ 0 h 1043"/>
                    <a:gd name="T6" fmla="*/ 0 w 352"/>
                    <a:gd name="T7" fmla="*/ 0 h 1043"/>
                    <a:gd name="T8" fmla="*/ 297 w 352"/>
                    <a:gd name="T9" fmla="*/ 1035 h 1043"/>
                    <a:gd name="T10" fmla="*/ 320 w 352"/>
                    <a:gd name="T11" fmla="*/ 1035 h 1043"/>
                    <a:gd name="T12" fmla="*/ 320 w 352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52" h="1043">
                      <a:moveTo>
                        <a:pt x="334" y="1043"/>
                      </a:moveTo>
                      <a:lnTo>
                        <a:pt x="352" y="1043"/>
                      </a:lnTo>
                      <a:lnTo>
                        <a:pt x="41" y="0"/>
                      </a:lnTo>
                      <a:lnTo>
                        <a:pt x="0" y="0"/>
                      </a:lnTo>
                      <a:lnTo>
                        <a:pt x="311" y="1043"/>
                      </a:lnTo>
                      <a:lnTo>
                        <a:pt x="334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3613" name="Freeform 34"/>
                <p:cNvSpPr>
                  <a:spLocks noChangeArrowheads="1"/>
                </p:cNvSpPr>
                <p:nvPr/>
              </p:nvSpPr>
              <p:spPr bwMode="auto">
                <a:xfrm>
                  <a:off x="1134" y="0"/>
                  <a:ext cx="446" cy="1041"/>
                </a:xfrm>
                <a:custGeom>
                  <a:avLst/>
                  <a:gdLst>
                    <a:gd name="T0" fmla="*/ 411 w 449"/>
                    <a:gd name="T1" fmla="*/ 1035 h 1043"/>
                    <a:gd name="T2" fmla="*/ 435 w 449"/>
                    <a:gd name="T3" fmla="*/ 1035 h 1043"/>
                    <a:gd name="T4" fmla="*/ 42 w 449"/>
                    <a:gd name="T5" fmla="*/ 0 h 1043"/>
                    <a:gd name="T6" fmla="*/ 0 w 449"/>
                    <a:gd name="T7" fmla="*/ 0 h 1043"/>
                    <a:gd name="T8" fmla="*/ 393 w 449"/>
                    <a:gd name="T9" fmla="*/ 1035 h 1043"/>
                    <a:gd name="T10" fmla="*/ 411 w 449"/>
                    <a:gd name="T11" fmla="*/ 1035 h 1043"/>
                    <a:gd name="T12" fmla="*/ 411 w 449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49" h="1043">
                      <a:moveTo>
                        <a:pt x="425" y="1043"/>
                      </a:moveTo>
                      <a:lnTo>
                        <a:pt x="449" y="1043"/>
                      </a:lnTo>
                      <a:lnTo>
                        <a:pt x="42" y="0"/>
                      </a:lnTo>
                      <a:lnTo>
                        <a:pt x="0" y="0"/>
                      </a:lnTo>
                      <a:lnTo>
                        <a:pt x="407" y="1043"/>
                      </a:lnTo>
                      <a:lnTo>
                        <a:pt x="425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3614" name="Freeform 35"/>
                <p:cNvSpPr>
                  <a:spLocks noChangeArrowheads="1"/>
                </p:cNvSpPr>
                <p:nvPr/>
              </p:nvSpPr>
              <p:spPr bwMode="auto">
                <a:xfrm>
                  <a:off x="714" y="0"/>
                  <a:ext cx="536" cy="1041"/>
                </a:xfrm>
                <a:custGeom>
                  <a:avLst/>
                  <a:gdLst>
                    <a:gd name="T0" fmla="*/ 512 w 538"/>
                    <a:gd name="T1" fmla="*/ 1035 h 1043"/>
                    <a:gd name="T2" fmla="*/ 530 w 538"/>
                    <a:gd name="T3" fmla="*/ 1035 h 1043"/>
                    <a:gd name="T4" fmla="*/ 41 w 538"/>
                    <a:gd name="T5" fmla="*/ 0 h 1043"/>
                    <a:gd name="T6" fmla="*/ 0 w 538"/>
                    <a:gd name="T7" fmla="*/ 0 h 1043"/>
                    <a:gd name="T8" fmla="*/ 488 w 538"/>
                    <a:gd name="T9" fmla="*/ 1035 h 1043"/>
                    <a:gd name="T10" fmla="*/ 512 w 538"/>
                    <a:gd name="T11" fmla="*/ 1035 h 1043"/>
                    <a:gd name="T12" fmla="*/ 512 w 538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38" h="1043">
                      <a:moveTo>
                        <a:pt x="520" y="1043"/>
                      </a:moveTo>
                      <a:lnTo>
                        <a:pt x="538" y="1043"/>
                      </a:lnTo>
                      <a:lnTo>
                        <a:pt x="41" y="0"/>
                      </a:lnTo>
                      <a:lnTo>
                        <a:pt x="0" y="0"/>
                      </a:lnTo>
                      <a:lnTo>
                        <a:pt x="496" y="1043"/>
                      </a:lnTo>
                      <a:lnTo>
                        <a:pt x="520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3615" name="Freeform 36"/>
                <p:cNvSpPr>
                  <a:spLocks noChangeArrowheads="1"/>
                </p:cNvSpPr>
                <p:nvPr/>
              </p:nvSpPr>
              <p:spPr bwMode="auto">
                <a:xfrm>
                  <a:off x="306" y="0"/>
                  <a:ext cx="638" cy="1041"/>
                </a:xfrm>
                <a:custGeom>
                  <a:avLst/>
                  <a:gdLst>
                    <a:gd name="T0" fmla="*/ 614 w 640"/>
                    <a:gd name="T1" fmla="*/ 1035 h 1043"/>
                    <a:gd name="T2" fmla="*/ 632 w 640"/>
                    <a:gd name="T3" fmla="*/ 1035 h 1043"/>
                    <a:gd name="T4" fmla="*/ 48 w 640"/>
                    <a:gd name="T5" fmla="*/ 0 h 1043"/>
                    <a:gd name="T6" fmla="*/ 0 w 640"/>
                    <a:gd name="T7" fmla="*/ 0 h 1043"/>
                    <a:gd name="T8" fmla="*/ 590 w 640"/>
                    <a:gd name="T9" fmla="*/ 1035 h 1043"/>
                    <a:gd name="T10" fmla="*/ 614 w 640"/>
                    <a:gd name="T11" fmla="*/ 1035 h 1043"/>
                    <a:gd name="T12" fmla="*/ 614 w 640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40" h="1043">
                      <a:moveTo>
                        <a:pt x="622" y="1043"/>
                      </a:moveTo>
                      <a:lnTo>
                        <a:pt x="640" y="1043"/>
                      </a:lnTo>
                      <a:lnTo>
                        <a:pt x="48" y="0"/>
                      </a:lnTo>
                      <a:lnTo>
                        <a:pt x="0" y="0"/>
                      </a:lnTo>
                      <a:lnTo>
                        <a:pt x="598" y="1043"/>
                      </a:lnTo>
                      <a:lnTo>
                        <a:pt x="622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3616" name="Freeform 37"/>
                <p:cNvSpPr>
                  <a:spLocks noChangeArrowheads="1"/>
                </p:cNvSpPr>
                <p:nvPr/>
              </p:nvSpPr>
              <p:spPr bwMode="auto">
                <a:xfrm>
                  <a:off x="0" y="108"/>
                  <a:ext cx="626" cy="933"/>
                </a:xfrm>
                <a:custGeom>
                  <a:avLst/>
                  <a:gdLst>
                    <a:gd name="T0" fmla="*/ 596 w 628"/>
                    <a:gd name="T1" fmla="*/ 927 h 935"/>
                    <a:gd name="T2" fmla="*/ 620 w 628"/>
                    <a:gd name="T3" fmla="*/ 927 h 935"/>
                    <a:gd name="T4" fmla="*/ 0 w 628"/>
                    <a:gd name="T5" fmla="*/ 0 h 935"/>
                    <a:gd name="T6" fmla="*/ 0 w 628"/>
                    <a:gd name="T7" fmla="*/ 66 h 935"/>
                    <a:gd name="T8" fmla="*/ 572 w 628"/>
                    <a:gd name="T9" fmla="*/ 927 h 935"/>
                    <a:gd name="T10" fmla="*/ 596 w 628"/>
                    <a:gd name="T11" fmla="*/ 927 h 935"/>
                    <a:gd name="T12" fmla="*/ 596 w 628"/>
                    <a:gd name="T13" fmla="*/ 927 h 93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28" h="935">
                      <a:moveTo>
                        <a:pt x="604" y="935"/>
                      </a:moveTo>
                      <a:lnTo>
                        <a:pt x="628" y="935"/>
                      </a:lnTo>
                      <a:lnTo>
                        <a:pt x="0" y="0"/>
                      </a:lnTo>
                      <a:lnTo>
                        <a:pt x="0" y="66"/>
                      </a:lnTo>
                      <a:lnTo>
                        <a:pt x="580" y="935"/>
                      </a:lnTo>
                      <a:lnTo>
                        <a:pt x="604" y="9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3617" name="Freeform 38"/>
                <p:cNvSpPr>
                  <a:spLocks noChangeArrowheads="1"/>
                </p:cNvSpPr>
                <p:nvPr/>
              </p:nvSpPr>
              <p:spPr bwMode="auto">
                <a:xfrm>
                  <a:off x="3191" y="0"/>
                  <a:ext cx="151" cy="1041"/>
                </a:xfrm>
                <a:custGeom>
                  <a:avLst/>
                  <a:gdLst>
                    <a:gd name="T0" fmla="*/ 18 w 155"/>
                    <a:gd name="T1" fmla="*/ 1035 h 1043"/>
                    <a:gd name="T2" fmla="*/ 37 w 155"/>
                    <a:gd name="T3" fmla="*/ 1035 h 1043"/>
                    <a:gd name="T4" fmla="*/ 135 w 155"/>
                    <a:gd name="T5" fmla="*/ 0 h 1043"/>
                    <a:gd name="T6" fmla="*/ 99 w 155"/>
                    <a:gd name="T7" fmla="*/ 0 h 1043"/>
                    <a:gd name="T8" fmla="*/ 0 w 155"/>
                    <a:gd name="T9" fmla="*/ 1035 h 1043"/>
                    <a:gd name="T10" fmla="*/ 18 w 155"/>
                    <a:gd name="T11" fmla="*/ 1035 h 1043"/>
                    <a:gd name="T12" fmla="*/ 18 w 155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55" h="1043">
                      <a:moveTo>
                        <a:pt x="18" y="1043"/>
                      </a:moveTo>
                      <a:lnTo>
                        <a:pt x="42" y="1043"/>
                      </a:lnTo>
                      <a:lnTo>
                        <a:pt x="155" y="0"/>
                      </a:lnTo>
                      <a:lnTo>
                        <a:pt x="114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3618" name="Freeform 39"/>
                <p:cNvSpPr>
                  <a:spLocks noChangeArrowheads="1"/>
                </p:cNvSpPr>
                <p:nvPr/>
              </p:nvSpPr>
              <p:spPr bwMode="auto">
                <a:xfrm>
                  <a:off x="3533" y="0"/>
                  <a:ext cx="236" cy="1041"/>
                </a:xfrm>
                <a:custGeom>
                  <a:avLst/>
                  <a:gdLst>
                    <a:gd name="T0" fmla="*/ 18 w 239"/>
                    <a:gd name="T1" fmla="*/ 1035 h 1043"/>
                    <a:gd name="T2" fmla="*/ 36 w 239"/>
                    <a:gd name="T3" fmla="*/ 1035 h 1043"/>
                    <a:gd name="T4" fmla="*/ 225 w 239"/>
                    <a:gd name="T5" fmla="*/ 0 h 1043"/>
                    <a:gd name="T6" fmla="*/ 192 w 239"/>
                    <a:gd name="T7" fmla="*/ 0 h 1043"/>
                    <a:gd name="T8" fmla="*/ 0 w 239"/>
                    <a:gd name="T9" fmla="*/ 1035 h 1043"/>
                    <a:gd name="T10" fmla="*/ 18 w 239"/>
                    <a:gd name="T11" fmla="*/ 1035 h 1043"/>
                    <a:gd name="T12" fmla="*/ 18 w 239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39" h="1043">
                      <a:moveTo>
                        <a:pt x="18" y="1043"/>
                      </a:moveTo>
                      <a:lnTo>
                        <a:pt x="36" y="1043"/>
                      </a:lnTo>
                      <a:lnTo>
                        <a:pt x="239" y="0"/>
                      </a:lnTo>
                      <a:lnTo>
                        <a:pt x="203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3619" name="Freeform 40"/>
                <p:cNvSpPr>
                  <a:spLocks noChangeArrowheads="1"/>
                </p:cNvSpPr>
                <p:nvPr/>
              </p:nvSpPr>
              <p:spPr bwMode="auto">
                <a:xfrm>
                  <a:off x="3821" y="0"/>
                  <a:ext cx="355" cy="1041"/>
                </a:xfrm>
                <a:custGeom>
                  <a:avLst/>
                  <a:gdLst>
                    <a:gd name="T0" fmla="*/ 24 w 358"/>
                    <a:gd name="T1" fmla="*/ 1035 h 1043"/>
                    <a:gd name="T2" fmla="*/ 42 w 358"/>
                    <a:gd name="T3" fmla="*/ 1035 h 1043"/>
                    <a:gd name="T4" fmla="*/ 344 w 358"/>
                    <a:gd name="T5" fmla="*/ 0 h 1043"/>
                    <a:gd name="T6" fmla="*/ 303 w 358"/>
                    <a:gd name="T7" fmla="*/ 0 h 1043"/>
                    <a:gd name="T8" fmla="*/ 0 w 358"/>
                    <a:gd name="T9" fmla="*/ 1035 h 1043"/>
                    <a:gd name="T10" fmla="*/ 24 w 358"/>
                    <a:gd name="T11" fmla="*/ 1035 h 1043"/>
                    <a:gd name="T12" fmla="*/ 24 w 358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58" h="1043">
                      <a:moveTo>
                        <a:pt x="24" y="1043"/>
                      </a:moveTo>
                      <a:lnTo>
                        <a:pt x="42" y="1043"/>
                      </a:lnTo>
                      <a:lnTo>
                        <a:pt x="358" y="0"/>
                      </a:lnTo>
                      <a:lnTo>
                        <a:pt x="317" y="0"/>
                      </a:lnTo>
                      <a:lnTo>
                        <a:pt x="0" y="1043"/>
                      </a:lnTo>
                      <a:lnTo>
                        <a:pt x="24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3620" name="Freeform 41"/>
                <p:cNvSpPr>
                  <a:spLocks noChangeArrowheads="1"/>
                </p:cNvSpPr>
                <p:nvPr/>
              </p:nvSpPr>
              <p:spPr bwMode="auto">
                <a:xfrm>
                  <a:off x="4139" y="0"/>
                  <a:ext cx="445" cy="1041"/>
                </a:xfrm>
                <a:custGeom>
                  <a:avLst/>
                  <a:gdLst>
                    <a:gd name="T0" fmla="*/ 18 w 448"/>
                    <a:gd name="T1" fmla="*/ 1035 h 1043"/>
                    <a:gd name="T2" fmla="*/ 41 w 448"/>
                    <a:gd name="T3" fmla="*/ 1035 h 1043"/>
                    <a:gd name="T4" fmla="*/ 434 w 448"/>
                    <a:gd name="T5" fmla="*/ 0 h 1043"/>
                    <a:gd name="T6" fmla="*/ 392 w 448"/>
                    <a:gd name="T7" fmla="*/ 0 h 1043"/>
                    <a:gd name="T8" fmla="*/ 0 w 448"/>
                    <a:gd name="T9" fmla="*/ 1035 h 1043"/>
                    <a:gd name="T10" fmla="*/ 18 w 448"/>
                    <a:gd name="T11" fmla="*/ 1035 h 1043"/>
                    <a:gd name="T12" fmla="*/ 18 w 448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48" h="1043">
                      <a:moveTo>
                        <a:pt x="18" y="1043"/>
                      </a:moveTo>
                      <a:lnTo>
                        <a:pt x="41" y="1043"/>
                      </a:lnTo>
                      <a:lnTo>
                        <a:pt x="448" y="0"/>
                      </a:lnTo>
                      <a:lnTo>
                        <a:pt x="406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" name="Freeform 42"/>
                <p:cNvSpPr>
                  <a:spLocks noChangeArrowheads="1"/>
                </p:cNvSpPr>
                <p:nvPr/>
              </p:nvSpPr>
              <p:spPr bwMode="auto">
                <a:xfrm>
                  <a:off x="4480" y="0"/>
                  <a:ext cx="537" cy="1041"/>
                </a:xfrm>
                <a:custGeom>
                  <a:avLst/>
                  <a:gdLst>
                    <a:gd name="T0" fmla="*/ 18 w 539"/>
                    <a:gd name="T1" fmla="*/ 1035 h 1043"/>
                    <a:gd name="T2" fmla="*/ 42 w 539"/>
                    <a:gd name="T3" fmla="*/ 1035 h 1043"/>
                    <a:gd name="T4" fmla="*/ 531 w 539"/>
                    <a:gd name="T5" fmla="*/ 0 h 1043"/>
                    <a:gd name="T6" fmla="*/ 489 w 539"/>
                    <a:gd name="T7" fmla="*/ 0 h 1043"/>
                    <a:gd name="T8" fmla="*/ 0 w 539"/>
                    <a:gd name="T9" fmla="*/ 1035 h 1043"/>
                    <a:gd name="T10" fmla="*/ 18 w 539"/>
                    <a:gd name="T11" fmla="*/ 1035 h 1043"/>
                    <a:gd name="T12" fmla="*/ 18 w 539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39" h="1043">
                      <a:moveTo>
                        <a:pt x="18" y="1043"/>
                      </a:moveTo>
                      <a:lnTo>
                        <a:pt x="42" y="1043"/>
                      </a:lnTo>
                      <a:lnTo>
                        <a:pt x="539" y="0"/>
                      </a:lnTo>
                      <a:lnTo>
                        <a:pt x="497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3622" name="Freeform 43"/>
                <p:cNvSpPr>
                  <a:spLocks noChangeArrowheads="1"/>
                </p:cNvSpPr>
                <p:nvPr/>
              </p:nvSpPr>
              <p:spPr bwMode="auto">
                <a:xfrm>
                  <a:off x="4768" y="0"/>
                  <a:ext cx="638" cy="1041"/>
                </a:xfrm>
                <a:custGeom>
                  <a:avLst/>
                  <a:gdLst>
                    <a:gd name="T0" fmla="*/ 18 w 640"/>
                    <a:gd name="T1" fmla="*/ 1035 h 1043"/>
                    <a:gd name="T2" fmla="*/ 42 w 640"/>
                    <a:gd name="T3" fmla="*/ 1035 h 1043"/>
                    <a:gd name="T4" fmla="*/ 632 w 640"/>
                    <a:gd name="T5" fmla="*/ 0 h 1043"/>
                    <a:gd name="T6" fmla="*/ 584 w 640"/>
                    <a:gd name="T7" fmla="*/ 0 h 1043"/>
                    <a:gd name="T8" fmla="*/ 0 w 640"/>
                    <a:gd name="T9" fmla="*/ 1035 h 1043"/>
                    <a:gd name="T10" fmla="*/ 18 w 640"/>
                    <a:gd name="T11" fmla="*/ 1035 h 1043"/>
                    <a:gd name="T12" fmla="*/ 18 w 640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40" h="1043">
                      <a:moveTo>
                        <a:pt x="18" y="1043"/>
                      </a:moveTo>
                      <a:lnTo>
                        <a:pt x="42" y="1043"/>
                      </a:lnTo>
                      <a:lnTo>
                        <a:pt x="640" y="0"/>
                      </a:lnTo>
                      <a:lnTo>
                        <a:pt x="592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3623" name="Freeform 44"/>
                <p:cNvSpPr>
                  <a:spLocks noChangeArrowheads="1"/>
                </p:cNvSpPr>
                <p:nvPr/>
              </p:nvSpPr>
              <p:spPr bwMode="auto">
                <a:xfrm>
                  <a:off x="5086" y="48"/>
                  <a:ext cx="668" cy="993"/>
                </a:xfrm>
                <a:custGeom>
                  <a:avLst/>
                  <a:gdLst>
                    <a:gd name="T0" fmla="*/ 24 w 670"/>
                    <a:gd name="T1" fmla="*/ 987 h 995"/>
                    <a:gd name="T2" fmla="*/ 48 w 670"/>
                    <a:gd name="T3" fmla="*/ 987 h 995"/>
                    <a:gd name="T4" fmla="*/ 662 w 670"/>
                    <a:gd name="T5" fmla="*/ 72 h 995"/>
                    <a:gd name="T6" fmla="*/ 662 w 670"/>
                    <a:gd name="T7" fmla="*/ 0 h 995"/>
                    <a:gd name="T8" fmla="*/ 0 w 670"/>
                    <a:gd name="T9" fmla="*/ 987 h 995"/>
                    <a:gd name="T10" fmla="*/ 24 w 670"/>
                    <a:gd name="T11" fmla="*/ 987 h 995"/>
                    <a:gd name="T12" fmla="*/ 24 w 670"/>
                    <a:gd name="T13" fmla="*/ 987 h 99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70" h="995">
                      <a:moveTo>
                        <a:pt x="24" y="995"/>
                      </a:moveTo>
                      <a:lnTo>
                        <a:pt x="48" y="995"/>
                      </a:lnTo>
                      <a:lnTo>
                        <a:pt x="670" y="72"/>
                      </a:lnTo>
                      <a:lnTo>
                        <a:pt x="670" y="0"/>
                      </a:lnTo>
                      <a:lnTo>
                        <a:pt x="0" y="995"/>
                      </a:lnTo>
                      <a:lnTo>
                        <a:pt x="24" y="9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</p:grpSp>
          <p:grpSp>
            <p:nvGrpSpPr>
              <p:cNvPr id="23588" name="Group 45"/>
              <p:cNvGrpSpPr>
                <a:grpSpLocks/>
              </p:cNvGrpSpPr>
              <p:nvPr/>
            </p:nvGrpSpPr>
            <p:grpSpPr bwMode="auto">
              <a:xfrm>
                <a:off x="0" y="558"/>
                <a:ext cx="5754" cy="483"/>
                <a:chOff x="0" y="558"/>
                <a:chExt cx="5754" cy="483"/>
              </a:xfrm>
            </p:grpSpPr>
            <p:sp>
              <p:nvSpPr>
                <p:cNvPr id="23607" name="Freeform 46"/>
                <p:cNvSpPr>
                  <a:spLocks noChangeArrowheads="1"/>
                </p:cNvSpPr>
                <p:nvPr/>
              </p:nvSpPr>
              <p:spPr bwMode="auto">
                <a:xfrm>
                  <a:off x="0" y="618"/>
                  <a:ext cx="302" cy="423"/>
                </a:xfrm>
                <a:custGeom>
                  <a:avLst/>
                  <a:gdLst>
                    <a:gd name="T0" fmla="*/ 267 w 305"/>
                    <a:gd name="T1" fmla="*/ 412 h 426"/>
                    <a:gd name="T2" fmla="*/ 291 w 305"/>
                    <a:gd name="T3" fmla="*/ 412 h 426"/>
                    <a:gd name="T4" fmla="*/ 0 w 305"/>
                    <a:gd name="T5" fmla="*/ 0 h 426"/>
                    <a:gd name="T6" fmla="*/ 0 w 305"/>
                    <a:gd name="T7" fmla="*/ 66 h 426"/>
                    <a:gd name="T8" fmla="*/ 242 w 305"/>
                    <a:gd name="T9" fmla="*/ 412 h 426"/>
                    <a:gd name="T10" fmla="*/ 267 w 305"/>
                    <a:gd name="T11" fmla="*/ 412 h 426"/>
                    <a:gd name="T12" fmla="*/ 267 w 305"/>
                    <a:gd name="T13" fmla="*/ 412 h 42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5" h="426">
                      <a:moveTo>
                        <a:pt x="281" y="426"/>
                      </a:moveTo>
                      <a:lnTo>
                        <a:pt x="305" y="426"/>
                      </a:lnTo>
                      <a:lnTo>
                        <a:pt x="0" y="0"/>
                      </a:lnTo>
                      <a:lnTo>
                        <a:pt x="0" y="66"/>
                      </a:lnTo>
                      <a:lnTo>
                        <a:pt x="251" y="426"/>
                      </a:lnTo>
                      <a:lnTo>
                        <a:pt x="281" y="426"/>
                      </a:lnTo>
                      <a:close/>
                    </a:path>
                  </a:pathLst>
                </a:custGeom>
                <a:solidFill>
                  <a:srgbClr val="44444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3608" name="Freeform 47"/>
                <p:cNvSpPr>
                  <a:spLocks noChangeArrowheads="1"/>
                </p:cNvSpPr>
                <p:nvPr/>
              </p:nvSpPr>
              <p:spPr bwMode="auto">
                <a:xfrm>
                  <a:off x="5410" y="558"/>
                  <a:ext cx="344" cy="483"/>
                </a:xfrm>
                <a:custGeom>
                  <a:avLst/>
                  <a:gdLst>
                    <a:gd name="T0" fmla="*/ 24 w 347"/>
                    <a:gd name="T1" fmla="*/ 472 h 486"/>
                    <a:gd name="T2" fmla="*/ 48 w 347"/>
                    <a:gd name="T3" fmla="*/ 472 h 486"/>
                    <a:gd name="T4" fmla="*/ 333 w 347"/>
                    <a:gd name="T5" fmla="*/ 72 h 486"/>
                    <a:gd name="T6" fmla="*/ 333 w 347"/>
                    <a:gd name="T7" fmla="*/ 0 h 486"/>
                    <a:gd name="T8" fmla="*/ 0 w 347"/>
                    <a:gd name="T9" fmla="*/ 472 h 486"/>
                    <a:gd name="T10" fmla="*/ 24 w 347"/>
                    <a:gd name="T11" fmla="*/ 472 h 486"/>
                    <a:gd name="T12" fmla="*/ 24 w 347"/>
                    <a:gd name="T13" fmla="*/ 472 h 48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47" h="486">
                      <a:moveTo>
                        <a:pt x="24" y="486"/>
                      </a:moveTo>
                      <a:lnTo>
                        <a:pt x="48" y="486"/>
                      </a:lnTo>
                      <a:lnTo>
                        <a:pt x="347" y="72"/>
                      </a:lnTo>
                      <a:lnTo>
                        <a:pt x="347" y="0"/>
                      </a:lnTo>
                      <a:lnTo>
                        <a:pt x="0" y="486"/>
                      </a:lnTo>
                      <a:lnTo>
                        <a:pt x="24" y="486"/>
                      </a:lnTo>
                      <a:close/>
                    </a:path>
                  </a:pathLst>
                </a:custGeom>
                <a:solidFill>
                  <a:srgbClr val="44444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</p:grpSp>
          <p:grpSp>
            <p:nvGrpSpPr>
              <p:cNvPr id="23589" name="Group 48"/>
              <p:cNvGrpSpPr>
                <a:grpSpLocks/>
              </p:cNvGrpSpPr>
              <p:nvPr/>
            </p:nvGrpSpPr>
            <p:grpSpPr bwMode="auto">
              <a:xfrm>
                <a:off x="264" y="1039"/>
                <a:ext cx="5196" cy="3276"/>
                <a:chOff x="264" y="1039"/>
                <a:chExt cx="5196" cy="3276"/>
              </a:xfrm>
            </p:grpSpPr>
            <p:sp>
              <p:nvSpPr>
                <p:cNvPr id="23598" name="Freeform 49"/>
                <p:cNvSpPr>
                  <a:spLocks noChangeArrowheads="1"/>
                </p:cNvSpPr>
                <p:nvPr/>
              </p:nvSpPr>
              <p:spPr bwMode="auto">
                <a:xfrm>
                  <a:off x="2849" y="1039"/>
                  <a:ext cx="38" cy="3276"/>
                </a:xfrm>
                <a:custGeom>
                  <a:avLst/>
                  <a:gdLst>
                    <a:gd name="T0" fmla="*/ 11 w 42"/>
                    <a:gd name="T1" fmla="*/ 0 h 3273"/>
                    <a:gd name="T2" fmla="*/ 0 w 42"/>
                    <a:gd name="T3" fmla="*/ 0 h 3273"/>
                    <a:gd name="T4" fmla="*/ 0 w 42"/>
                    <a:gd name="T5" fmla="*/ 3295 h 3273"/>
                    <a:gd name="T6" fmla="*/ 25 w 42"/>
                    <a:gd name="T7" fmla="*/ 3295 h 3273"/>
                    <a:gd name="T8" fmla="*/ 25 w 42"/>
                    <a:gd name="T9" fmla="*/ 0 h 3273"/>
                    <a:gd name="T10" fmla="*/ 11 w 42"/>
                    <a:gd name="T11" fmla="*/ 0 h 3273"/>
                    <a:gd name="T12" fmla="*/ 11 w 42"/>
                    <a:gd name="T13" fmla="*/ 0 h 32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2" h="3273">
                      <a:moveTo>
                        <a:pt x="18" y="0"/>
                      </a:moveTo>
                      <a:lnTo>
                        <a:pt x="0" y="0"/>
                      </a:lnTo>
                      <a:lnTo>
                        <a:pt x="0" y="3273"/>
                      </a:lnTo>
                      <a:lnTo>
                        <a:pt x="42" y="3273"/>
                      </a:lnTo>
                      <a:lnTo>
                        <a:pt x="42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4D4D4D"/>
                    </a:gs>
                    <a:gs pos="100000">
                      <a:srgbClr val="363636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3599" name="Freeform 50"/>
                <p:cNvSpPr>
                  <a:spLocks noChangeArrowheads="1"/>
                </p:cNvSpPr>
                <p:nvPr/>
              </p:nvSpPr>
              <p:spPr bwMode="auto">
                <a:xfrm>
                  <a:off x="2154" y="1039"/>
                  <a:ext cx="397" cy="3276"/>
                </a:xfrm>
                <a:custGeom>
                  <a:avLst/>
                  <a:gdLst>
                    <a:gd name="T0" fmla="*/ 362 w 400"/>
                    <a:gd name="T1" fmla="*/ 0 h 3273"/>
                    <a:gd name="T2" fmla="*/ 344 w 400"/>
                    <a:gd name="T3" fmla="*/ 0 h 3273"/>
                    <a:gd name="T4" fmla="*/ 0 w 400"/>
                    <a:gd name="T5" fmla="*/ 3295 h 3273"/>
                    <a:gd name="T6" fmla="*/ 41 w 400"/>
                    <a:gd name="T7" fmla="*/ 3295 h 3273"/>
                    <a:gd name="T8" fmla="*/ 386 w 400"/>
                    <a:gd name="T9" fmla="*/ 0 h 3273"/>
                    <a:gd name="T10" fmla="*/ 362 w 400"/>
                    <a:gd name="T11" fmla="*/ 0 h 3273"/>
                    <a:gd name="T12" fmla="*/ 362 w 400"/>
                    <a:gd name="T13" fmla="*/ 0 h 32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00" h="3273">
                      <a:moveTo>
                        <a:pt x="376" y="0"/>
                      </a:moveTo>
                      <a:lnTo>
                        <a:pt x="358" y="0"/>
                      </a:lnTo>
                      <a:lnTo>
                        <a:pt x="0" y="3273"/>
                      </a:lnTo>
                      <a:lnTo>
                        <a:pt x="41" y="3273"/>
                      </a:lnTo>
                      <a:lnTo>
                        <a:pt x="400" y="0"/>
                      </a:lnTo>
                      <a:lnTo>
                        <a:pt x="376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4D4D4D"/>
                    </a:gs>
                    <a:gs pos="100000">
                      <a:srgbClr val="363636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3600" name="Freeform 51"/>
                <p:cNvSpPr>
                  <a:spLocks noChangeArrowheads="1"/>
                </p:cNvSpPr>
                <p:nvPr/>
              </p:nvSpPr>
              <p:spPr bwMode="auto">
                <a:xfrm>
                  <a:off x="1530" y="1039"/>
                  <a:ext cx="673" cy="3276"/>
                </a:xfrm>
                <a:custGeom>
                  <a:avLst/>
                  <a:gdLst>
                    <a:gd name="T0" fmla="*/ 649 w 675"/>
                    <a:gd name="T1" fmla="*/ 0 h 3273"/>
                    <a:gd name="T2" fmla="*/ 631 w 675"/>
                    <a:gd name="T3" fmla="*/ 0 h 3273"/>
                    <a:gd name="T4" fmla="*/ 0 w 675"/>
                    <a:gd name="T5" fmla="*/ 3295 h 3273"/>
                    <a:gd name="T6" fmla="*/ 42 w 675"/>
                    <a:gd name="T7" fmla="*/ 3295 h 3273"/>
                    <a:gd name="T8" fmla="*/ 667 w 675"/>
                    <a:gd name="T9" fmla="*/ 0 h 3273"/>
                    <a:gd name="T10" fmla="*/ 649 w 675"/>
                    <a:gd name="T11" fmla="*/ 0 h 3273"/>
                    <a:gd name="T12" fmla="*/ 649 w 675"/>
                    <a:gd name="T13" fmla="*/ 0 h 32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75" h="3273">
                      <a:moveTo>
                        <a:pt x="657" y="0"/>
                      </a:moveTo>
                      <a:lnTo>
                        <a:pt x="639" y="0"/>
                      </a:lnTo>
                      <a:lnTo>
                        <a:pt x="0" y="3273"/>
                      </a:lnTo>
                      <a:lnTo>
                        <a:pt x="42" y="3273"/>
                      </a:lnTo>
                      <a:lnTo>
                        <a:pt x="675" y="0"/>
                      </a:lnTo>
                      <a:lnTo>
                        <a:pt x="657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4D4D4D"/>
                    </a:gs>
                    <a:gs pos="100000">
                      <a:srgbClr val="363636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3601" name="Freeform 52"/>
                <p:cNvSpPr>
                  <a:spLocks noChangeArrowheads="1"/>
                </p:cNvSpPr>
                <p:nvPr/>
              </p:nvSpPr>
              <p:spPr bwMode="auto">
                <a:xfrm>
                  <a:off x="876" y="1039"/>
                  <a:ext cx="1027" cy="3276"/>
                </a:xfrm>
                <a:custGeom>
                  <a:avLst/>
                  <a:gdLst>
                    <a:gd name="T0" fmla="*/ 993 w 1031"/>
                    <a:gd name="T1" fmla="*/ 0 h 3280"/>
                    <a:gd name="T2" fmla="*/ 970 w 1031"/>
                    <a:gd name="T3" fmla="*/ 0 h 3280"/>
                    <a:gd name="T4" fmla="*/ 0 w 1031"/>
                    <a:gd name="T5" fmla="*/ 3260 h 3280"/>
                    <a:gd name="T6" fmla="*/ 42 w 1031"/>
                    <a:gd name="T7" fmla="*/ 3260 h 3280"/>
                    <a:gd name="T8" fmla="*/ 1011 w 1031"/>
                    <a:gd name="T9" fmla="*/ 4 h 3280"/>
                    <a:gd name="T10" fmla="*/ 993 w 1031"/>
                    <a:gd name="T11" fmla="*/ 0 h 3280"/>
                    <a:gd name="T12" fmla="*/ 993 w 1031"/>
                    <a:gd name="T13" fmla="*/ 0 h 328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31" h="3280">
                      <a:moveTo>
                        <a:pt x="1013" y="0"/>
                      </a:moveTo>
                      <a:lnTo>
                        <a:pt x="990" y="0"/>
                      </a:lnTo>
                      <a:lnTo>
                        <a:pt x="0" y="3280"/>
                      </a:lnTo>
                      <a:lnTo>
                        <a:pt x="42" y="3280"/>
                      </a:lnTo>
                      <a:lnTo>
                        <a:pt x="1031" y="4"/>
                      </a:lnTo>
                      <a:lnTo>
                        <a:pt x="1013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4D4D4D"/>
                    </a:gs>
                    <a:gs pos="100000">
                      <a:srgbClr val="363636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3602" name="Freeform 53"/>
                <p:cNvSpPr>
                  <a:spLocks noChangeArrowheads="1"/>
                </p:cNvSpPr>
                <p:nvPr/>
              </p:nvSpPr>
              <p:spPr bwMode="auto">
                <a:xfrm>
                  <a:off x="264" y="1039"/>
                  <a:ext cx="1315" cy="3276"/>
                </a:xfrm>
                <a:custGeom>
                  <a:avLst/>
                  <a:gdLst>
                    <a:gd name="T0" fmla="*/ 1276 w 1319"/>
                    <a:gd name="T1" fmla="*/ 0 h 3280"/>
                    <a:gd name="T2" fmla="*/ 1258 w 1319"/>
                    <a:gd name="T3" fmla="*/ 0 h 3280"/>
                    <a:gd name="T4" fmla="*/ 0 w 1319"/>
                    <a:gd name="T5" fmla="*/ 3260 h 3280"/>
                    <a:gd name="T6" fmla="*/ 42 w 1319"/>
                    <a:gd name="T7" fmla="*/ 3260 h 3280"/>
                    <a:gd name="T8" fmla="*/ 1299 w 1319"/>
                    <a:gd name="T9" fmla="*/ 5 h 3280"/>
                    <a:gd name="T10" fmla="*/ 1276 w 1319"/>
                    <a:gd name="T11" fmla="*/ 0 h 3280"/>
                    <a:gd name="T12" fmla="*/ 1276 w 1319"/>
                    <a:gd name="T13" fmla="*/ 0 h 328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319" h="3280">
                      <a:moveTo>
                        <a:pt x="1296" y="0"/>
                      </a:moveTo>
                      <a:lnTo>
                        <a:pt x="1278" y="0"/>
                      </a:lnTo>
                      <a:lnTo>
                        <a:pt x="0" y="3280"/>
                      </a:lnTo>
                      <a:lnTo>
                        <a:pt x="42" y="3280"/>
                      </a:lnTo>
                      <a:lnTo>
                        <a:pt x="1319" y="5"/>
                      </a:lnTo>
                      <a:lnTo>
                        <a:pt x="1296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4D4D4D"/>
                    </a:gs>
                    <a:gs pos="100000">
                      <a:srgbClr val="363636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3603" name="Freeform 54"/>
                <p:cNvSpPr>
                  <a:spLocks noChangeArrowheads="1"/>
                </p:cNvSpPr>
                <p:nvPr/>
              </p:nvSpPr>
              <p:spPr bwMode="auto">
                <a:xfrm>
                  <a:off x="3191" y="1039"/>
                  <a:ext cx="398" cy="3276"/>
                </a:xfrm>
                <a:custGeom>
                  <a:avLst/>
                  <a:gdLst>
                    <a:gd name="T0" fmla="*/ 18 w 401"/>
                    <a:gd name="T1" fmla="*/ 0 h 3273"/>
                    <a:gd name="T2" fmla="*/ 0 w 401"/>
                    <a:gd name="T3" fmla="*/ 0 h 3273"/>
                    <a:gd name="T4" fmla="*/ 345 w 401"/>
                    <a:gd name="T5" fmla="*/ 3295 h 3273"/>
                    <a:gd name="T6" fmla="*/ 387 w 401"/>
                    <a:gd name="T7" fmla="*/ 3295 h 3273"/>
                    <a:gd name="T8" fmla="*/ 42 w 401"/>
                    <a:gd name="T9" fmla="*/ 0 h 3273"/>
                    <a:gd name="T10" fmla="*/ 18 w 401"/>
                    <a:gd name="T11" fmla="*/ 0 h 3273"/>
                    <a:gd name="T12" fmla="*/ 18 w 401"/>
                    <a:gd name="T13" fmla="*/ 0 h 32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01" h="3273">
                      <a:moveTo>
                        <a:pt x="18" y="0"/>
                      </a:moveTo>
                      <a:lnTo>
                        <a:pt x="0" y="0"/>
                      </a:lnTo>
                      <a:lnTo>
                        <a:pt x="359" y="3273"/>
                      </a:lnTo>
                      <a:lnTo>
                        <a:pt x="401" y="3273"/>
                      </a:lnTo>
                      <a:lnTo>
                        <a:pt x="42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4D4D4D"/>
                    </a:gs>
                    <a:gs pos="100000">
                      <a:srgbClr val="363636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3604" name="Freeform 55"/>
                <p:cNvSpPr>
                  <a:spLocks noChangeArrowheads="1"/>
                </p:cNvSpPr>
                <p:nvPr/>
              </p:nvSpPr>
              <p:spPr bwMode="auto">
                <a:xfrm>
                  <a:off x="3533" y="1039"/>
                  <a:ext cx="673" cy="3276"/>
                </a:xfrm>
                <a:custGeom>
                  <a:avLst/>
                  <a:gdLst>
                    <a:gd name="T0" fmla="*/ 18 w 675"/>
                    <a:gd name="T1" fmla="*/ 0 h 3273"/>
                    <a:gd name="T2" fmla="*/ 0 w 675"/>
                    <a:gd name="T3" fmla="*/ 0 h 3273"/>
                    <a:gd name="T4" fmla="*/ 632 w 675"/>
                    <a:gd name="T5" fmla="*/ 3295 h 3273"/>
                    <a:gd name="T6" fmla="*/ 667 w 675"/>
                    <a:gd name="T7" fmla="*/ 3295 h 3273"/>
                    <a:gd name="T8" fmla="*/ 36 w 675"/>
                    <a:gd name="T9" fmla="*/ 0 h 3273"/>
                    <a:gd name="T10" fmla="*/ 18 w 675"/>
                    <a:gd name="T11" fmla="*/ 0 h 3273"/>
                    <a:gd name="T12" fmla="*/ 18 w 675"/>
                    <a:gd name="T13" fmla="*/ 0 h 32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75" h="3273">
                      <a:moveTo>
                        <a:pt x="18" y="0"/>
                      </a:moveTo>
                      <a:lnTo>
                        <a:pt x="0" y="0"/>
                      </a:lnTo>
                      <a:lnTo>
                        <a:pt x="640" y="3273"/>
                      </a:lnTo>
                      <a:lnTo>
                        <a:pt x="675" y="3273"/>
                      </a:lnTo>
                      <a:lnTo>
                        <a:pt x="36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4D4D4D"/>
                    </a:gs>
                    <a:gs pos="100000">
                      <a:srgbClr val="363636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3605" name="Freeform 56"/>
                <p:cNvSpPr>
                  <a:spLocks noChangeArrowheads="1"/>
                </p:cNvSpPr>
                <p:nvPr/>
              </p:nvSpPr>
              <p:spPr bwMode="auto">
                <a:xfrm>
                  <a:off x="3822" y="1039"/>
                  <a:ext cx="1032" cy="3276"/>
                </a:xfrm>
                <a:custGeom>
                  <a:avLst/>
                  <a:gdLst>
                    <a:gd name="T0" fmla="*/ 23 w 1036"/>
                    <a:gd name="T1" fmla="*/ 0 h 3280"/>
                    <a:gd name="T2" fmla="*/ 0 w 1036"/>
                    <a:gd name="T3" fmla="*/ 5 h 3280"/>
                    <a:gd name="T4" fmla="*/ 974 w 1036"/>
                    <a:gd name="T5" fmla="*/ 3260 h 3280"/>
                    <a:gd name="T6" fmla="*/ 1016 w 1036"/>
                    <a:gd name="T7" fmla="*/ 3260 h 3280"/>
                    <a:gd name="T8" fmla="*/ 41 w 1036"/>
                    <a:gd name="T9" fmla="*/ 0 h 3280"/>
                    <a:gd name="T10" fmla="*/ 23 w 1036"/>
                    <a:gd name="T11" fmla="*/ 0 h 3280"/>
                    <a:gd name="T12" fmla="*/ 23 w 1036"/>
                    <a:gd name="T13" fmla="*/ 0 h 328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36" h="3280">
                      <a:moveTo>
                        <a:pt x="23" y="0"/>
                      </a:moveTo>
                      <a:lnTo>
                        <a:pt x="0" y="5"/>
                      </a:lnTo>
                      <a:lnTo>
                        <a:pt x="994" y="3280"/>
                      </a:lnTo>
                      <a:lnTo>
                        <a:pt x="1036" y="3280"/>
                      </a:lnTo>
                      <a:lnTo>
                        <a:pt x="41" y="0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4D4D4D"/>
                    </a:gs>
                    <a:gs pos="100000">
                      <a:srgbClr val="363636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3606" name="Freeform 57"/>
                <p:cNvSpPr>
                  <a:spLocks noChangeArrowheads="1"/>
                </p:cNvSpPr>
                <p:nvPr/>
              </p:nvSpPr>
              <p:spPr bwMode="auto">
                <a:xfrm>
                  <a:off x="4137" y="1039"/>
                  <a:ext cx="1323" cy="3276"/>
                </a:xfrm>
                <a:custGeom>
                  <a:avLst/>
                  <a:gdLst>
                    <a:gd name="T0" fmla="*/ 20 w 1327"/>
                    <a:gd name="T1" fmla="*/ 0 h 3280"/>
                    <a:gd name="T2" fmla="*/ 0 w 1327"/>
                    <a:gd name="T3" fmla="*/ 7 h 3280"/>
                    <a:gd name="T4" fmla="*/ 1265 w 1327"/>
                    <a:gd name="T5" fmla="*/ 3260 h 3280"/>
                    <a:gd name="T6" fmla="*/ 1307 w 1327"/>
                    <a:gd name="T7" fmla="*/ 3260 h 3280"/>
                    <a:gd name="T8" fmla="*/ 43 w 1327"/>
                    <a:gd name="T9" fmla="*/ 0 h 3280"/>
                    <a:gd name="T10" fmla="*/ 20 w 1327"/>
                    <a:gd name="T11" fmla="*/ 0 h 3280"/>
                    <a:gd name="T12" fmla="*/ 20 w 1327"/>
                    <a:gd name="T13" fmla="*/ 0 h 328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327" h="3280">
                      <a:moveTo>
                        <a:pt x="20" y="0"/>
                      </a:moveTo>
                      <a:lnTo>
                        <a:pt x="0" y="7"/>
                      </a:lnTo>
                      <a:lnTo>
                        <a:pt x="1285" y="3280"/>
                      </a:lnTo>
                      <a:lnTo>
                        <a:pt x="1327" y="3280"/>
                      </a:lnTo>
                      <a:lnTo>
                        <a:pt x="43" y="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4D4D4D"/>
                    </a:gs>
                    <a:gs pos="100000">
                      <a:srgbClr val="363636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</p:grpSp>
          <p:sp>
            <p:nvSpPr>
              <p:cNvPr id="23590" name="Freeform 58"/>
              <p:cNvSpPr>
                <a:spLocks noChangeArrowheads="1"/>
              </p:cNvSpPr>
              <p:nvPr/>
            </p:nvSpPr>
            <p:spPr bwMode="auto">
              <a:xfrm>
                <a:off x="0" y="1039"/>
                <a:ext cx="1250" cy="2628"/>
              </a:xfrm>
              <a:custGeom>
                <a:avLst/>
                <a:gdLst>
                  <a:gd name="T0" fmla="*/ 1216 w 1254"/>
                  <a:gd name="T1" fmla="*/ 0 h 2632"/>
                  <a:gd name="T2" fmla="*/ 1192 w 1254"/>
                  <a:gd name="T3" fmla="*/ 0 h 2632"/>
                  <a:gd name="T4" fmla="*/ 0 w 1254"/>
                  <a:gd name="T5" fmla="*/ 2522 h 2632"/>
                  <a:gd name="T6" fmla="*/ 0 w 1254"/>
                  <a:gd name="T7" fmla="*/ 2612 h 2632"/>
                  <a:gd name="T8" fmla="*/ 1234 w 1254"/>
                  <a:gd name="T9" fmla="*/ 7 h 2632"/>
                  <a:gd name="T10" fmla="*/ 1216 w 1254"/>
                  <a:gd name="T11" fmla="*/ 0 h 2632"/>
                  <a:gd name="T12" fmla="*/ 1216 w 1254"/>
                  <a:gd name="T13" fmla="*/ 0 h 26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54" h="2632">
                    <a:moveTo>
                      <a:pt x="1236" y="0"/>
                    </a:moveTo>
                    <a:lnTo>
                      <a:pt x="1212" y="0"/>
                    </a:lnTo>
                    <a:lnTo>
                      <a:pt x="0" y="2542"/>
                    </a:lnTo>
                    <a:lnTo>
                      <a:pt x="0" y="2632"/>
                    </a:lnTo>
                    <a:lnTo>
                      <a:pt x="1254" y="7"/>
                    </a:lnTo>
                    <a:lnTo>
                      <a:pt x="1236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63636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3591" name="Freeform 59"/>
              <p:cNvSpPr>
                <a:spLocks noChangeArrowheads="1"/>
              </p:cNvSpPr>
              <p:nvPr/>
            </p:nvSpPr>
            <p:spPr bwMode="auto">
              <a:xfrm>
                <a:off x="0" y="1039"/>
                <a:ext cx="944" cy="1672"/>
              </a:xfrm>
              <a:custGeom>
                <a:avLst/>
                <a:gdLst>
                  <a:gd name="T0" fmla="*/ 910 w 948"/>
                  <a:gd name="T1" fmla="*/ 0 h 1676"/>
                  <a:gd name="T2" fmla="*/ 886 w 948"/>
                  <a:gd name="T3" fmla="*/ 0 h 1676"/>
                  <a:gd name="T4" fmla="*/ 0 w 948"/>
                  <a:gd name="T5" fmla="*/ 1573 h 1676"/>
                  <a:gd name="T6" fmla="*/ 0 w 948"/>
                  <a:gd name="T7" fmla="*/ 1656 h 1676"/>
                  <a:gd name="T8" fmla="*/ 928 w 948"/>
                  <a:gd name="T9" fmla="*/ 5 h 1676"/>
                  <a:gd name="T10" fmla="*/ 910 w 948"/>
                  <a:gd name="T11" fmla="*/ 0 h 1676"/>
                  <a:gd name="T12" fmla="*/ 910 w 948"/>
                  <a:gd name="T13" fmla="*/ 0 h 16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48" h="1676">
                    <a:moveTo>
                      <a:pt x="930" y="0"/>
                    </a:moveTo>
                    <a:lnTo>
                      <a:pt x="906" y="0"/>
                    </a:lnTo>
                    <a:lnTo>
                      <a:pt x="0" y="1593"/>
                    </a:lnTo>
                    <a:lnTo>
                      <a:pt x="0" y="1676"/>
                    </a:lnTo>
                    <a:lnTo>
                      <a:pt x="948" y="5"/>
                    </a:lnTo>
                    <a:lnTo>
                      <a:pt x="930" y="0"/>
                    </a:lnTo>
                    <a:close/>
                  </a:path>
                </a:pathLst>
              </a:custGeom>
              <a:solidFill>
                <a:srgbClr val="44444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3592" name="Freeform 60"/>
              <p:cNvSpPr>
                <a:spLocks noChangeArrowheads="1"/>
              </p:cNvSpPr>
              <p:nvPr/>
            </p:nvSpPr>
            <p:spPr bwMode="auto">
              <a:xfrm>
                <a:off x="0" y="1039"/>
                <a:ext cx="625" cy="933"/>
              </a:xfrm>
              <a:custGeom>
                <a:avLst/>
                <a:gdLst>
                  <a:gd name="T0" fmla="*/ 586 w 629"/>
                  <a:gd name="T1" fmla="*/ 0 h 937"/>
                  <a:gd name="T2" fmla="*/ 562 w 629"/>
                  <a:gd name="T3" fmla="*/ 0 h 937"/>
                  <a:gd name="T4" fmla="*/ 0 w 629"/>
                  <a:gd name="T5" fmla="*/ 851 h 937"/>
                  <a:gd name="T6" fmla="*/ 0 w 629"/>
                  <a:gd name="T7" fmla="*/ 917 h 937"/>
                  <a:gd name="T8" fmla="*/ 609 w 629"/>
                  <a:gd name="T9" fmla="*/ 4 h 937"/>
                  <a:gd name="T10" fmla="*/ 586 w 629"/>
                  <a:gd name="T11" fmla="*/ 0 h 937"/>
                  <a:gd name="T12" fmla="*/ 586 w 629"/>
                  <a:gd name="T13" fmla="*/ 0 h 9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9" h="937">
                    <a:moveTo>
                      <a:pt x="606" y="0"/>
                    </a:moveTo>
                    <a:lnTo>
                      <a:pt x="582" y="0"/>
                    </a:lnTo>
                    <a:lnTo>
                      <a:pt x="0" y="871"/>
                    </a:lnTo>
                    <a:lnTo>
                      <a:pt x="0" y="937"/>
                    </a:lnTo>
                    <a:lnTo>
                      <a:pt x="629" y="4"/>
                    </a:lnTo>
                    <a:lnTo>
                      <a:pt x="606" y="0"/>
                    </a:lnTo>
                    <a:close/>
                  </a:path>
                </a:pathLst>
              </a:custGeom>
              <a:solidFill>
                <a:srgbClr val="44444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3593" name="Freeform 61"/>
              <p:cNvSpPr>
                <a:spLocks noChangeArrowheads="1"/>
              </p:cNvSpPr>
              <p:nvPr/>
            </p:nvSpPr>
            <p:spPr bwMode="auto">
              <a:xfrm>
                <a:off x="0" y="1039"/>
                <a:ext cx="301" cy="423"/>
              </a:xfrm>
              <a:custGeom>
                <a:avLst/>
                <a:gdLst>
                  <a:gd name="T0" fmla="*/ 263 w 305"/>
                  <a:gd name="T1" fmla="*/ 0 h 427"/>
                  <a:gd name="T2" fmla="*/ 237 w 305"/>
                  <a:gd name="T3" fmla="*/ 0 h 427"/>
                  <a:gd name="T4" fmla="*/ 0 w 305"/>
                  <a:gd name="T5" fmla="*/ 346 h 427"/>
                  <a:gd name="T6" fmla="*/ 0 w 305"/>
                  <a:gd name="T7" fmla="*/ 407 h 427"/>
                  <a:gd name="T8" fmla="*/ 285 w 305"/>
                  <a:gd name="T9" fmla="*/ 5 h 427"/>
                  <a:gd name="T10" fmla="*/ 263 w 305"/>
                  <a:gd name="T11" fmla="*/ 0 h 427"/>
                  <a:gd name="T12" fmla="*/ 263 w 305"/>
                  <a:gd name="T13" fmla="*/ 0 h 4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5" h="427">
                    <a:moveTo>
                      <a:pt x="282" y="0"/>
                    </a:moveTo>
                    <a:lnTo>
                      <a:pt x="252" y="0"/>
                    </a:lnTo>
                    <a:lnTo>
                      <a:pt x="0" y="361"/>
                    </a:lnTo>
                    <a:lnTo>
                      <a:pt x="0" y="427"/>
                    </a:lnTo>
                    <a:lnTo>
                      <a:pt x="305" y="5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44444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3594" name="Freeform 62"/>
              <p:cNvSpPr>
                <a:spLocks noChangeArrowheads="1"/>
              </p:cNvSpPr>
              <p:nvPr/>
            </p:nvSpPr>
            <p:spPr bwMode="auto">
              <a:xfrm>
                <a:off x="4481" y="1039"/>
                <a:ext cx="1273" cy="2682"/>
              </a:xfrm>
              <a:custGeom>
                <a:avLst/>
                <a:gdLst>
                  <a:gd name="T0" fmla="*/ 41 w 1277"/>
                  <a:gd name="T1" fmla="*/ 0 h 2686"/>
                  <a:gd name="T2" fmla="*/ 17 w 1277"/>
                  <a:gd name="T3" fmla="*/ 0 h 2686"/>
                  <a:gd name="T4" fmla="*/ 0 w 1277"/>
                  <a:gd name="T5" fmla="*/ 4 h 2686"/>
                  <a:gd name="T6" fmla="*/ 1257 w 1277"/>
                  <a:gd name="T7" fmla="*/ 2666 h 2686"/>
                  <a:gd name="T8" fmla="*/ 1257 w 1277"/>
                  <a:gd name="T9" fmla="*/ 2576 h 2686"/>
                  <a:gd name="T10" fmla="*/ 41 w 1277"/>
                  <a:gd name="T11" fmla="*/ 0 h 2686"/>
                  <a:gd name="T12" fmla="*/ 41 w 1277"/>
                  <a:gd name="T13" fmla="*/ 0 h 268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77" h="2686">
                    <a:moveTo>
                      <a:pt x="41" y="0"/>
                    </a:moveTo>
                    <a:lnTo>
                      <a:pt x="17" y="0"/>
                    </a:lnTo>
                    <a:lnTo>
                      <a:pt x="0" y="4"/>
                    </a:lnTo>
                    <a:lnTo>
                      <a:pt x="1277" y="2686"/>
                    </a:lnTo>
                    <a:lnTo>
                      <a:pt x="1277" y="2596"/>
                    </a:lnTo>
                    <a:lnTo>
                      <a:pt x="41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63636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3595" name="Freeform 63"/>
              <p:cNvSpPr>
                <a:spLocks noChangeArrowheads="1"/>
              </p:cNvSpPr>
              <p:nvPr/>
            </p:nvSpPr>
            <p:spPr bwMode="auto">
              <a:xfrm>
                <a:off x="4770" y="1039"/>
                <a:ext cx="984" cy="1726"/>
              </a:xfrm>
              <a:custGeom>
                <a:avLst/>
                <a:gdLst>
                  <a:gd name="T0" fmla="*/ 16 w 988"/>
                  <a:gd name="T1" fmla="*/ 0 h 1730"/>
                  <a:gd name="T2" fmla="*/ 0 w 988"/>
                  <a:gd name="T3" fmla="*/ 7 h 1730"/>
                  <a:gd name="T4" fmla="*/ 968 w 988"/>
                  <a:gd name="T5" fmla="*/ 1710 h 1730"/>
                  <a:gd name="T6" fmla="*/ 968 w 988"/>
                  <a:gd name="T7" fmla="*/ 1633 h 1730"/>
                  <a:gd name="T8" fmla="*/ 40 w 988"/>
                  <a:gd name="T9" fmla="*/ 0 h 1730"/>
                  <a:gd name="T10" fmla="*/ 16 w 988"/>
                  <a:gd name="T11" fmla="*/ 0 h 1730"/>
                  <a:gd name="T12" fmla="*/ 16 w 988"/>
                  <a:gd name="T13" fmla="*/ 0 h 17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88" h="1730">
                    <a:moveTo>
                      <a:pt x="16" y="0"/>
                    </a:moveTo>
                    <a:lnTo>
                      <a:pt x="0" y="7"/>
                    </a:lnTo>
                    <a:lnTo>
                      <a:pt x="988" y="1730"/>
                    </a:lnTo>
                    <a:lnTo>
                      <a:pt x="988" y="1653"/>
                    </a:lnTo>
                    <a:lnTo>
                      <a:pt x="40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44444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3596" name="Freeform 64"/>
              <p:cNvSpPr>
                <a:spLocks noChangeArrowheads="1"/>
              </p:cNvSpPr>
              <p:nvPr/>
            </p:nvSpPr>
            <p:spPr bwMode="auto">
              <a:xfrm>
                <a:off x="5088" y="1039"/>
                <a:ext cx="666" cy="993"/>
              </a:xfrm>
              <a:custGeom>
                <a:avLst/>
                <a:gdLst>
                  <a:gd name="T0" fmla="*/ 22 w 670"/>
                  <a:gd name="T1" fmla="*/ 0 h 997"/>
                  <a:gd name="T2" fmla="*/ 0 w 670"/>
                  <a:gd name="T3" fmla="*/ 4 h 997"/>
                  <a:gd name="T4" fmla="*/ 650 w 670"/>
                  <a:gd name="T5" fmla="*/ 977 h 997"/>
                  <a:gd name="T6" fmla="*/ 650 w 670"/>
                  <a:gd name="T7" fmla="*/ 905 h 997"/>
                  <a:gd name="T8" fmla="*/ 46 w 670"/>
                  <a:gd name="T9" fmla="*/ 0 h 997"/>
                  <a:gd name="T10" fmla="*/ 22 w 670"/>
                  <a:gd name="T11" fmla="*/ 0 h 997"/>
                  <a:gd name="T12" fmla="*/ 22 w 670"/>
                  <a:gd name="T13" fmla="*/ 0 h 99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0" h="997">
                    <a:moveTo>
                      <a:pt x="22" y="0"/>
                    </a:moveTo>
                    <a:lnTo>
                      <a:pt x="0" y="4"/>
                    </a:lnTo>
                    <a:lnTo>
                      <a:pt x="670" y="997"/>
                    </a:lnTo>
                    <a:lnTo>
                      <a:pt x="670" y="925"/>
                    </a:lnTo>
                    <a:lnTo>
                      <a:pt x="46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44444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3597" name="Freeform 65"/>
              <p:cNvSpPr>
                <a:spLocks noChangeArrowheads="1"/>
              </p:cNvSpPr>
              <p:nvPr/>
            </p:nvSpPr>
            <p:spPr bwMode="auto">
              <a:xfrm>
                <a:off x="5412" y="1039"/>
                <a:ext cx="342" cy="483"/>
              </a:xfrm>
              <a:custGeom>
                <a:avLst/>
                <a:gdLst>
                  <a:gd name="T0" fmla="*/ 22 w 346"/>
                  <a:gd name="T1" fmla="*/ 0 h 487"/>
                  <a:gd name="T2" fmla="*/ 0 w 346"/>
                  <a:gd name="T3" fmla="*/ 7 h 487"/>
                  <a:gd name="T4" fmla="*/ 326 w 346"/>
                  <a:gd name="T5" fmla="*/ 467 h 487"/>
                  <a:gd name="T6" fmla="*/ 326 w 346"/>
                  <a:gd name="T7" fmla="*/ 400 h 487"/>
                  <a:gd name="T8" fmla="*/ 43 w 346"/>
                  <a:gd name="T9" fmla="*/ 0 h 487"/>
                  <a:gd name="T10" fmla="*/ 22 w 346"/>
                  <a:gd name="T11" fmla="*/ 0 h 487"/>
                  <a:gd name="T12" fmla="*/ 22 w 346"/>
                  <a:gd name="T13" fmla="*/ 0 h 4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6" h="487">
                    <a:moveTo>
                      <a:pt x="22" y="0"/>
                    </a:moveTo>
                    <a:lnTo>
                      <a:pt x="0" y="7"/>
                    </a:lnTo>
                    <a:lnTo>
                      <a:pt x="346" y="487"/>
                    </a:lnTo>
                    <a:lnTo>
                      <a:pt x="346" y="415"/>
                    </a:lnTo>
                    <a:lnTo>
                      <a:pt x="46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44444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</p:grpSp>
      </p:grpSp>
      <p:sp>
        <p:nvSpPr>
          <p:cNvPr id="23555" name="Rectangle 66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3556" name="Text Box 67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3557" name="Text Box 68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3621" name="Rectangle 69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939F81A4-67D6-4F96-8528-B341E211692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23559" name="Rectangle 70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175" r:id="rId1"/>
    <p:sldLayoutId id="2147494176" r:id="rId2"/>
    <p:sldLayoutId id="2147494177" r:id="rId3"/>
    <p:sldLayoutId id="2147494178" r:id="rId4"/>
    <p:sldLayoutId id="2147494179" r:id="rId5"/>
    <p:sldLayoutId id="2147494180" r:id="rId6"/>
    <p:sldLayoutId id="2147494181" r:id="rId7"/>
    <p:sldLayoutId id="2147494182" r:id="rId8"/>
    <p:sldLayoutId id="2147494183" r:id="rId9"/>
    <p:sldLayoutId id="2147494184" r:id="rId10"/>
    <p:sldLayoutId id="2147494185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0C0C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0402" name="Group 1"/>
          <p:cNvGrpSpPr>
            <a:grpSpLocks/>
          </p:cNvGrpSpPr>
          <p:nvPr/>
        </p:nvGrpSpPr>
        <p:grpSpPr bwMode="auto">
          <a:xfrm>
            <a:off x="0" y="0"/>
            <a:ext cx="9136063" cy="6850063"/>
            <a:chOff x="0" y="0"/>
            <a:chExt cx="5755" cy="4315"/>
          </a:xfrm>
        </p:grpSpPr>
        <p:sp>
          <p:nvSpPr>
            <p:cNvPr id="230408" name="Freeform 2"/>
            <p:cNvSpPr>
              <a:spLocks noChangeArrowheads="1"/>
            </p:cNvSpPr>
            <p:nvPr/>
          </p:nvSpPr>
          <p:spPr bwMode="auto">
            <a:xfrm>
              <a:off x="0" y="0"/>
              <a:ext cx="5754" cy="1039"/>
            </a:xfrm>
            <a:custGeom>
              <a:avLst/>
              <a:gdLst>
                <a:gd name="T0" fmla="*/ 5828 w 5740"/>
                <a:gd name="T1" fmla="*/ 1023 h 1043"/>
                <a:gd name="T2" fmla="*/ 0 w 5740"/>
                <a:gd name="T3" fmla="*/ 1023 h 1043"/>
                <a:gd name="T4" fmla="*/ 0 w 5740"/>
                <a:gd name="T5" fmla="*/ 0 h 1043"/>
                <a:gd name="T6" fmla="*/ 5828 w 5740"/>
                <a:gd name="T7" fmla="*/ 0 h 1043"/>
                <a:gd name="T8" fmla="*/ 5828 w 5740"/>
                <a:gd name="T9" fmla="*/ 1023 h 1043"/>
                <a:gd name="T10" fmla="*/ 5828 w 5740"/>
                <a:gd name="T11" fmla="*/ 1023 h 10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40" h="1043">
                  <a:moveTo>
                    <a:pt x="5740" y="1043"/>
                  </a:moveTo>
                  <a:lnTo>
                    <a:pt x="0" y="1043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1043"/>
                  </a:lnTo>
                  <a:close/>
                </a:path>
              </a:pathLst>
            </a:custGeom>
            <a:gradFill rotWithShape="0">
              <a:gsLst>
                <a:gs pos="0">
                  <a:srgbClr val="393939"/>
                </a:gs>
                <a:gs pos="100000">
                  <a:srgbClr val="525252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IN"/>
            </a:p>
          </p:txBody>
        </p:sp>
        <p:grpSp>
          <p:nvGrpSpPr>
            <p:cNvPr id="230409" name="Group 3"/>
            <p:cNvGrpSpPr>
              <a:grpSpLocks/>
            </p:cNvGrpSpPr>
            <p:nvPr/>
          </p:nvGrpSpPr>
          <p:grpSpPr bwMode="auto">
            <a:xfrm>
              <a:off x="0" y="0"/>
              <a:ext cx="5755" cy="4315"/>
              <a:chOff x="0" y="0"/>
              <a:chExt cx="5755" cy="4315"/>
            </a:xfrm>
          </p:grpSpPr>
          <p:sp>
            <p:nvSpPr>
              <p:cNvPr id="230410" name="Freeform 4"/>
              <p:cNvSpPr>
                <a:spLocks noChangeArrowheads="1"/>
              </p:cNvSpPr>
              <p:nvPr/>
            </p:nvSpPr>
            <p:spPr bwMode="auto">
              <a:xfrm>
                <a:off x="1" y="1040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F3F3F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30411" name="Freeform 5"/>
              <p:cNvSpPr>
                <a:spLocks noChangeArrowheads="1"/>
              </p:cNvSpPr>
              <p:nvPr/>
            </p:nvSpPr>
            <p:spPr bwMode="auto">
              <a:xfrm>
                <a:off x="0" y="3988"/>
                <a:ext cx="5754" cy="38"/>
              </a:xfrm>
              <a:custGeom>
                <a:avLst/>
                <a:gdLst>
                  <a:gd name="T0" fmla="*/ 0 w 5740"/>
                  <a:gd name="T1" fmla="*/ 25 h 42"/>
                  <a:gd name="T2" fmla="*/ 5828 w 5740"/>
                  <a:gd name="T3" fmla="*/ 25 h 42"/>
                  <a:gd name="T4" fmla="*/ 5828 w 5740"/>
                  <a:gd name="T5" fmla="*/ 0 h 42"/>
                  <a:gd name="T6" fmla="*/ 0 w 5740"/>
                  <a:gd name="T7" fmla="*/ 0 h 42"/>
                  <a:gd name="T8" fmla="*/ 0 w 5740"/>
                  <a:gd name="T9" fmla="*/ 25 h 42"/>
                  <a:gd name="T10" fmla="*/ 0 w 5740"/>
                  <a:gd name="T11" fmla="*/ 25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42">
                    <a:moveTo>
                      <a:pt x="0" y="42"/>
                    </a:moveTo>
                    <a:lnTo>
                      <a:pt x="5740" y="42"/>
                    </a:lnTo>
                    <a:lnTo>
                      <a:pt x="5740" y="0"/>
                    </a:lnTo>
                    <a:lnTo>
                      <a:pt x="0" y="0"/>
                    </a:lnTo>
                    <a:lnTo>
                      <a:pt x="0" y="42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8484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30412" name="Freeform 6"/>
              <p:cNvSpPr>
                <a:spLocks noChangeArrowheads="1"/>
              </p:cNvSpPr>
              <p:nvPr/>
            </p:nvSpPr>
            <p:spPr bwMode="auto">
              <a:xfrm>
                <a:off x="0" y="3665"/>
                <a:ext cx="5754" cy="26"/>
              </a:xfrm>
              <a:custGeom>
                <a:avLst/>
                <a:gdLst>
                  <a:gd name="T0" fmla="*/ 0 w 5740"/>
                  <a:gd name="T1" fmla="*/ 15 h 30"/>
                  <a:gd name="T2" fmla="*/ 5828 w 5740"/>
                  <a:gd name="T3" fmla="*/ 15 h 30"/>
                  <a:gd name="T4" fmla="*/ 5828 w 5740"/>
                  <a:gd name="T5" fmla="*/ 0 h 30"/>
                  <a:gd name="T6" fmla="*/ 0 w 5740"/>
                  <a:gd name="T7" fmla="*/ 0 h 30"/>
                  <a:gd name="T8" fmla="*/ 0 w 5740"/>
                  <a:gd name="T9" fmla="*/ 15 h 30"/>
                  <a:gd name="T10" fmla="*/ 0 w 5740"/>
                  <a:gd name="T11" fmla="*/ 15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0">
                    <a:moveTo>
                      <a:pt x="0" y="30"/>
                    </a:moveTo>
                    <a:lnTo>
                      <a:pt x="5740" y="30"/>
                    </a:lnTo>
                    <a:lnTo>
                      <a:pt x="5740" y="0"/>
                    </a:lnTo>
                    <a:lnTo>
                      <a:pt x="0" y="0"/>
                    </a:lnTo>
                    <a:lnTo>
                      <a:pt x="0" y="3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8484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30413" name="Freeform 7"/>
              <p:cNvSpPr>
                <a:spLocks noChangeArrowheads="1"/>
              </p:cNvSpPr>
              <p:nvPr/>
            </p:nvSpPr>
            <p:spPr bwMode="auto">
              <a:xfrm>
                <a:off x="0" y="3364"/>
                <a:ext cx="5754" cy="26"/>
              </a:xfrm>
              <a:custGeom>
                <a:avLst/>
                <a:gdLst>
                  <a:gd name="T0" fmla="*/ 0 w 5740"/>
                  <a:gd name="T1" fmla="*/ 15 h 30"/>
                  <a:gd name="T2" fmla="*/ 5828 w 5740"/>
                  <a:gd name="T3" fmla="*/ 15 h 30"/>
                  <a:gd name="T4" fmla="*/ 5828 w 5740"/>
                  <a:gd name="T5" fmla="*/ 0 h 30"/>
                  <a:gd name="T6" fmla="*/ 0 w 5740"/>
                  <a:gd name="T7" fmla="*/ 0 h 30"/>
                  <a:gd name="T8" fmla="*/ 0 w 5740"/>
                  <a:gd name="T9" fmla="*/ 15 h 30"/>
                  <a:gd name="T10" fmla="*/ 0 w 5740"/>
                  <a:gd name="T11" fmla="*/ 15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0">
                    <a:moveTo>
                      <a:pt x="0" y="30"/>
                    </a:moveTo>
                    <a:lnTo>
                      <a:pt x="5740" y="30"/>
                    </a:lnTo>
                    <a:lnTo>
                      <a:pt x="5740" y="0"/>
                    </a:lnTo>
                    <a:lnTo>
                      <a:pt x="0" y="0"/>
                    </a:lnTo>
                    <a:lnTo>
                      <a:pt x="0" y="3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64646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30414" name="Freeform 8"/>
              <p:cNvSpPr>
                <a:spLocks noChangeArrowheads="1"/>
              </p:cNvSpPr>
              <p:nvPr/>
            </p:nvSpPr>
            <p:spPr bwMode="auto">
              <a:xfrm>
                <a:off x="0" y="3105"/>
                <a:ext cx="5754" cy="27"/>
              </a:xfrm>
              <a:custGeom>
                <a:avLst/>
                <a:gdLst>
                  <a:gd name="T0" fmla="*/ 0 w 5740"/>
                  <a:gd name="T1" fmla="*/ 19 h 30"/>
                  <a:gd name="T2" fmla="*/ 5828 w 5740"/>
                  <a:gd name="T3" fmla="*/ 19 h 30"/>
                  <a:gd name="T4" fmla="*/ 5828 w 5740"/>
                  <a:gd name="T5" fmla="*/ 0 h 30"/>
                  <a:gd name="T6" fmla="*/ 0 w 5740"/>
                  <a:gd name="T7" fmla="*/ 0 h 30"/>
                  <a:gd name="T8" fmla="*/ 0 w 5740"/>
                  <a:gd name="T9" fmla="*/ 19 h 30"/>
                  <a:gd name="T10" fmla="*/ 0 w 5740"/>
                  <a:gd name="T11" fmla="*/ 19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0">
                    <a:moveTo>
                      <a:pt x="0" y="30"/>
                    </a:moveTo>
                    <a:lnTo>
                      <a:pt x="5740" y="30"/>
                    </a:lnTo>
                    <a:lnTo>
                      <a:pt x="5740" y="0"/>
                    </a:lnTo>
                    <a:lnTo>
                      <a:pt x="0" y="0"/>
                    </a:lnTo>
                    <a:lnTo>
                      <a:pt x="0" y="3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64646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30415" name="Freeform 9"/>
              <p:cNvSpPr>
                <a:spLocks noChangeArrowheads="1"/>
              </p:cNvSpPr>
              <p:nvPr/>
            </p:nvSpPr>
            <p:spPr bwMode="auto">
              <a:xfrm>
                <a:off x="0" y="2859"/>
                <a:ext cx="5754" cy="32"/>
              </a:xfrm>
              <a:custGeom>
                <a:avLst/>
                <a:gdLst>
                  <a:gd name="T0" fmla="*/ 5828 w 5740"/>
                  <a:gd name="T1" fmla="*/ 0 h 36"/>
                  <a:gd name="T2" fmla="*/ 0 w 5740"/>
                  <a:gd name="T3" fmla="*/ 0 h 36"/>
                  <a:gd name="T4" fmla="*/ 0 w 5740"/>
                  <a:gd name="T5" fmla="*/ 20 h 36"/>
                  <a:gd name="T6" fmla="*/ 5828 w 5740"/>
                  <a:gd name="T7" fmla="*/ 20 h 36"/>
                  <a:gd name="T8" fmla="*/ 5828 w 5740"/>
                  <a:gd name="T9" fmla="*/ 0 h 36"/>
                  <a:gd name="T10" fmla="*/ 5828 w 5740"/>
                  <a:gd name="T11" fmla="*/ 0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6">
                    <a:moveTo>
                      <a:pt x="5740" y="0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5740" y="36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44444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30416" name="Freeform 10"/>
              <p:cNvSpPr>
                <a:spLocks noChangeArrowheads="1"/>
              </p:cNvSpPr>
              <p:nvPr/>
            </p:nvSpPr>
            <p:spPr bwMode="auto">
              <a:xfrm>
                <a:off x="0" y="2644"/>
                <a:ext cx="5754" cy="26"/>
              </a:xfrm>
              <a:custGeom>
                <a:avLst/>
                <a:gdLst>
                  <a:gd name="T0" fmla="*/ 5828 w 5740"/>
                  <a:gd name="T1" fmla="*/ 0 h 30"/>
                  <a:gd name="T2" fmla="*/ 0 w 5740"/>
                  <a:gd name="T3" fmla="*/ 0 h 30"/>
                  <a:gd name="T4" fmla="*/ 0 w 5740"/>
                  <a:gd name="T5" fmla="*/ 15 h 30"/>
                  <a:gd name="T6" fmla="*/ 5828 w 5740"/>
                  <a:gd name="T7" fmla="*/ 15 h 30"/>
                  <a:gd name="T8" fmla="*/ 5828 w 5740"/>
                  <a:gd name="T9" fmla="*/ 0 h 30"/>
                  <a:gd name="T10" fmla="*/ 5828 w 5740"/>
                  <a:gd name="T11" fmla="*/ 0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0">
                    <a:moveTo>
                      <a:pt x="5740" y="0"/>
                    </a:moveTo>
                    <a:lnTo>
                      <a:pt x="0" y="0"/>
                    </a:lnTo>
                    <a:lnTo>
                      <a:pt x="0" y="30"/>
                    </a:lnTo>
                    <a:lnTo>
                      <a:pt x="5740" y="3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44444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30417" name="Freeform 11"/>
              <p:cNvSpPr>
                <a:spLocks noChangeArrowheads="1"/>
              </p:cNvSpPr>
              <p:nvPr/>
            </p:nvSpPr>
            <p:spPr bwMode="auto">
              <a:xfrm>
                <a:off x="0" y="2433"/>
                <a:ext cx="5754" cy="32"/>
              </a:xfrm>
              <a:custGeom>
                <a:avLst/>
                <a:gdLst>
                  <a:gd name="T0" fmla="*/ 5828 w 5740"/>
                  <a:gd name="T1" fmla="*/ 0 h 36"/>
                  <a:gd name="T2" fmla="*/ 0 w 5740"/>
                  <a:gd name="T3" fmla="*/ 0 h 36"/>
                  <a:gd name="T4" fmla="*/ 0 w 5740"/>
                  <a:gd name="T5" fmla="*/ 20 h 36"/>
                  <a:gd name="T6" fmla="*/ 5828 w 5740"/>
                  <a:gd name="T7" fmla="*/ 20 h 36"/>
                  <a:gd name="T8" fmla="*/ 5828 w 5740"/>
                  <a:gd name="T9" fmla="*/ 0 h 36"/>
                  <a:gd name="T10" fmla="*/ 5828 w 5740"/>
                  <a:gd name="T11" fmla="*/ 0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6">
                    <a:moveTo>
                      <a:pt x="5740" y="0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5740" y="36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14141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30418" name="Freeform 12"/>
              <p:cNvSpPr>
                <a:spLocks noChangeArrowheads="1"/>
              </p:cNvSpPr>
              <p:nvPr/>
            </p:nvSpPr>
            <p:spPr bwMode="auto">
              <a:xfrm>
                <a:off x="0" y="2259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14141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30419" name="Freeform 13"/>
              <p:cNvSpPr>
                <a:spLocks noChangeArrowheads="1"/>
              </p:cNvSpPr>
              <p:nvPr/>
            </p:nvSpPr>
            <p:spPr bwMode="auto">
              <a:xfrm>
                <a:off x="0" y="2090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F3F3F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30420" name="Freeform 14"/>
              <p:cNvSpPr>
                <a:spLocks noChangeArrowheads="1"/>
              </p:cNvSpPr>
              <p:nvPr/>
            </p:nvSpPr>
            <p:spPr bwMode="auto">
              <a:xfrm>
                <a:off x="0" y="1928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D3D3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30421" name="Freeform 15"/>
              <p:cNvSpPr>
                <a:spLocks noChangeArrowheads="1"/>
              </p:cNvSpPr>
              <p:nvPr/>
            </p:nvSpPr>
            <p:spPr bwMode="auto">
              <a:xfrm>
                <a:off x="0" y="1645"/>
                <a:ext cx="5754" cy="8"/>
              </a:xfrm>
              <a:custGeom>
                <a:avLst/>
                <a:gdLst>
                  <a:gd name="T0" fmla="*/ 5828 w 5740"/>
                  <a:gd name="T1" fmla="*/ 0 h 12"/>
                  <a:gd name="T2" fmla="*/ 0 w 5740"/>
                  <a:gd name="T3" fmla="*/ 0 h 12"/>
                  <a:gd name="T4" fmla="*/ 0 w 5740"/>
                  <a:gd name="T5" fmla="*/ 1 h 12"/>
                  <a:gd name="T6" fmla="*/ 5828 w 5740"/>
                  <a:gd name="T7" fmla="*/ 1 h 12"/>
                  <a:gd name="T8" fmla="*/ 5828 w 5740"/>
                  <a:gd name="T9" fmla="*/ 0 h 12"/>
                  <a:gd name="T10" fmla="*/ 5828 w 5740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2">
                    <a:moveTo>
                      <a:pt x="5740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5740" y="12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D3D3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30422" name="Freeform 16"/>
              <p:cNvSpPr>
                <a:spLocks noChangeArrowheads="1"/>
              </p:cNvSpPr>
              <p:nvPr/>
            </p:nvSpPr>
            <p:spPr bwMode="auto">
              <a:xfrm>
                <a:off x="0" y="1778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D3D3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30423" name="Freeform 17"/>
              <p:cNvSpPr>
                <a:spLocks noChangeArrowheads="1"/>
              </p:cNvSpPr>
              <p:nvPr/>
            </p:nvSpPr>
            <p:spPr bwMode="auto">
              <a:xfrm>
                <a:off x="0" y="1520"/>
                <a:ext cx="5754" cy="8"/>
              </a:xfrm>
              <a:custGeom>
                <a:avLst/>
                <a:gdLst>
                  <a:gd name="T0" fmla="*/ 5828 w 5740"/>
                  <a:gd name="T1" fmla="*/ 0 h 12"/>
                  <a:gd name="T2" fmla="*/ 0 w 5740"/>
                  <a:gd name="T3" fmla="*/ 0 h 12"/>
                  <a:gd name="T4" fmla="*/ 0 w 5740"/>
                  <a:gd name="T5" fmla="*/ 1 h 12"/>
                  <a:gd name="T6" fmla="*/ 5828 w 5740"/>
                  <a:gd name="T7" fmla="*/ 1 h 12"/>
                  <a:gd name="T8" fmla="*/ 5828 w 5740"/>
                  <a:gd name="T9" fmla="*/ 0 h 12"/>
                  <a:gd name="T10" fmla="*/ 5828 w 5740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2">
                    <a:moveTo>
                      <a:pt x="5740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5740" y="12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D3D3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30424" name="Freeform 18"/>
              <p:cNvSpPr>
                <a:spLocks noChangeArrowheads="1"/>
              </p:cNvSpPr>
              <p:nvPr/>
            </p:nvSpPr>
            <p:spPr bwMode="auto">
              <a:xfrm>
                <a:off x="0" y="1394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D3D3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30425" name="Freeform 19"/>
              <p:cNvSpPr>
                <a:spLocks noChangeArrowheads="1"/>
              </p:cNvSpPr>
              <p:nvPr/>
            </p:nvSpPr>
            <p:spPr bwMode="auto">
              <a:xfrm>
                <a:off x="0" y="1280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D3D3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30426" name="Freeform 20"/>
              <p:cNvSpPr>
                <a:spLocks noChangeArrowheads="1"/>
              </p:cNvSpPr>
              <p:nvPr/>
            </p:nvSpPr>
            <p:spPr bwMode="auto">
              <a:xfrm>
                <a:off x="0" y="1177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D3D3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30427" name="Freeform 21"/>
              <p:cNvSpPr>
                <a:spLocks noChangeArrowheads="1"/>
              </p:cNvSpPr>
              <p:nvPr/>
            </p:nvSpPr>
            <p:spPr bwMode="auto">
              <a:xfrm>
                <a:off x="0" y="24"/>
                <a:ext cx="5754" cy="26"/>
              </a:xfrm>
              <a:custGeom>
                <a:avLst/>
                <a:gdLst>
                  <a:gd name="T0" fmla="*/ 5828 w 5740"/>
                  <a:gd name="T1" fmla="*/ 0 h 30"/>
                  <a:gd name="T2" fmla="*/ 0 w 5740"/>
                  <a:gd name="T3" fmla="*/ 0 h 30"/>
                  <a:gd name="T4" fmla="*/ 0 w 5740"/>
                  <a:gd name="T5" fmla="*/ 15 h 30"/>
                  <a:gd name="T6" fmla="*/ 5828 w 5740"/>
                  <a:gd name="T7" fmla="*/ 15 h 30"/>
                  <a:gd name="T8" fmla="*/ 5828 w 5740"/>
                  <a:gd name="T9" fmla="*/ 0 h 30"/>
                  <a:gd name="T10" fmla="*/ 5828 w 5740"/>
                  <a:gd name="T11" fmla="*/ 0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0">
                    <a:moveTo>
                      <a:pt x="5740" y="0"/>
                    </a:moveTo>
                    <a:lnTo>
                      <a:pt x="0" y="0"/>
                    </a:lnTo>
                    <a:lnTo>
                      <a:pt x="0" y="30"/>
                    </a:lnTo>
                    <a:lnTo>
                      <a:pt x="5740" y="3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8484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30428" name="Freeform 22"/>
              <p:cNvSpPr>
                <a:spLocks noChangeArrowheads="1"/>
              </p:cNvSpPr>
              <p:nvPr/>
            </p:nvSpPr>
            <p:spPr bwMode="auto">
              <a:xfrm>
                <a:off x="0" y="186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8484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30429" name="Freeform 23"/>
              <p:cNvSpPr>
                <a:spLocks noChangeArrowheads="1"/>
              </p:cNvSpPr>
              <p:nvPr/>
            </p:nvSpPr>
            <p:spPr bwMode="auto">
              <a:xfrm>
                <a:off x="0" y="475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44444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30430" name="Freeform 24"/>
              <p:cNvSpPr>
                <a:spLocks noChangeArrowheads="1"/>
              </p:cNvSpPr>
              <p:nvPr/>
            </p:nvSpPr>
            <p:spPr bwMode="auto">
              <a:xfrm>
                <a:off x="0" y="337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64646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30431" name="Freeform 25"/>
              <p:cNvSpPr>
                <a:spLocks noChangeArrowheads="1"/>
              </p:cNvSpPr>
              <p:nvPr/>
            </p:nvSpPr>
            <p:spPr bwMode="auto">
              <a:xfrm>
                <a:off x="0" y="600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D3D3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30432" name="Freeform 26"/>
              <p:cNvSpPr>
                <a:spLocks noChangeArrowheads="1"/>
              </p:cNvSpPr>
              <p:nvPr/>
            </p:nvSpPr>
            <p:spPr bwMode="auto">
              <a:xfrm>
                <a:off x="0" y="727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F3F3F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30433" name="Freeform 27"/>
              <p:cNvSpPr>
                <a:spLocks noChangeArrowheads="1"/>
              </p:cNvSpPr>
              <p:nvPr/>
            </p:nvSpPr>
            <p:spPr bwMode="auto">
              <a:xfrm>
                <a:off x="0" y="841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F3F3F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30434" name="Freeform 28"/>
              <p:cNvSpPr>
                <a:spLocks noChangeArrowheads="1"/>
              </p:cNvSpPr>
              <p:nvPr/>
            </p:nvSpPr>
            <p:spPr bwMode="auto">
              <a:xfrm>
                <a:off x="0" y="943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F3F3F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grpSp>
            <p:nvGrpSpPr>
              <p:cNvPr id="230435" name="Group 29"/>
              <p:cNvGrpSpPr>
                <a:grpSpLocks/>
              </p:cNvGrpSpPr>
              <p:nvPr/>
            </p:nvGrpSpPr>
            <p:grpSpPr bwMode="auto">
              <a:xfrm>
                <a:off x="0" y="0"/>
                <a:ext cx="5754" cy="1041"/>
                <a:chOff x="0" y="0"/>
                <a:chExt cx="5754" cy="1041"/>
              </a:xfrm>
            </p:grpSpPr>
            <p:sp>
              <p:nvSpPr>
                <p:cNvPr id="230457" name="Freeform 30"/>
                <p:cNvSpPr>
                  <a:spLocks noChangeArrowheads="1"/>
                </p:cNvSpPr>
                <p:nvPr/>
              </p:nvSpPr>
              <p:spPr bwMode="auto">
                <a:xfrm>
                  <a:off x="2849" y="0"/>
                  <a:ext cx="38" cy="1041"/>
                </a:xfrm>
                <a:custGeom>
                  <a:avLst/>
                  <a:gdLst>
                    <a:gd name="T0" fmla="*/ 11 w 42"/>
                    <a:gd name="T1" fmla="*/ 1035 h 1043"/>
                    <a:gd name="T2" fmla="*/ 25 w 42"/>
                    <a:gd name="T3" fmla="*/ 1035 h 1043"/>
                    <a:gd name="T4" fmla="*/ 25 w 42"/>
                    <a:gd name="T5" fmla="*/ 0 h 1043"/>
                    <a:gd name="T6" fmla="*/ 0 w 42"/>
                    <a:gd name="T7" fmla="*/ 0 h 1043"/>
                    <a:gd name="T8" fmla="*/ 0 w 42"/>
                    <a:gd name="T9" fmla="*/ 1035 h 1043"/>
                    <a:gd name="T10" fmla="*/ 11 w 42"/>
                    <a:gd name="T11" fmla="*/ 1035 h 1043"/>
                    <a:gd name="T12" fmla="*/ 11 w 42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2" h="1043">
                      <a:moveTo>
                        <a:pt x="18" y="1043"/>
                      </a:moveTo>
                      <a:lnTo>
                        <a:pt x="42" y="1043"/>
                      </a:lnTo>
                      <a:lnTo>
                        <a:pt x="42" y="0"/>
                      </a:lnTo>
                      <a:lnTo>
                        <a:pt x="0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30458" name="Freeform 31"/>
                <p:cNvSpPr>
                  <a:spLocks noChangeArrowheads="1"/>
                </p:cNvSpPr>
                <p:nvPr/>
              </p:nvSpPr>
              <p:spPr bwMode="auto">
                <a:xfrm>
                  <a:off x="2400" y="0"/>
                  <a:ext cx="151" cy="1041"/>
                </a:xfrm>
                <a:custGeom>
                  <a:avLst/>
                  <a:gdLst>
                    <a:gd name="T0" fmla="*/ 116 w 155"/>
                    <a:gd name="T1" fmla="*/ 1035 h 1043"/>
                    <a:gd name="T2" fmla="*/ 135 w 155"/>
                    <a:gd name="T3" fmla="*/ 1035 h 1043"/>
                    <a:gd name="T4" fmla="*/ 37 w 155"/>
                    <a:gd name="T5" fmla="*/ 0 h 1043"/>
                    <a:gd name="T6" fmla="*/ 0 w 155"/>
                    <a:gd name="T7" fmla="*/ 0 h 1043"/>
                    <a:gd name="T8" fmla="*/ 98 w 155"/>
                    <a:gd name="T9" fmla="*/ 1035 h 1043"/>
                    <a:gd name="T10" fmla="*/ 116 w 155"/>
                    <a:gd name="T11" fmla="*/ 1035 h 1043"/>
                    <a:gd name="T12" fmla="*/ 116 w 155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55" h="1043">
                      <a:moveTo>
                        <a:pt x="131" y="1043"/>
                      </a:moveTo>
                      <a:lnTo>
                        <a:pt x="155" y="1043"/>
                      </a:lnTo>
                      <a:lnTo>
                        <a:pt x="42" y="0"/>
                      </a:lnTo>
                      <a:lnTo>
                        <a:pt x="0" y="0"/>
                      </a:lnTo>
                      <a:lnTo>
                        <a:pt x="113" y="1043"/>
                      </a:lnTo>
                      <a:lnTo>
                        <a:pt x="131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30459" name="Freeform 32"/>
                <p:cNvSpPr>
                  <a:spLocks noChangeArrowheads="1"/>
                </p:cNvSpPr>
                <p:nvPr/>
              </p:nvSpPr>
              <p:spPr bwMode="auto">
                <a:xfrm>
                  <a:off x="1967" y="0"/>
                  <a:ext cx="236" cy="1041"/>
                </a:xfrm>
                <a:custGeom>
                  <a:avLst/>
                  <a:gdLst>
                    <a:gd name="T0" fmla="*/ 207 w 239"/>
                    <a:gd name="T1" fmla="*/ 1035 h 1043"/>
                    <a:gd name="T2" fmla="*/ 225 w 239"/>
                    <a:gd name="T3" fmla="*/ 1035 h 1043"/>
                    <a:gd name="T4" fmla="*/ 36 w 239"/>
                    <a:gd name="T5" fmla="*/ 0 h 1043"/>
                    <a:gd name="T6" fmla="*/ 0 w 239"/>
                    <a:gd name="T7" fmla="*/ 0 h 1043"/>
                    <a:gd name="T8" fmla="*/ 192 w 239"/>
                    <a:gd name="T9" fmla="*/ 1035 h 1043"/>
                    <a:gd name="T10" fmla="*/ 207 w 239"/>
                    <a:gd name="T11" fmla="*/ 1035 h 1043"/>
                    <a:gd name="T12" fmla="*/ 207 w 239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39" h="1043">
                      <a:moveTo>
                        <a:pt x="221" y="1043"/>
                      </a:moveTo>
                      <a:lnTo>
                        <a:pt x="239" y="1043"/>
                      </a:lnTo>
                      <a:lnTo>
                        <a:pt x="36" y="0"/>
                      </a:lnTo>
                      <a:lnTo>
                        <a:pt x="0" y="0"/>
                      </a:lnTo>
                      <a:lnTo>
                        <a:pt x="203" y="1043"/>
                      </a:lnTo>
                      <a:lnTo>
                        <a:pt x="221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30460" name="Freeform 33"/>
                <p:cNvSpPr>
                  <a:spLocks noChangeArrowheads="1"/>
                </p:cNvSpPr>
                <p:nvPr/>
              </p:nvSpPr>
              <p:spPr bwMode="auto">
                <a:xfrm>
                  <a:off x="1554" y="0"/>
                  <a:ext cx="349" cy="1041"/>
                </a:xfrm>
                <a:custGeom>
                  <a:avLst/>
                  <a:gdLst>
                    <a:gd name="T0" fmla="*/ 320 w 352"/>
                    <a:gd name="T1" fmla="*/ 1035 h 1043"/>
                    <a:gd name="T2" fmla="*/ 338 w 352"/>
                    <a:gd name="T3" fmla="*/ 1035 h 1043"/>
                    <a:gd name="T4" fmla="*/ 41 w 352"/>
                    <a:gd name="T5" fmla="*/ 0 h 1043"/>
                    <a:gd name="T6" fmla="*/ 0 w 352"/>
                    <a:gd name="T7" fmla="*/ 0 h 1043"/>
                    <a:gd name="T8" fmla="*/ 297 w 352"/>
                    <a:gd name="T9" fmla="*/ 1035 h 1043"/>
                    <a:gd name="T10" fmla="*/ 320 w 352"/>
                    <a:gd name="T11" fmla="*/ 1035 h 1043"/>
                    <a:gd name="T12" fmla="*/ 320 w 352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52" h="1043">
                      <a:moveTo>
                        <a:pt x="334" y="1043"/>
                      </a:moveTo>
                      <a:lnTo>
                        <a:pt x="352" y="1043"/>
                      </a:lnTo>
                      <a:lnTo>
                        <a:pt x="41" y="0"/>
                      </a:lnTo>
                      <a:lnTo>
                        <a:pt x="0" y="0"/>
                      </a:lnTo>
                      <a:lnTo>
                        <a:pt x="311" y="1043"/>
                      </a:lnTo>
                      <a:lnTo>
                        <a:pt x="334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30461" name="Freeform 34"/>
                <p:cNvSpPr>
                  <a:spLocks noChangeArrowheads="1"/>
                </p:cNvSpPr>
                <p:nvPr/>
              </p:nvSpPr>
              <p:spPr bwMode="auto">
                <a:xfrm>
                  <a:off x="1134" y="0"/>
                  <a:ext cx="446" cy="1041"/>
                </a:xfrm>
                <a:custGeom>
                  <a:avLst/>
                  <a:gdLst>
                    <a:gd name="T0" fmla="*/ 411 w 449"/>
                    <a:gd name="T1" fmla="*/ 1035 h 1043"/>
                    <a:gd name="T2" fmla="*/ 435 w 449"/>
                    <a:gd name="T3" fmla="*/ 1035 h 1043"/>
                    <a:gd name="T4" fmla="*/ 42 w 449"/>
                    <a:gd name="T5" fmla="*/ 0 h 1043"/>
                    <a:gd name="T6" fmla="*/ 0 w 449"/>
                    <a:gd name="T7" fmla="*/ 0 h 1043"/>
                    <a:gd name="T8" fmla="*/ 393 w 449"/>
                    <a:gd name="T9" fmla="*/ 1035 h 1043"/>
                    <a:gd name="T10" fmla="*/ 411 w 449"/>
                    <a:gd name="T11" fmla="*/ 1035 h 1043"/>
                    <a:gd name="T12" fmla="*/ 411 w 449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49" h="1043">
                      <a:moveTo>
                        <a:pt x="425" y="1043"/>
                      </a:moveTo>
                      <a:lnTo>
                        <a:pt x="449" y="1043"/>
                      </a:lnTo>
                      <a:lnTo>
                        <a:pt x="42" y="0"/>
                      </a:lnTo>
                      <a:lnTo>
                        <a:pt x="0" y="0"/>
                      </a:lnTo>
                      <a:lnTo>
                        <a:pt x="407" y="1043"/>
                      </a:lnTo>
                      <a:lnTo>
                        <a:pt x="425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30462" name="Freeform 35"/>
                <p:cNvSpPr>
                  <a:spLocks noChangeArrowheads="1"/>
                </p:cNvSpPr>
                <p:nvPr/>
              </p:nvSpPr>
              <p:spPr bwMode="auto">
                <a:xfrm>
                  <a:off x="714" y="0"/>
                  <a:ext cx="536" cy="1041"/>
                </a:xfrm>
                <a:custGeom>
                  <a:avLst/>
                  <a:gdLst>
                    <a:gd name="T0" fmla="*/ 512 w 538"/>
                    <a:gd name="T1" fmla="*/ 1035 h 1043"/>
                    <a:gd name="T2" fmla="*/ 530 w 538"/>
                    <a:gd name="T3" fmla="*/ 1035 h 1043"/>
                    <a:gd name="T4" fmla="*/ 41 w 538"/>
                    <a:gd name="T5" fmla="*/ 0 h 1043"/>
                    <a:gd name="T6" fmla="*/ 0 w 538"/>
                    <a:gd name="T7" fmla="*/ 0 h 1043"/>
                    <a:gd name="T8" fmla="*/ 488 w 538"/>
                    <a:gd name="T9" fmla="*/ 1035 h 1043"/>
                    <a:gd name="T10" fmla="*/ 512 w 538"/>
                    <a:gd name="T11" fmla="*/ 1035 h 1043"/>
                    <a:gd name="T12" fmla="*/ 512 w 538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38" h="1043">
                      <a:moveTo>
                        <a:pt x="520" y="1043"/>
                      </a:moveTo>
                      <a:lnTo>
                        <a:pt x="538" y="1043"/>
                      </a:lnTo>
                      <a:lnTo>
                        <a:pt x="41" y="0"/>
                      </a:lnTo>
                      <a:lnTo>
                        <a:pt x="0" y="0"/>
                      </a:lnTo>
                      <a:lnTo>
                        <a:pt x="496" y="1043"/>
                      </a:lnTo>
                      <a:lnTo>
                        <a:pt x="520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30463" name="Freeform 36"/>
                <p:cNvSpPr>
                  <a:spLocks noChangeArrowheads="1"/>
                </p:cNvSpPr>
                <p:nvPr/>
              </p:nvSpPr>
              <p:spPr bwMode="auto">
                <a:xfrm>
                  <a:off x="306" y="0"/>
                  <a:ext cx="638" cy="1041"/>
                </a:xfrm>
                <a:custGeom>
                  <a:avLst/>
                  <a:gdLst>
                    <a:gd name="T0" fmla="*/ 614 w 640"/>
                    <a:gd name="T1" fmla="*/ 1035 h 1043"/>
                    <a:gd name="T2" fmla="*/ 632 w 640"/>
                    <a:gd name="T3" fmla="*/ 1035 h 1043"/>
                    <a:gd name="T4" fmla="*/ 48 w 640"/>
                    <a:gd name="T5" fmla="*/ 0 h 1043"/>
                    <a:gd name="T6" fmla="*/ 0 w 640"/>
                    <a:gd name="T7" fmla="*/ 0 h 1043"/>
                    <a:gd name="T8" fmla="*/ 590 w 640"/>
                    <a:gd name="T9" fmla="*/ 1035 h 1043"/>
                    <a:gd name="T10" fmla="*/ 614 w 640"/>
                    <a:gd name="T11" fmla="*/ 1035 h 1043"/>
                    <a:gd name="T12" fmla="*/ 614 w 640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40" h="1043">
                      <a:moveTo>
                        <a:pt x="622" y="1043"/>
                      </a:moveTo>
                      <a:lnTo>
                        <a:pt x="640" y="1043"/>
                      </a:lnTo>
                      <a:lnTo>
                        <a:pt x="48" y="0"/>
                      </a:lnTo>
                      <a:lnTo>
                        <a:pt x="0" y="0"/>
                      </a:lnTo>
                      <a:lnTo>
                        <a:pt x="598" y="1043"/>
                      </a:lnTo>
                      <a:lnTo>
                        <a:pt x="622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30464" name="Freeform 37"/>
                <p:cNvSpPr>
                  <a:spLocks noChangeArrowheads="1"/>
                </p:cNvSpPr>
                <p:nvPr/>
              </p:nvSpPr>
              <p:spPr bwMode="auto">
                <a:xfrm>
                  <a:off x="0" y="108"/>
                  <a:ext cx="626" cy="933"/>
                </a:xfrm>
                <a:custGeom>
                  <a:avLst/>
                  <a:gdLst>
                    <a:gd name="T0" fmla="*/ 596 w 628"/>
                    <a:gd name="T1" fmla="*/ 927 h 935"/>
                    <a:gd name="T2" fmla="*/ 620 w 628"/>
                    <a:gd name="T3" fmla="*/ 927 h 935"/>
                    <a:gd name="T4" fmla="*/ 0 w 628"/>
                    <a:gd name="T5" fmla="*/ 0 h 935"/>
                    <a:gd name="T6" fmla="*/ 0 w 628"/>
                    <a:gd name="T7" fmla="*/ 66 h 935"/>
                    <a:gd name="T8" fmla="*/ 572 w 628"/>
                    <a:gd name="T9" fmla="*/ 927 h 935"/>
                    <a:gd name="T10" fmla="*/ 596 w 628"/>
                    <a:gd name="T11" fmla="*/ 927 h 935"/>
                    <a:gd name="T12" fmla="*/ 596 w 628"/>
                    <a:gd name="T13" fmla="*/ 927 h 93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28" h="935">
                      <a:moveTo>
                        <a:pt x="604" y="935"/>
                      </a:moveTo>
                      <a:lnTo>
                        <a:pt x="628" y="935"/>
                      </a:lnTo>
                      <a:lnTo>
                        <a:pt x="0" y="0"/>
                      </a:lnTo>
                      <a:lnTo>
                        <a:pt x="0" y="66"/>
                      </a:lnTo>
                      <a:lnTo>
                        <a:pt x="580" y="935"/>
                      </a:lnTo>
                      <a:lnTo>
                        <a:pt x="604" y="9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30465" name="Freeform 38"/>
                <p:cNvSpPr>
                  <a:spLocks noChangeArrowheads="1"/>
                </p:cNvSpPr>
                <p:nvPr/>
              </p:nvSpPr>
              <p:spPr bwMode="auto">
                <a:xfrm>
                  <a:off x="3191" y="0"/>
                  <a:ext cx="151" cy="1041"/>
                </a:xfrm>
                <a:custGeom>
                  <a:avLst/>
                  <a:gdLst>
                    <a:gd name="T0" fmla="*/ 18 w 155"/>
                    <a:gd name="T1" fmla="*/ 1035 h 1043"/>
                    <a:gd name="T2" fmla="*/ 37 w 155"/>
                    <a:gd name="T3" fmla="*/ 1035 h 1043"/>
                    <a:gd name="T4" fmla="*/ 135 w 155"/>
                    <a:gd name="T5" fmla="*/ 0 h 1043"/>
                    <a:gd name="T6" fmla="*/ 99 w 155"/>
                    <a:gd name="T7" fmla="*/ 0 h 1043"/>
                    <a:gd name="T8" fmla="*/ 0 w 155"/>
                    <a:gd name="T9" fmla="*/ 1035 h 1043"/>
                    <a:gd name="T10" fmla="*/ 18 w 155"/>
                    <a:gd name="T11" fmla="*/ 1035 h 1043"/>
                    <a:gd name="T12" fmla="*/ 18 w 155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55" h="1043">
                      <a:moveTo>
                        <a:pt x="18" y="1043"/>
                      </a:moveTo>
                      <a:lnTo>
                        <a:pt x="42" y="1043"/>
                      </a:lnTo>
                      <a:lnTo>
                        <a:pt x="155" y="0"/>
                      </a:lnTo>
                      <a:lnTo>
                        <a:pt x="114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30466" name="Freeform 39"/>
                <p:cNvSpPr>
                  <a:spLocks noChangeArrowheads="1"/>
                </p:cNvSpPr>
                <p:nvPr/>
              </p:nvSpPr>
              <p:spPr bwMode="auto">
                <a:xfrm>
                  <a:off x="3533" y="0"/>
                  <a:ext cx="236" cy="1041"/>
                </a:xfrm>
                <a:custGeom>
                  <a:avLst/>
                  <a:gdLst>
                    <a:gd name="T0" fmla="*/ 18 w 239"/>
                    <a:gd name="T1" fmla="*/ 1035 h 1043"/>
                    <a:gd name="T2" fmla="*/ 36 w 239"/>
                    <a:gd name="T3" fmla="*/ 1035 h 1043"/>
                    <a:gd name="T4" fmla="*/ 225 w 239"/>
                    <a:gd name="T5" fmla="*/ 0 h 1043"/>
                    <a:gd name="T6" fmla="*/ 192 w 239"/>
                    <a:gd name="T7" fmla="*/ 0 h 1043"/>
                    <a:gd name="T8" fmla="*/ 0 w 239"/>
                    <a:gd name="T9" fmla="*/ 1035 h 1043"/>
                    <a:gd name="T10" fmla="*/ 18 w 239"/>
                    <a:gd name="T11" fmla="*/ 1035 h 1043"/>
                    <a:gd name="T12" fmla="*/ 18 w 239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39" h="1043">
                      <a:moveTo>
                        <a:pt x="18" y="1043"/>
                      </a:moveTo>
                      <a:lnTo>
                        <a:pt x="36" y="1043"/>
                      </a:lnTo>
                      <a:lnTo>
                        <a:pt x="239" y="0"/>
                      </a:lnTo>
                      <a:lnTo>
                        <a:pt x="203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30467" name="Freeform 40"/>
                <p:cNvSpPr>
                  <a:spLocks noChangeArrowheads="1"/>
                </p:cNvSpPr>
                <p:nvPr/>
              </p:nvSpPr>
              <p:spPr bwMode="auto">
                <a:xfrm>
                  <a:off x="3821" y="0"/>
                  <a:ext cx="355" cy="1041"/>
                </a:xfrm>
                <a:custGeom>
                  <a:avLst/>
                  <a:gdLst>
                    <a:gd name="T0" fmla="*/ 24 w 358"/>
                    <a:gd name="T1" fmla="*/ 1035 h 1043"/>
                    <a:gd name="T2" fmla="*/ 42 w 358"/>
                    <a:gd name="T3" fmla="*/ 1035 h 1043"/>
                    <a:gd name="T4" fmla="*/ 344 w 358"/>
                    <a:gd name="T5" fmla="*/ 0 h 1043"/>
                    <a:gd name="T6" fmla="*/ 303 w 358"/>
                    <a:gd name="T7" fmla="*/ 0 h 1043"/>
                    <a:gd name="T8" fmla="*/ 0 w 358"/>
                    <a:gd name="T9" fmla="*/ 1035 h 1043"/>
                    <a:gd name="T10" fmla="*/ 24 w 358"/>
                    <a:gd name="T11" fmla="*/ 1035 h 1043"/>
                    <a:gd name="T12" fmla="*/ 24 w 358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58" h="1043">
                      <a:moveTo>
                        <a:pt x="24" y="1043"/>
                      </a:moveTo>
                      <a:lnTo>
                        <a:pt x="42" y="1043"/>
                      </a:lnTo>
                      <a:lnTo>
                        <a:pt x="358" y="0"/>
                      </a:lnTo>
                      <a:lnTo>
                        <a:pt x="317" y="0"/>
                      </a:lnTo>
                      <a:lnTo>
                        <a:pt x="0" y="1043"/>
                      </a:lnTo>
                      <a:lnTo>
                        <a:pt x="24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30468" name="Freeform 41"/>
                <p:cNvSpPr>
                  <a:spLocks noChangeArrowheads="1"/>
                </p:cNvSpPr>
                <p:nvPr/>
              </p:nvSpPr>
              <p:spPr bwMode="auto">
                <a:xfrm>
                  <a:off x="4139" y="0"/>
                  <a:ext cx="445" cy="1041"/>
                </a:xfrm>
                <a:custGeom>
                  <a:avLst/>
                  <a:gdLst>
                    <a:gd name="T0" fmla="*/ 18 w 448"/>
                    <a:gd name="T1" fmla="*/ 1035 h 1043"/>
                    <a:gd name="T2" fmla="*/ 41 w 448"/>
                    <a:gd name="T3" fmla="*/ 1035 h 1043"/>
                    <a:gd name="T4" fmla="*/ 434 w 448"/>
                    <a:gd name="T5" fmla="*/ 0 h 1043"/>
                    <a:gd name="T6" fmla="*/ 392 w 448"/>
                    <a:gd name="T7" fmla="*/ 0 h 1043"/>
                    <a:gd name="T8" fmla="*/ 0 w 448"/>
                    <a:gd name="T9" fmla="*/ 1035 h 1043"/>
                    <a:gd name="T10" fmla="*/ 18 w 448"/>
                    <a:gd name="T11" fmla="*/ 1035 h 1043"/>
                    <a:gd name="T12" fmla="*/ 18 w 448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48" h="1043">
                      <a:moveTo>
                        <a:pt x="18" y="1043"/>
                      </a:moveTo>
                      <a:lnTo>
                        <a:pt x="41" y="1043"/>
                      </a:lnTo>
                      <a:lnTo>
                        <a:pt x="448" y="0"/>
                      </a:lnTo>
                      <a:lnTo>
                        <a:pt x="406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30469" name="Freeform 42"/>
                <p:cNvSpPr>
                  <a:spLocks noChangeArrowheads="1"/>
                </p:cNvSpPr>
                <p:nvPr/>
              </p:nvSpPr>
              <p:spPr bwMode="auto">
                <a:xfrm>
                  <a:off x="4480" y="0"/>
                  <a:ext cx="537" cy="1041"/>
                </a:xfrm>
                <a:custGeom>
                  <a:avLst/>
                  <a:gdLst>
                    <a:gd name="T0" fmla="*/ 18 w 539"/>
                    <a:gd name="T1" fmla="*/ 1035 h 1043"/>
                    <a:gd name="T2" fmla="*/ 42 w 539"/>
                    <a:gd name="T3" fmla="*/ 1035 h 1043"/>
                    <a:gd name="T4" fmla="*/ 531 w 539"/>
                    <a:gd name="T5" fmla="*/ 0 h 1043"/>
                    <a:gd name="T6" fmla="*/ 489 w 539"/>
                    <a:gd name="T7" fmla="*/ 0 h 1043"/>
                    <a:gd name="T8" fmla="*/ 0 w 539"/>
                    <a:gd name="T9" fmla="*/ 1035 h 1043"/>
                    <a:gd name="T10" fmla="*/ 18 w 539"/>
                    <a:gd name="T11" fmla="*/ 1035 h 1043"/>
                    <a:gd name="T12" fmla="*/ 18 w 539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39" h="1043">
                      <a:moveTo>
                        <a:pt x="18" y="1043"/>
                      </a:moveTo>
                      <a:lnTo>
                        <a:pt x="42" y="1043"/>
                      </a:lnTo>
                      <a:lnTo>
                        <a:pt x="539" y="0"/>
                      </a:lnTo>
                      <a:lnTo>
                        <a:pt x="497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30470" name="Freeform 43"/>
                <p:cNvSpPr>
                  <a:spLocks noChangeArrowheads="1"/>
                </p:cNvSpPr>
                <p:nvPr/>
              </p:nvSpPr>
              <p:spPr bwMode="auto">
                <a:xfrm>
                  <a:off x="4768" y="0"/>
                  <a:ext cx="638" cy="1041"/>
                </a:xfrm>
                <a:custGeom>
                  <a:avLst/>
                  <a:gdLst>
                    <a:gd name="T0" fmla="*/ 18 w 640"/>
                    <a:gd name="T1" fmla="*/ 1035 h 1043"/>
                    <a:gd name="T2" fmla="*/ 42 w 640"/>
                    <a:gd name="T3" fmla="*/ 1035 h 1043"/>
                    <a:gd name="T4" fmla="*/ 632 w 640"/>
                    <a:gd name="T5" fmla="*/ 0 h 1043"/>
                    <a:gd name="T6" fmla="*/ 584 w 640"/>
                    <a:gd name="T7" fmla="*/ 0 h 1043"/>
                    <a:gd name="T8" fmla="*/ 0 w 640"/>
                    <a:gd name="T9" fmla="*/ 1035 h 1043"/>
                    <a:gd name="T10" fmla="*/ 18 w 640"/>
                    <a:gd name="T11" fmla="*/ 1035 h 1043"/>
                    <a:gd name="T12" fmla="*/ 18 w 640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40" h="1043">
                      <a:moveTo>
                        <a:pt x="18" y="1043"/>
                      </a:moveTo>
                      <a:lnTo>
                        <a:pt x="42" y="1043"/>
                      </a:lnTo>
                      <a:lnTo>
                        <a:pt x="640" y="0"/>
                      </a:lnTo>
                      <a:lnTo>
                        <a:pt x="592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30471" name="Freeform 44"/>
                <p:cNvSpPr>
                  <a:spLocks noChangeArrowheads="1"/>
                </p:cNvSpPr>
                <p:nvPr/>
              </p:nvSpPr>
              <p:spPr bwMode="auto">
                <a:xfrm>
                  <a:off x="5086" y="48"/>
                  <a:ext cx="668" cy="993"/>
                </a:xfrm>
                <a:custGeom>
                  <a:avLst/>
                  <a:gdLst>
                    <a:gd name="T0" fmla="*/ 24 w 670"/>
                    <a:gd name="T1" fmla="*/ 987 h 995"/>
                    <a:gd name="T2" fmla="*/ 48 w 670"/>
                    <a:gd name="T3" fmla="*/ 987 h 995"/>
                    <a:gd name="T4" fmla="*/ 662 w 670"/>
                    <a:gd name="T5" fmla="*/ 72 h 995"/>
                    <a:gd name="T6" fmla="*/ 662 w 670"/>
                    <a:gd name="T7" fmla="*/ 0 h 995"/>
                    <a:gd name="T8" fmla="*/ 0 w 670"/>
                    <a:gd name="T9" fmla="*/ 987 h 995"/>
                    <a:gd name="T10" fmla="*/ 24 w 670"/>
                    <a:gd name="T11" fmla="*/ 987 h 995"/>
                    <a:gd name="T12" fmla="*/ 24 w 670"/>
                    <a:gd name="T13" fmla="*/ 987 h 99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70" h="995">
                      <a:moveTo>
                        <a:pt x="24" y="995"/>
                      </a:moveTo>
                      <a:lnTo>
                        <a:pt x="48" y="995"/>
                      </a:lnTo>
                      <a:lnTo>
                        <a:pt x="670" y="72"/>
                      </a:lnTo>
                      <a:lnTo>
                        <a:pt x="670" y="0"/>
                      </a:lnTo>
                      <a:lnTo>
                        <a:pt x="0" y="995"/>
                      </a:lnTo>
                      <a:lnTo>
                        <a:pt x="24" y="9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</p:grpSp>
          <p:grpSp>
            <p:nvGrpSpPr>
              <p:cNvPr id="230436" name="Group 45"/>
              <p:cNvGrpSpPr>
                <a:grpSpLocks/>
              </p:cNvGrpSpPr>
              <p:nvPr/>
            </p:nvGrpSpPr>
            <p:grpSpPr bwMode="auto">
              <a:xfrm>
                <a:off x="0" y="558"/>
                <a:ext cx="5754" cy="483"/>
                <a:chOff x="0" y="558"/>
                <a:chExt cx="5754" cy="483"/>
              </a:xfrm>
            </p:grpSpPr>
            <p:sp>
              <p:nvSpPr>
                <p:cNvPr id="230455" name="Freeform 46"/>
                <p:cNvSpPr>
                  <a:spLocks noChangeArrowheads="1"/>
                </p:cNvSpPr>
                <p:nvPr/>
              </p:nvSpPr>
              <p:spPr bwMode="auto">
                <a:xfrm>
                  <a:off x="0" y="618"/>
                  <a:ext cx="302" cy="423"/>
                </a:xfrm>
                <a:custGeom>
                  <a:avLst/>
                  <a:gdLst>
                    <a:gd name="T0" fmla="*/ 267 w 305"/>
                    <a:gd name="T1" fmla="*/ 412 h 426"/>
                    <a:gd name="T2" fmla="*/ 291 w 305"/>
                    <a:gd name="T3" fmla="*/ 412 h 426"/>
                    <a:gd name="T4" fmla="*/ 0 w 305"/>
                    <a:gd name="T5" fmla="*/ 0 h 426"/>
                    <a:gd name="T6" fmla="*/ 0 w 305"/>
                    <a:gd name="T7" fmla="*/ 66 h 426"/>
                    <a:gd name="T8" fmla="*/ 242 w 305"/>
                    <a:gd name="T9" fmla="*/ 412 h 426"/>
                    <a:gd name="T10" fmla="*/ 267 w 305"/>
                    <a:gd name="T11" fmla="*/ 412 h 426"/>
                    <a:gd name="T12" fmla="*/ 267 w 305"/>
                    <a:gd name="T13" fmla="*/ 412 h 42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5" h="426">
                      <a:moveTo>
                        <a:pt x="281" y="426"/>
                      </a:moveTo>
                      <a:lnTo>
                        <a:pt x="305" y="426"/>
                      </a:lnTo>
                      <a:lnTo>
                        <a:pt x="0" y="0"/>
                      </a:lnTo>
                      <a:lnTo>
                        <a:pt x="0" y="66"/>
                      </a:lnTo>
                      <a:lnTo>
                        <a:pt x="251" y="426"/>
                      </a:lnTo>
                      <a:lnTo>
                        <a:pt x="281" y="426"/>
                      </a:lnTo>
                      <a:close/>
                    </a:path>
                  </a:pathLst>
                </a:custGeom>
                <a:solidFill>
                  <a:srgbClr val="44444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30456" name="Freeform 47"/>
                <p:cNvSpPr>
                  <a:spLocks noChangeArrowheads="1"/>
                </p:cNvSpPr>
                <p:nvPr/>
              </p:nvSpPr>
              <p:spPr bwMode="auto">
                <a:xfrm>
                  <a:off x="5410" y="558"/>
                  <a:ext cx="344" cy="483"/>
                </a:xfrm>
                <a:custGeom>
                  <a:avLst/>
                  <a:gdLst>
                    <a:gd name="T0" fmla="*/ 24 w 347"/>
                    <a:gd name="T1" fmla="*/ 472 h 486"/>
                    <a:gd name="T2" fmla="*/ 48 w 347"/>
                    <a:gd name="T3" fmla="*/ 472 h 486"/>
                    <a:gd name="T4" fmla="*/ 333 w 347"/>
                    <a:gd name="T5" fmla="*/ 72 h 486"/>
                    <a:gd name="T6" fmla="*/ 333 w 347"/>
                    <a:gd name="T7" fmla="*/ 0 h 486"/>
                    <a:gd name="T8" fmla="*/ 0 w 347"/>
                    <a:gd name="T9" fmla="*/ 472 h 486"/>
                    <a:gd name="T10" fmla="*/ 24 w 347"/>
                    <a:gd name="T11" fmla="*/ 472 h 486"/>
                    <a:gd name="T12" fmla="*/ 24 w 347"/>
                    <a:gd name="T13" fmla="*/ 472 h 48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47" h="486">
                      <a:moveTo>
                        <a:pt x="24" y="486"/>
                      </a:moveTo>
                      <a:lnTo>
                        <a:pt x="48" y="486"/>
                      </a:lnTo>
                      <a:lnTo>
                        <a:pt x="347" y="72"/>
                      </a:lnTo>
                      <a:lnTo>
                        <a:pt x="347" y="0"/>
                      </a:lnTo>
                      <a:lnTo>
                        <a:pt x="0" y="486"/>
                      </a:lnTo>
                      <a:lnTo>
                        <a:pt x="24" y="486"/>
                      </a:lnTo>
                      <a:close/>
                    </a:path>
                  </a:pathLst>
                </a:custGeom>
                <a:solidFill>
                  <a:srgbClr val="44444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</p:grpSp>
          <p:grpSp>
            <p:nvGrpSpPr>
              <p:cNvPr id="230437" name="Group 48"/>
              <p:cNvGrpSpPr>
                <a:grpSpLocks/>
              </p:cNvGrpSpPr>
              <p:nvPr/>
            </p:nvGrpSpPr>
            <p:grpSpPr bwMode="auto">
              <a:xfrm>
                <a:off x="264" y="1039"/>
                <a:ext cx="5196" cy="3276"/>
                <a:chOff x="264" y="1039"/>
                <a:chExt cx="5196" cy="3276"/>
              </a:xfrm>
            </p:grpSpPr>
            <p:sp>
              <p:nvSpPr>
                <p:cNvPr id="230446" name="Freeform 49"/>
                <p:cNvSpPr>
                  <a:spLocks noChangeArrowheads="1"/>
                </p:cNvSpPr>
                <p:nvPr/>
              </p:nvSpPr>
              <p:spPr bwMode="auto">
                <a:xfrm>
                  <a:off x="2849" y="1039"/>
                  <a:ext cx="38" cy="3276"/>
                </a:xfrm>
                <a:custGeom>
                  <a:avLst/>
                  <a:gdLst>
                    <a:gd name="T0" fmla="*/ 11 w 42"/>
                    <a:gd name="T1" fmla="*/ 0 h 3273"/>
                    <a:gd name="T2" fmla="*/ 0 w 42"/>
                    <a:gd name="T3" fmla="*/ 0 h 3273"/>
                    <a:gd name="T4" fmla="*/ 0 w 42"/>
                    <a:gd name="T5" fmla="*/ 3295 h 3273"/>
                    <a:gd name="T6" fmla="*/ 25 w 42"/>
                    <a:gd name="T7" fmla="*/ 3295 h 3273"/>
                    <a:gd name="T8" fmla="*/ 25 w 42"/>
                    <a:gd name="T9" fmla="*/ 0 h 3273"/>
                    <a:gd name="T10" fmla="*/ 11 w 42"/>
                    <a:gd name="T11" fmla="*/ 0 h 3273"/>
                    <a:gd name="T12" fmla="*/ 11 w 42"/>
                    <a:gd name="T13" fmla="*/ 0 h 32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2" h="3273">
                      <a:moveTo>
                        <a:pt x="18" y="0"/>
                      </a:moveTo>
                      <a:lnTo>
                        <a:pt x="0" y="0"/>
                      </a:lnTo>
                      <a:lnTo>
                        <a:pt x="0" y="3273"/>
                      </a:lnTo>
                      <a:lnTo>
                        <a:pt x="42" y="3273"/>
                      </a:lnTo>
                      <a:lnTo>
                        <a:pt x="42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4D4D4D"/>
                    </a:gs>
                    <a:gs pos="100000">
                      <a:srgbClr val="363636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30447" name="Freeform 50"/>
                <p:cNvSpPr>
                  <a:spLocks noChangeArrowheads="1"/>
                </p:cNvSpPr>
                <p:nvPr/>
              </p:nvSpPr>
              <p:spPr bwMode="auto">
                <a:xfrm>
                  <a:off x="2154" y="1039"/>
                  <a:ext cx="397" cy="3276"/>
                </a:xfrm>
                <a:custGeom>
                  <a:avLst/>
                  <a:gdLst>
                    <a:gd name="T0" fmla="*/ 362 w 400"/>
                    <a:gd name="T1" fmla="*/ 0 h 3273"/>
                    <a:gd name="T2" fmla="*/ 344 w 400"/>
                    <a:gd name="T3" fmla="*/ 0 h 3273"/>
                    <a:gd name="T4" fmla="*/ 0 w 400"/>
                    <a:gd name="T5" fmla="*/ 3295 h 3273"/>
                    <a:gd name="T6" fmla="*/ 41 w 400"/>
                    <a:gd name="T7" fmla="*/ 3295 h 3273"/>
                    <a:gd name="T8" fmla="*/ 386 w 400"/>
                    <a:gd name="T9" fmla="*/ 0 h 3273"/>
                    <a:gd name="T10" fmla="*/ 362 w 400"/>
                    <a:gd name="T11" fmla="*/ 0 h 3273"/>
                    <a:gd name="T12" fmla="*/ 362 w 400"/>
                    <a:gd name="T13" fmla="*/ 0 h 32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00" h="3273">
                      <a:moveTo>
                        <a:pt x="376" y="0"/>
                      </a:moveTo>
                      <a:lnTo>
                        <a:pt x="358" y="0"/>
                      </a:lnTo>
                      <a:lnTo>
                        <a:pt x="0" y="3273"/>
                      </a:lnTo>
                      <a:lnTo>
                        <a:pt x="41" y="3273"/>
                      </a:lnTo>
                      <a:lnTo>
                        <a:pt x="400" y="0"/>
                      </a:lnTo>
                      <a:lnTo>
                        <a:pt x="376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4D4D4D"/>
                    </a:gs>
                    <a:gs pos="100000">
                      <a:srgbClr val="363636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30448" name="Freeform 51"/>
                <p:cNvSpPr>
                  <a:spLocks noChangeArrowheads="1"/>
                </p:cNvSpPr>
                <p:nvPr/>
              </p:nvSpPr>
              <p:spPr bwMode="auto">
                <a:xfrm>
                  <a:off x="1530" y="1039"/>
                  <a:ext cx="673" cy="3276"/>
                </a:xfrm>
                <a:custGeom>
                  <a:avLst/>
                  <a:gdLst>
                    <a:gd name="T0" fmla="*/ 649 w 675"/>
                    <a:gd name="T1" fmla="*/ 0 h 3273"/>
                    <a:gd name="T2" fmla="*/ 631 w 675"/>
                    <a:gd name="T3" fmla="*/ 0 h 3273"/>
                    <a:gd name="T4" fmla="*/ 0 w 675"/>
                    <a:gd name="T5" fmla="*/ 3295 h 3273"/>
                    <a:gd name="T6" fmla="*/ 42 w 675"/>
                    <a:gd name="T7" fmla="*/ 3295 h 3273"/>
                    <a:gd name="T8" fmla="*/ 667 w 675"/>
                    <a:gd name="T9" fmla="*/ 0 h 3273"/>
                    <a:gd name="T10" fmla="*/ 649 w 675"/>
                    <a:gd name="T11" fmla="*/ 0 h 3273"/>
                    <a:gd name="T12" fmla="*/ 649 w 675"/>
                    <a:gd name="T13" fmla="*/ 0 h 32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75" h="3273">
                      <a:moveTo>
                        <a:pt x="657" y="0"/>
                      </a:moveTo>
                      <a:lnTo>
                        <a:pt x="639" y="0"/>
                      </a:lnTo>
                      <a:lnTo>
                        <a:pt x="0" y="3273"/>
                      </a:lnTo>
                      <a:lnTo>
                        <a:pt x="42" y="3273"/>
                      </a:lnTo>
                      <a:lnTo>
                        <a:pt x="675" y="0"/>
                      </a:lnTo>
                      <a:lnTo>
                        <a:pt x="657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4D4D4D"/>
                    </a:gs>
                    <a:gs pos="100000">
                      <a:srgbClr val="363636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30449" name="Freeform 52"/>
                <p:cNvSpPr>
                  <a:spLocks noChangeArrowheads="1"/>
                </p:cNvSpPr>
                <p:nvPr/>
              </p:nvSpPr>
              <p:spPr bwMode="auto">
                <a:xfrm>
                  <a:off x="876" y="1039"/>
                  <a:ext cx="1027" cy="3276"/>
                </a:xfrm>
                <a:custGeom>
                  <a:avLst/>
                  <a:gdLst>
                    <a:gd name="T0" fmla="*/ 993 w 1031"/>
                    <a:gd name="T1" fmla="*/ 0 h 3280"/>
                    <a:gd name="T2" fmla="*/ 970 w 1031"/>
                    <a:gd name="T3" fmla="*/ 0 h 3280"/>
                    <a:gd name="T4" fmla="*/ 0 w 1031"/>
                    <a:gd name="T5" fmla="*/ 3260 h 3280"/>
                    <a:gd name="T6" fmla="*/ 42 w 1031"/>
                    <a:gd name="T7" fmla="*/ 3260 h 3280"/>
                    <a:gd name="T8" fmla="*/ 1011 w 1031"/>
                    <a:gd name="T9" fmla="*/ 4 h 3280"/>
                    <a:gd name="T10" fmla="*/ 993 w 1031"/>
                    <a:gd name="T11" fmla="*/ 0 h 3280"/>
                    <a:gd name="T12" fmla="*/ 993 w 1031"/>
                    <a:gd name="T13" fmla="*/ 0 h 328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31" h="3280">
                      <a:moveTo>
                        <a:pt x="1013" y="0"/>
                      </a:moveTo>
                      <a:lnTo>
                        <a:pt x="990" y="0"/>
                      </a:lnTo>
                      <a:lnTo>
                        <a:pt x="0" y="3280"/>
                      </a:lnTo>
                      <a:lnTo>
                        <a:pt x="42" y="3280"/>
                      </a:lnTo>
                      <a:lnTo>
                        <a:pt x="1031" y="4"/>
                      </a:lnTo>
                      <a:lnTo>
                        <a:pt x="1013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4D4D4D"/>
                    </a:gs>
                    <a:gs pos="100000">
                      <a:srgbClr val="363636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30450" name="Freeform 53"/>
                <p:cNvSpPr>
                  <a:spLocks noChangeArrowheads="1"/>
                </p:cNvSpPr>
                <p:nvPr/>
              </p:nvSpPr>
              <p:spPr bwMode="auto">
                <a:xfrm>
                  <a:off x="264" y="1039"/>
                  <a:ext cx="1315" cy="3276"/>
                </a:xfrm>
                <a:custGeom>
                  <a:avLst/>
                  <a:gdLst>
                    <a:gd name="T0" fmla="*/ 1276 w 1319"/>
                    <a:gd name="T1" fmla="*/ 0 h 3280"/>
                    <a:gd name="T2" fmla="*/ 1258 w 1319"/>
                    <a:gd name="T3" fmla="*/ 0 h 3280"/>
                    <a:gd name="T4" fmla="*/ 0 w 1319"/>
                    <a:gd name="T5" fmla="*/ 3260 h 3280"/>
                    <a:gd name="T6" fmla="*/ 42 w 1319"/>
                    <a:gd name="T7" fmla="*/ 3260 h 3280"/>
                    <a:gd name="T8" fmla="*/ 1299 w 1319"/>
                    <a:gd name="T9" fmla="*/ 5 h 3280"/>
                    <a:gd name="T10" fmla="*/ 1276 w 1319"/>
                    <a:gd name="T11" fmla="*/ 0 h 3280"/>
                    <a:gd name="T12" fmla="*/ 1276 w 1319"/>
                    <a:gd name="T13" fmla="*/ 0 h 328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319" h="3280">
                      <a:moveTo>
                        <a:pt x="1296" y="0"/>
                      </a:moveTo>
                      <a:lnTo>
                        <a:pt x="1278" y="0"/>
                      </a:lnTo>
                      <a:lnTo>
                        <a:pt x="0" y="3280"/>
                      </a:lnTo>
                      <a:lnTo>
                        <a:pt x="42" y="3280"/>
                      </a:lnTo>
                      <a:lnTo>
                        <a:pt x="1319" y="5"/>
                      </a:lnTo>
                      <a:lnTo>
                        <a:pt x="1296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4D4D4D"/>
                    </a:gs>
                    <a:gs pos="100000">
                      <a:srgbClr val="363636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30451" name="Freeform 54"/>
                <p:cNvSpPr>
                  <a:spLocks noChangeArrowheads="1"/>
                </p:cNvSpPr>
                <p:nvPr/>
              </p:nvSpPr>
              <p:spPr bwMode="auto">
                <a:xfrm>
                  <a:off x="3191" y="1039"/>
                  <a:ext cx="398" cy="3276"/>
                </a:xfrm>
                <a:custGeom>
                  <a:avLst/>
                  <a:gdLst>
                    <a:gd name="T0" fmla="*/ 18 w 401"/>
                    <a:gd name="T1" fmla="*/ 0 h 3273"/>
                    <a:gd name="T2" fmla="*/ 0 w 401"/>
                    <a:gd name="T3" fmla="*/ 0 h 3273"/>
                    <a:gd name="T4" fmla="*/ 345 w 401"/>
                    <a:gd name="T5" fmla="*/ 3295 h 3273"/>
                    <a:gd name="T6" fmla="*/ 387 w 401"/>
                    <a:gd name="T7" fmla="*/ 3295 h 3273"/>
                    <a:gd name="T8" fmla="*/ 42 w 401"/>
                    <a:gd name="T9" fmla="*/ 0 h 3273"/>
                    <a:gd name="T10" fmla="*/ 18 w 401"/>
                    <a:gd name="T11" fmla="*/ 0 h 3273"/>
                    <a:gd name="T12" fmla="*/ 18 w 401"/>
                    <a:gd name="T13" fmla="*/ 0 h 32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01" h="3273">
                      <a:moveTo>
                        <a:pt x="18" y="0"/>
                      </a:moveTo>
                      <a:lnTo>
                        <a:pt x="0" y="0"/>
                      </a:lnTo>
                      <a:lnTo>
                        <a:pt x="359" y="3273"/>
                      </a:lnTo>
                      <a:lnTo>
                        <a:pt x="401" y="3273"/>
                      </a:lnTo>
                      <a:lnTo>
                        <a:pt x="42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4D4D4D"/>
                    </a:gs>
                    <a:gs pos="100000">
                      <a:srgbClr val="363636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30452" name="Freeform 55"/>
                <p:cNvSpPr>
                  <a:spLocks noChangeArrowheads="1"/>
                </p:cNvSpPr>
                <p:nvPr/>
              </p:nvSpPr>
              <p:spPr bwMode="auto">
                <a:xfrm>
                  <a:off x="3533" y="1039"/>
                  <a:ext cx="673" cy="3276"/>
                </a:xfrm>
                <a:custGeom>
                  <a:avLst/>
                  <a:gdLst>
                    <a:gd name="T0" fmla="*/ 18 w 675"/>
                    <a:gd name="T1" fmla="*/ 0 h 3273"/>
                    <a:gd name="T2" fmla="*/ 0 w 675"/>
                    <a:gd name="T3" fmla="*/ 0 h 3273"/>
                    <a:gd name="T4" fmla="*/ 632 w 675"/>
                    <a:gd name="T5" fmla="*/ 3295 h 3273"/>
                    <a:gd name="T6" fmla="*/ 667 w 675"/>
                    <a:gd name="T7" fmla="*/ 3295 h 3273"/>
                    <a:gd name="T8" fmla="*/ 36 w 675"/>
                    <a:gd name="T9" fmla="*/ 0 h 3273"/>
                    <a:gd name="T10" fmla="*/ 18 w 675"/>
                    <a:gd name="T11" fmla="*/ 0 h 3273"/>
                    <a:gd name="T12" fmla="*/ 18 w 675"/>
                    <a:gd name="T13" fmla="*/ 0 h 32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75" h="3273">
                      <a:moveTo>
                        <a:pt x="18" y="0"/>
                      </a:moveTo>
                      <a:lnTo>
                        <a:pt x="0" y="0"/>
                      </a:lnTo>
                      <a:lnTo>
                        <a:pt x="640" y="3273"/>
                      </a:lnTo>
                      <a:lnTo>
                        <a:pt x="675" y="3273"/>
                      </a:lnTo>
                      <a:lnTo>
                        <a:pt x="36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4D4D4D"/>
                    </a:gs>
                    <a:gs pos="100000">
                      <a:srgbClr val="363636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30453" name="Freeform 56"/>
                <p:cNvSpPr>
                  <a:spLocks noChangeArrowheads="1"/>
                </p:cNvSpPr>
                <p:nvPr/>
              </p:nvSpPr>
              <p:spPr bwMode="auto">
                <a:xfrm>
                  <a:off x="3822" y="1039"/>
                  <a:ext cx="1032" cy="3276"/>
                </a:xfrm>
                <a:custGeom>
                  <a:avLst/>
                  <a:gdLst>
                    <a:gd name="T0" fmla="*/ 23 w 1036"/>
                    <a:gd name="T1" fmla="*/ 0 h 3280"/>
                    <a:gd name="T2" fmla="*/ 0 w 1036"/>
                    <a:gd name="T3" fmla="*/ 5 h 3280"/>
                    <a:gd name="T4" fmla="*/ 974 w 1036"/>
                    <a:gd name="T5" fmla="*/ 3260 h 3280"/>
                    <a:gd name="T6" fmla="*/ 1016 w 1036"/>
                    <a:gd name="T7" fmla="*/ 3260 h 3280"/>
                    <a:gd name="T8" fmla="*/ 41 w 1036"/>
                    <a:gd name="T9" fmla="*/ 0 h 3280"/>
                    <a:gd name="T10" fmla="*/ 23 w 1036"/>
                    <a:gd name="T11" fmla="*/ 0 h 3280"/>
                    <a:gd name="T12" fmla="*/ 23 w 1036"/>
                    <a:gd name="T13" fmla="*/ 0 h 328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36" h="3280">
                      <a:moveTo>
                        <a:pt x="23" y="0"/>
                      </a:moveTo>
                      <a:lnTo>
                        <a:pt x="0" y="5"/>
                      </a:lnTo>
                      <a:lnTo>
                        <a:pt x="994" y="3280"/>
                      </a:lnTo>
                      <a:lnTo>
                        <a:pt x="1036" y="3280"/>
                      </a:lnTo>
                      <a:lnTo>
                        <a:pt x="41" y="0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4D4D4D"/>
                    </a:gs>
                    <a:gs pos="100000">
                      <a:srgbClr val="363636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30454" name="Freeform 57"/>
                <p:cNvSpPr>
                  <a:spLocks noChangeArrowheads="1"/>
                </p:cNvSpPr>
                <p:nvPr/>
              </p:nvSpPr>
              <p:spPr bwMode="auto">
                <a:xfrm>
                  <a:off x="4137" y="1039"/>
                  <a:ext cx="1323" cy="3276"/>
                </a:xfrm>
                <a:custGeom>
                  <a:avLst/>
                  <a:gdLst>
                    <a:gd name="T0" fmla="*/ 20 w 1327"/>
                    <a:gd name="T1" fmla="*/ 0 h 3280"/>
                    <a:gd name="T2" fmla="*/ 0 w 1327"/>
                    <a:gd name="T3" fmla="*/ 7 h 3280"/>
                    <a:gd name="T4" fmla="*/ 1265 w 1327"/>
                    <a:gd name="T5" fmla="*/ 3260 h 3280"/>
                    <a:gd name="T6" fmla="*/ 1307 w 1327"/>
                    <a:gd name="T7" fmla="*/ 3260 h 3280"/>
                    <a:gd name="T8" fmla="*/ 43 w 1327"/>
                    <a:gd name="T9" fmla="*/ 0 h 3280"/>
                    <a:gd name="T10" fmla="*/ 20 w 1327"/>
                    <a:gd name="T11" fmla="*/ 0 h 3280"/>
                    <a:gd name="T12" fmla="*/ 20 w 1327"/>
                    <a:gd name="T13" fmla="*/ 0 h 328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327" h="3280">
                      <a:moveTo>
                        <a:pt x="20" y="0"/>
                      </a:moveTo>
                      <a:lnTo>
                        <a:pt x="0" y="7"/>
                      </a:lnTo>
                      <a:lnTo>
                        <a:pt x="1285" y="3280"/>
                      </a:lnTo>
                      <a:lnTo>
                        <a:pt x="1327" y="3280"/>
                      </a:lnTo>
                      <a:lnTo>
                        <a:pt x="43" y="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4D4D4D"/>
                    </a:gs>
                    <a:gs pos="100000">
                      <a:srgbClr val="363636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</p:grpSp>
          <p:sp>
            <p:nvSpPr>
              <p:cNvPr id="230438" name="Freeform 58"/>
              <p:cNvSpPr>
                <a:spLocks noChangeArrowheads="1"/>
              </p:cNvSpPr>
              <p:nvPr/>
            </p:nvSpPr>
            <p:spPr bwMode="auto">
              <a:xfrm>
                <a:off x="0" y="1039"/>
                <a:ext cx="1250" cy="2628"/>
              </a:xfrm>
              <a:custGeom>
                <a:avLst/>
                <a:gdLst>
                  <a:gd name="T0" fmla="*/ 1216 w 1254"/>
                  <a:gd name="T1" fmla="*/ 0 h 2632"/>
                  <a:gd name="T2" fmla="*/ 1192 w 1254"/>
                  <a:gd name="T3" fmla="*/ 0 h 2632"/>
                  <a:gd name="T4" fmla="*/ 0 w 1254"/>
                  <a:gd name="T5" fmla="*/ 2522 h 2632"/>
                  <a:gd name="T6" fmla="*/ 0 w 1254"/>
                  <a:gd name="T7" fmla="*/ 2612 h 2632"/>
                  <a:gd name="T8" fmla="*/ 1234 w 1254"/>
                  <a:gd name="T9" fmla="*/ 7 h 2632"/>
                  <a:gd name="T10" fmla="*/ 1216 w 1254"/>
                  <a:gd name="T11" fmla="*/ 0 h 2632"/>
                  <a:gd name="T12" fmla="*/ 1216 w 1254"/>
                  <a:gd name="T13" fmla="*/ 0 h 26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54" h="2632">
                    <a:moveTo>
                      <a:pt x="1236" y="0"/>
                    </a:moveTo>
                    <a:lnTo>
                      <a:pt x="1212" y="0"/>
                    </a:lnTo>
                    <a:lnTo>
                      <a:pt x="0" y="2542"/>
                    </a:lnTo>
                    <a:lnTo>
                      <a:pt x="0" y="2632"/>
                    </a:lnTo>
                    <a:lnTo>
                      <a:pt x="1254" y="7"/>
                    </a:lnTo>
                    <a:lnTo>
                      <a:pt x="1236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63636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30439" name="Freeform 59"/>
              <p:cNvSpPr>
                <a:spLocks noChangeArrowheads="1"/>
              </p:cNvSpPr>
              <p:nvPr/>
            </p:nvSpPr>
            <p:spPr bwMode="auto">
              <a:xfrm>
                <a:off x="0" y="1039"/>
                <a:ext cx="944" cy="1672"/>
              </a:xfrm>
              <a:custGeom>
                <a:avLst/>
                <a:gdLst>
                  <a:gd name="T0" fmla="*/ 910 w 948"/>
                  <a:gd name="T1" fmla="*/ 0 h 1676"/>
                  <a:gd name="T2" fmla="*/ 886 w 948"/>
                  <a:gd name="T3" fmla="*/ 0 h 1676"/>
                  <a:gd name="T4" fmla="*/ 0 w 948"/>
                  <a:gd name="T5" fmla="*/ 1573 h 1676"/>
                  <a:gd name="T6" fmla="*/ 0 w 948"/>
                  <a:gd name="T7" fmla="*/ 1656 h 1676"/>
                  <a:gd name="T8" fmla="*/ 928 w 948"/>
                  <a:gd name="T9" fmla="*/ 5 h 1676"/>
                  <a:gd name="T10" fmla="*/ 910 w 948"/>
                  <a:gd name="T11" fmla="*/ 0 h 1676"/>
                  <a:gd name="T12" fmla="*/ 910 w 948"/>
                  <a:gd name="T13" fmla="*/ 0 h 16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48" h="1676">
                    <a:moveTo>
                      <a:pt x="930" y="0"/>
                    </a:moveTo>
                    <a:lnTo>
                      <a:pt x="906" y="0"/>
                    </a:lnTo>
                    <a:lnTo>
                      <a:pt x="0" y="1593"/>
                    </a:lnTo>
                    <a:lnTo>
                      <a:pt x="0" y="1676"/>
                    </a:lnTo>
                    <a:lnTo>
                      <a:pt x="948" y="5"/>
                    </a:lnTo>
                    <a:lnTo>
                      <a:pt x="930" y="0"/>
                    </a:lnTo>
                    <a:close/>
                  </a:path>
                </a:pathLst>
              </a:custGeom>
              <a:solidFill>
                <a:srgbClr val="44444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30440" name="Freeform 60"/>
              <p:cNvSpPr>
                <a:spLocks noChangeArrowheads="1"/>
              </p:cNvSpPr>
              <p:nvPr/>
            </p:nvSpPr>
            <p:spPr bwMode="auto">
              <a:xfrm>
                <a:off x="0" y="1039"/>
                <a:ext cx="625" cy="933"/>
              </a:xfrm>
              <a:custGeom>
                <a:avLst/>
                <a:gdLst>
                  <a:gd name="T0" fmla="*/ 586 w 629"/>
                  <a:gd name="T1" fmla="*/ 0 h 937"/>
                  <a:gd name="T2" fmla="*/ 562 w 629"/>
                  <a:gd name="T3" fmla="*/ 0 h 937"/>
                  <a:gd name="T4" fmla="*/ 0 w 629"/>
                  <a:gd name="T5" fmla="*/ 851 h 937"/>
                  <a:gd name="T6" fmla="*/ 0 w 629"/>
                  <a:gd name="T7" fmla="*/ 917 h 937"/>
                  <a:gd name="T8" fmla="*/ 609 w 629"/>
                  <a:gd name="T9" fmla="*/ 4 h 937"/>
                  <a:gd name="T10" fmla="*/ 586 w 629"/>
                  <a:gd name="T11" fmla="*/ 0 h 937"/>
                  <a:gd name="T12" fmla="*/ 586 w 629"/>
                  <a:gd name="T13" fmla="*/ 0 h 9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9" h="937">
                    <a:moveTo>
                      <a:pt x="606" y="0"/>
                    </a:moveTo>
                    <a:lnTo>
                      <a:pt x="582" y="0"/>
                    </a:lnTo>
                    <a:lnTo>
                      <a:pt x="0" y="871"/>
                    </a:lnTo>
                    <a:lnTo>
                      <a:pt x="0" y="937"/>
                    </a:lnTo>
                    <a:lnTo>
                      <a:pt x="629" y="4"/>
                    </a:lnTo>
                    <a:lnTo>
                      <a:pt x="606" y="0"/>
                    </a:lnTo>
                    <a:close/>
                  </a:path>
                </a:pathLst>
              </a:custGeom>
              <a:solidFill>
                <a:srgbClr val="44444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30441" name="Freeform 61"/>
              <p:cNvSpPr>
                <a:spLocks noChangeArrowheads="1"/>
              </p:cNvSpPr>
              <p:nvPr/>
            </p:nvSpPr>
            <p:spPr bwMode="auto">
              <a:xfrm>
                <a:off x="0" y="1039"/>
                <a:ext cx="301" cy="423"/>
              </a:xfrm>
              <a:custGeom>
                <a:avLst/>
                <a:gdLst>
                  <a:gd name="T0" fmla="*/ 263 w 305"/>
                  <a:gd name="T1" fmla="*/ 0 h 427"/>
                  <a:gd name="T2" fmla="*/ 237 w 305"/>
                  <a:gd name="T3" fmla="*/ 0 h 427"/>
                  <a:gd name="T4" fmla="*/ 0 w 305"/>
                  <a:gd name="T5" fmla="*/ 346 h 427"/>
                  <a:gd name="T6" fmla="*/ 0 w 305"/>
                  <a:gd name="T7" fmla="*/ 407 h 427"/>
                  <a:gd name="T8" fmla="*/ 285 w 305"/>
                  <a:gd name="T9" fmla="*/ 5 h 427"/>
                  <a:gd name="T10" fmla="*/ 263 w 305"/>
                  <a:gd name="T11" fmla="*/ 0 h 427"/>
                  <a:gd name="T12" fmla="*/ 263 w 305"/>
                  <a:gd name="T13" fmla="*/ 0 h 4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5" h="427">
                    <a:moveTo>
                      <a:pt x="282" y="0"/>
                    </a:moveTo>
                    <a:lnTo>
                      <a:pt x="252" y="0"/>
                    </a:lnTo>
                    <a:lnTo>
                      <a:pt x="0" y="361"/>
                    </a:lnTo>
                    <a:lnTo>
                      <a:pt x="0" y="427"/>
                    </a:lnTo>
                    <a:lnTo>
                      <a:pt x="305" y="5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44444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30442" name="Freeform 62"/>
              <p:cNvSpPr>
                <a:spLocks noChangeArrowheads="1"/>
              </p:cNvSpPr>
              <p:nvPr/>
            </p:nvSpPr>
            <p:spPr bwMode="auto">
              <a:xfrm>
                <a:off x="4481" y="1039"/>
                <a:ext cx="1273" cy="2682"/>
              </a:xfrm>
              <a:custGeom>
                <a:avLst/>
                <a:gdLst>
                  <a:gd name="T0" fmla="*/ 41 w 1277"/>
                  <a:gd name="T1" fmla="*/ 0 h 2686"/>
                  <a:gd name="T2" fmla="*/ 17 w 1277"/>
                  <a:gd name="T3" fmla="*/ 0 h 2686"/>
                  <a:gd name="T4" fmla="*/ 0 w 1277"/>
                  <a:gd name="T5" fmla="*/ 4 h 2686"/>
                  <a:gd name="T6" fmla="*/ 1257 w 1277"/>
                  <a:gd name="T7" fmla="*/ 2666 h 2686"/>
                  <a:gd name="T8" fmla="*/ 1257 w 1277"/>
                  <a:gd name="T9" fmla="*/ 2576 h 2686"/>
                  <a:gd name="T10" fmla="*/ 41 w 1277"/>
                  <a:gd name="T11" fmla="*/ 0 h 2686"/>
                  <a:gd name="T12" fmla="*/ 41 w 1277"/>
                  <a:gd name="T13" fmla="*/ 0 h 268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77" h="2686">
                    <a:moveTo>
                      <a:pt x="41" y="0"/>
                    </a:moveTo>
                    <a:lnTo>
                      <a:pt x="17" y="0"/>
                    </a:lnTo>
                    <a:lnTo>
                      <a:pt x="0" y="4"/>
                    </a:lnTo>
                    <a:lnTo>
                      <a:pt x="1277" y="2686"/>
                    </a:lnTo>
                    <a:lnTo>
                      <a:pt x="1277" y="2596"/>
                    </a:lnTo>
                    <a:lnTo>
                      <a:pt x="41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63636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30443" name="Freeform 63"/>
              <p:cNvSpPr>
                <a:spLocks noChangeArrowheads="1"/>
              </p:cNvSpPr>
              <p:nvPr/>
            </p:nvSpPr>
            <p:spPr bwMode="auto">
              <a:xfrm>
                <a:off x="4770" y="1039"/>
                <a:ext cx="984" cy="1726"/>
              </a:xfrm>
              <a:custGeom>
                <a:avLst/>
                <a:gdLst>
                  <a:gd name="T0" fmla="*/ 16 w 988"/>
                  <a:gd name="T1" fmla="*/ 0 h 1730"/>
                  <a:gd name="T2" fmla="*/ 0 w 988"/>
                  <a:gd name="T3" fmla="*/ 7 h 1730"/>
                  <a:gd name="T4" fmla="*/ 968 w 988"/>
                  <a:gd name="T5" fmla="*/ 1710 h 1730"/>
                  <a:gd name="T6" fmla="*/ 968 w 988"/>
                  <a:gd name="T7" fmla="*/ 1633 h 1730"/>
                  <a:gd name="T8" fmla="*/ 40 w 988"/>
                  <a:gd name="T9" fmla="*/ 0 h 1730"/>
                  <a:gd name="T10" fmla="*/ 16 w 988"/>
                  <a:gd name="T11" fmla="*/ 0 h 1730"/>
                  <a:gd name="T12" fmla="*/ 16 w 988"/>
                  <a:gd name="T13" fmla="*/ 0 h 17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88" h="1730">
                    <a:moveTo>
                      <a:pt x="16" y="0"/>
                    </a:moveTo>
                    <a:lnTo>
                      <a:pt x="0" y="7"/>
                    </a:lnTo>
                    <a:lnTo>
                      <a:pt x="988" y="1730"/>
                    </a:lnTo>
                    <a:lnTo>
                      <a:pt x="988" y="1653"/>
                    </a:lnTo>
                    <a:lnTo>
                      <a:pt x="40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44444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30444" name="Freeform 64"/>
              <p:cNvSpPr>
                <a:spLocks noChangeArrowheads="1"/>
              </p:cNvSpPr>
              <p:nvPr/>
            </p:nvSpPr>
            <p:spPr bwMode="auto">
              <a:xfrm>
                <a:off x="5088" y="1039"/>
                <a:ext cx="666" cy="993"/>
              </a:xfrm>
              <a:custGeom>
                <a:avLst/>
                <a:gdLst>
                  <a:gd name="T0" fmla="*/ 22 w 670"/>
                  <a:gd name="T1" fmla="*/ 0 h 997"/>
                  <a:gd name="T2" fmla="*/ 0 w 670"/>
                  <a:gd name="T3" fmla="*/ 4 h 997"/>
                  <a:gd name="T4" fmla="*/ 650 w 670"/>
                  <a:gd name="T5" fmla="*/ 977 h 997"/>
                  <a:gd name="T6" fmla="*/ 650 w 670"/>
                  <a:gd name="T7" fmla="*/ 905 h 997"/>
                  <a:gd name="T8" fmla="*/ 46 w 670"/>
                  <a:gd name="T9" fmla="*/ 0 h 997"/>
                  <a:gd name="T10" fmla="*/ 22 w 670"/>
                  <a:gd name="T11" fmla="*/ 0 h 997"/>
                  <a:gd name="T12" fmla="*/ 22 w 670"/>
                  <a:gd name="T13" fmla="*/ 0 h 99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0" h="997">
                    <a:moveTo>
                      <a:pt x="22" y="0"/>
                    </a:moveTo>
                    <a:lnTo>
                      <a:pt x="0" y="4"/>
                    </a:lnTo>
                    <a:lnTo>
                      <a:pt x="670" y="997"/>
                    </a:lnTo>
                    <a:lnTo>
                      <a:pt x="670" y="925"/>
                    </a:lnTo>
                    <a:lnTo>
                      <a:pt x="46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44444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30445" name="Freeform 65"/>
              <p:cNvSpPr>
                <a:spLocks noChangeArrowheads="1"/>
              </p:cNvSpPr>
              <p:nvPr/>
            </p:nvSpPr>
            <p:spPr bwMode="auto">
              <a:xfrm>
                <a:off x="5412" y="1039"/>
                <a:ext cx="342" cy="483"/>
              </a:xfrm>
              <a:custGeom>
                <a:avLst/>
                <a:gdLst>
                  <a:gd name="T0" fmla="*/ 22 w 346"/>
                  <a:gd name="T1" fmla="*/ 0 h 487"/>
                  <a:gd name="T2" fmla="*/ 0 w 346"/>
                  <a:gd name="T3" fmla="*/ 7 h 487"/>
                  <a:gd name="T4" fmla="*/ 326 w 346"/>
                  <a:gd name="T5" fmla="*/ 467 h 487"/>
                  <a:gd name="T6" fmla="*/ 326 w 346"/>
                  <a:gd name="T7" fmla="*/ 400 h 487"/>
                  <a:gd name="T8" fmla="*/ 43 w 346"/>
                  <a:gd name="T9" fmla="*/ 0 h 487"/>
                  <a:gd name="T10" fmla="*/ 22 w 346"/>
                  <a:gd name="T11" fmla="*/ 0 h 487"/>
                  <a:gd name="T12" fmla="*/ 22 w 346"/>
                  <a:gd name="T13" fmla="*/ 0 h 4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6" h="487">
                    <a:moveTo>
                      <a:pt x="22" y="0"/>
                    </a:moveTo>
                    <a:lnTo>
                      <a:pt x="0" y="7"/>
                    </a:lnTo>
                    <a:lnTo>
                      <a:pt x="346" y="487"/>
                    </a:lnTo>
                    <a:lnTo>
                      <a:pt x="346" y="415"/>
                    </a:lnTo>
                    <a:lnTo>
                      <a:pt x="46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44444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</p:grpSp>
      </p:grpSp>
      <p:sp>
        <p:nvSpPr>
          <p:cNvPr id="230403" name="Rectangle 66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30404" name="Rectangle 67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30405" name="Text Box 68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30406" name="Text Box 69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37638" name="Rectangle 70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8D092FA9-8084-4534-9AD7-BC0BAF17506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398" r:id="rId1"/>
    <p:sldLayoutId id="2147496399" r:id="rId2"/>
    <p:sldLayoutId id="2147496400" r:id="rId3"/>
    <p:sldLayoutId id="2147496401" r:id="rId4"/>
    <p:sldLayoutId id="2147496402" r:id="rId5"/>
    <p:sldLayoutId id="2147496403" r:id="rId6"/>
    <p:sldLayoutId id="2147496404" r:id="rId7"/>
    <p:sldLayoutId id="2147496405" r:id="rId8"/>
    <p:sldLayoutId id="2147496406" r:id="rId9"/>
    <p:sldLayoutId id="2147496407" r:id="rId10"/>
    <p:sldLayoutId id="2147496408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0C0C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426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31427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31428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31429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38597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51CABC22-4840-4BDE-950B-3CC7B7ED24A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409" r:id="rId1"/>
    <p:sldLayoutId id="2147496410" r:id="rId2"/>
    <p:sldLayoutId id="2147496411" r:id="rId3"/>
    <p:sldLayoutId id="2147496412" r:id="rId4"/>
    <p:sldLayoutId id="2147496413" r:id="rId5"/>
    <p:sldLayoutId id="2147496414" r:id="rId6"/>
    <p:sldLayoutId id="2147496415" r:id="rId7"/>
    <p:sldLayoutId id="2147496416" r:id="rId8"/>
    <p:sldLayoutId id="2147496417" r:id="rId9"/>
    <p:sldLayoutId id="2147496418" r:id="rId10"/>
    <p:sldLayoutId id="2147496419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0C0C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450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32451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32452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32453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39621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19C19636-9A3D-484B-84D9-CDF7228089E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420" r:id="rId1"/>
    <p:sldLayoutId id="2147496421" r:id="rId2"/>
    <p:sldLayoutId id="2147496422" r:id="rId3"/>
    <p:sldLayoutId id="2147496423" r:id="rId4"/>
    <p:sldLayoutId id="2147496424" r:id="rId5"/>
    <p:sldLayoutId id="2147496425" r:id="rId6"/>
    <p:sldLayoutId id="2147496426" r:id="rId7"/>
    <p:sldLayoutId id="2147496427" r:id="rId8"/>
    <p:sldLayoutId id="2147496428" r:id="rId9"/>
    <p:sldLayoutId id="2147496429" r:id="rId10"/>
    <p:sldLayoutId id="2147496430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0C0C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74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33475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33476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33477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40645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D4FC3B71-F2D2-4C1A-B02D-12004DFA9D6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431" r:id="rId1"/>
    <p:sldLayoutId id="2147496432" r:id="rId2"/>
    <p:sldLayoutId id="2147496433" r:id="rId3"/>
    <p:sldLayoutId id="2147496434" r:id="rId4"/>
    <p:sldLayoutId id="2147496435" r:id="rId5"/>
    <p:sldLayoutId id="2147496436" r:id="rId6"/>
    <p:sldLayoutId id="2147496437" r:id="rId7"/>
    <p:sldLayoutId id="2147496438" r:id="rId8"/>
    <p:sldLayoutId id="2147496439" r:id="rId9"/>
    <p:sldLayoutId id="2147496440" r:id="rId10"/>
    <p:sldLayoutId id="2147496441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0C0C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498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34499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34500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34501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41669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6614DE97-65C5-40C4-AD77-0A9A268F957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442" r:id="rId1"/>
    <p:sldLayoutId id="2147496443" r:id="rId2"/>
    <p:sldLayoutId id="2147496444" r:id="rId3"/>
    <p:sldLayoutId id="2147496445" r:id="rId4"/>
    <p:sldLayoutId id="2147496446" r:id="rId5"/>
    <p:sldLayoutId id="2147496447" r:id="rId6"/>
    <p:sldLayoutId id="2147496448" r:id="rId7"/>
    <p:sldLayoutId id="2147496449" r:id="rId8"/>
    <p:sldLayoutId id="2147496450" r:id="rId9"/>
    <p:sldLayoutId id="2147496451" r:id="rId10"/>
    <p:sldLayoutId id="2147496452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0C0C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2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35523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35524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35525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42693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E57A30CD-ED74-4EE5-8FDE-C7763EDE891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453" r:id="rId1"/>
    <p:sldLayoutId id="2147496454" r:id="rId2"/>
    <p:sldLayoutId id="2147496455" r:id="rId3"/>
    <p:sldLayoutId id="2147496456" r:id="rId4"/>
    <p:sldLayoutId id="2147496457" r:id="rId5"/>
    <p:sldLayoutId id="2147496458" r:id="rId6"/>
    <p:sldLayoutId id="2147496459" r:id="rId7"/>
    <p:sldLayoutId id="2147496460" r:id="rId8"/>
    <p:sldLayoutId id="2147496461" r:id="rId9"/>
    <p:sldLayoutId id="2147496462" r:id="rId10"/>
    <p:sldLayoutId id="2147496463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0C0C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546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36547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36548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36549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43717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955AA339-7CC1-4855-9047-DBE603B34D5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464" r:id="rId1"/>
    <p:sldLayoutId id="2147496465" r:id="rId2"/>
    <p:sldLayoutId id="2147496466" r:id="rId3"/>
    <p:sldLayoutId id="2147496467" r:id="rId4"/>
    <p:sldLayoutId id="2147496468" r:id="rId5"/>
    <p:sldLayoutId id="2147496469" r:id="rId6"/>
    <p:sldLayoutId id="2147496470" r:id="rId7"/>
    <p:sldLayoutId id="2147496471" r:id="rId8"/>
    <p:sldLayoutId id="2147496472" r:id="rId9"/>
    <p:sldLayoutId id="2147496473" r:id="rId10"/>
    <p:sldLayoutId id="2147496474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0C0C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0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37571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37572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37573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44741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B19098C8-DA36-4EDC-9E52-788C11EE4EF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475" r:id="rId1"/>
    <p:sldLayoutId id="2147496476" r:id="rId2"/>
    <p:sldLayoutId id="2147496477" r:id="rId3"/>
    <p:sldLayoutId id="2147496478" r:id="rId4"/>
    <p:sldLayoutId id="2147496479" r:id="rId5"/>
    <p:sldLayoutId id="2147496480" r:id="rId6"/>
    <p:sldLayoutId id="2147496481" r:id="rId7"/>
    <p:sldLayoutId id="2147496482" r:id="rId8"/>
    <p:sldLayoutId id="2147496483" r:id="rId9"/>
    <p:sldLayoutId id="2147496484" r:id="rId10"/>
    <p:sldLayoutId id="2147496485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0C0C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4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38595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38596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38597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45765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21BB0F95-8CC2-4C81-B080-C5A5A922135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486" r:id="rId1"/>
    <p:sldLayoutId id="2147496487" r:id="rId2"/>
    <p:sldLayoutId id="2147496488" r:id="rId3"/>
    <p:sldLayoutId id="2147496489" r:id="rId4"/>
    <p:sldLayoutId id="2147496490" r:id="rId5"/>
    <p:sldLayoutId id="2147496491" r:id="rId6"/>
    <p:sldLayoutId id="2147496492" r:id="rId7"/>
    <p:sldLayoutId id="2147496493" r:id="rId8"/>
    <p:sldLayoutId id="2147496494" r:id="rId9"/>
    <p:sldLayoutId id="2147496495" r:id="rId10"/>
    <p:sldLayoutId id="2147496496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0C0C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18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39619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39620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39621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46789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E1874E35-9B9C-4C06-A5BD-4A95ECE1FAA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497" r:id="rId1"/>
    <p:sldLayoutId id="2147496498" r:id="rId2"/>
    <p:sldLayoutId id="2147496499" r:id="rId3"/>
    <p:sldLayoutId id="2147496500" r:id="rId4"/>
    <p:sldLayoutId id="2147496501" r:id="rId5"/>
    <p:sldLayoutId id="2147496502" r:id="rId6"/>
    <p:sldLayoutId id="2147496503" r:id="rId7"/>
    <p:sldLayoutId id="2147496504" r:id="rId8"/>
    <p:sldLayoutId id="2147496505" r:id="rId9"/>
    <p:sldLayoutId id="2147496506" r:id="rId10"/>
    <p:sldLayoutId id="2147496507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0C0C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4579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EA0DF9AF-DCD6-4A08-A3F6-5E266C1A428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186" r:id="rId1"/>
    <p:sldLayoutId id="2147494187" r:id="rId2"/>
    <p:sldLayoutId id="2147494188" r:id="rId3"/>
    <p:sldLayoutId id="2147494189" r:id="rId4"/>
    <p:sldLayoutId id="2147494190" r:id="rId5"/>
    <p:sldLayoutId id="2147494191" r:id="rId6"/>
    <p:sldLayoutId id="2147494192" r:id="rId7"/>
    <p:sldLayoutId id="2147494193" r:id="rId8"/>
    <p:sldLayoutId id="2147494194" r:id="rId9"/>
    <p:sldLayoutId id="2147494195" r:id="rId10"/>
    <p:sldLayoutId id="2147494196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642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40643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40644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40645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47813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FDAB2EC2-4CFC-4A9F-9A28-F67668FFE52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508" r:id="rId1"/>
    <p:sldLayoutId id="2147496509" r:id="rId2"/>
    <p:sldLayoutId id="2147496510" r:id="rId3"/>
    <p:sldLayoutId id="2147496511" r:id="rId4"/>
    <p:sldLayoutId id="2147496512" r:id="rId5"/>
    <p:sldLayoutId id="2147496513" r:id="rId6"/>
    <p:sldLayoutId id="2147496514" r:id="rId7"/>
    <p:sldLayoutId id="2147496515" r:id="rId8"/>
    <p:sldLayoutId id="2147496516" r:id="rId9"/>
    <p:sldLayoutId id="2147496517" r:id="rId10"/>
    <p:sldLayoutId id="2147496518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0C0C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666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41667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41668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41669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48837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C4E6C1E5-BB6C-4E2A-9C4D-E87AF70D33D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519" r:id="rId1"/>
    <p:sldLayoutId id="2147496520" r:id="rId2"/>
    <p:sldLayoutId id="2147496521" r:id="rId3"/>
    <p:sldLayoutId id="2147496522" r:id="rId4"/>
    <p:sldLayoutId id="2147496523" r:id="rId5"/>
    <p:sldLayoutId id="2147496524" r:id="rId6"/>
    <p:sldLayoutId id="2147496525" r:id="rId7"/>
    <p:sldLayoutId id="2147496526" r:id="rId8"/>
    <p:sldLayoutId id="2147496527" r:id="rId9"/>
    <p:sldLayoutId id="2147496528" r:id="rId10"/>
    <p:sldLayoutId id="2147496529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0C0C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690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42691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42692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42693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49861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3F40B5ED-EFC8-442B-8929-07231687F9F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530" r:id="rId1"/>
    <p:sldLayoutId id="2147496531" r:id="rId2"/>
    <p:sldLayoutId id="2147496532" r:id="rId3"/>
    <p:sldLayoutId id="2147496533" r:id="rId4"/>
    <p:sldLayoutId id="2147496534" r:id="rId5"/>
    <p:sldLayoutId id="2147496535" r:id="rId6"/>
    <p:sldLayoutId id="2147496536" r:id="rId7"/>
    <p:sldLayoutId id="2147496537" r:id="rId8"/>
    <p:sldLayoutId id="2147496538" r:id="rId9"/>
    <p:sldLayoutId id="2147496539" r:id="rId10"/>
    <p:sldLayoutId id="2147496540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0C0C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14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43715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43716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43717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50885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8F33697F-3EFF-4C65-B5C2-82890E2C226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541" r:id="rId1"/>
    <p:sldLayoutId id="2147496542" r:id="rId2"/>
    <p:sldLayoutId id="2147496543" r:id="rId3"/>
    <p:sldLayoutId id="2147496544" r:id="rId4"/>
    <p:sldLayoutId id="2147496545" r:id="rId5"/>
    <p:sldLayoutId id="2147496546" r:id="rId6"/>
    <p:sldLayoutId id="2147496547" r:id="rId7"/>
    <p:sldLayoutId id="2147496548" r:id="rId8"/>
    <p:sldLayoutId id="2147496549" r:id="rId9"/>
    <p:sldLayoutId id="2147496550" r:id="rId10"/>
    <p:sldLayoutId id="2147496551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0C0C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4738" name="Group 1"/>
          <p:cNvGrpSpPr>
            <a:grpSpLocks/>
          </p:cNvGrpSpPr>
          <p:nvPr/>
        </p:nvGrpSpPr>
        <p:grpSpPr bwMode="auto">
          <a:xfrm>
            <a:off x="0" y="0"/>
            <a:ext cx="9136063" cy="6850063"/>
            <a:chOff x="0" y="0"/>
            <a:chExt cx="5755" cy="4315"/>
          </a:xfrm>
        </p:grpSpPr>
        <p:sp>
          <p:nvSpPr>
            <p:cNvPr id="244744" name="Freeform 2"/>
            <p:cNvSpPr>
              <a:spLocks noChangeArrowheads="1"/>
            </p:cNvSpPr>
            <p:nvPr/>
          </p:nvSpPr>
          <p:spPr bwMode="auto">
            <a:xfrm>
              <a:off x="0" y="0"/>
              <a:ext cx="5754" cy="1039"/>
            </a:xfrm>
            <a:custGeom>
              <a:avLst/>
              <a:gdLst>
                <a:gd name="T0" fmla="*/ 5828 w 5740"/>
                <a:gd name="T1" fmla="*/ 1023 h 1043"/>
                <a:gd name="T2" fmla="*/ 0 w 5740"/>
                <a:gd name="T3" fmla="*/ 1023 h 1043"/>
                <a:gd name="T4" fmla="*/ 0 w 5740"/>
                <a:gd name="T5" fmla="*/ 0 h 1043"/>
                <a:gd name="T6" fmla="*/ 5828 w 5740"/>
                <a:gd name="T7" fmla="*/ 0 h 1043"/>
                <a:gd name="T8" fmla="*/ 5828 w 5740"/>
                <a:gd name="T9" fmla="*/ 1023 h 1043"/>
                <a:gd name="T10" fmla="*/ 5828 w 5740"/>
                <a:gd name="T11" fmla="*/ 1023 h 10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40" h="1043">
                  <a:moveTo>
                    <a:pt x="5740" y="1043"/>
                  </a:moveTo>
                  <a:lnTo>
                    <a:pt x="0" y="1043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1043"/>
                  </a:lnTo>
                  <a:close/>
                </a:path>
              </a:pathLst>
            </a:custGeom>
            <a:gradFill rotWithShape="0">
              <a:gsLst>
                <a:gs pos="0">
                  <a:srgbClr val="00006B"/>
                </a:gs>
                <a:gs pos="100000">
                  <a:srgbClr val="000099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IN"/>
            </a:p>
          </p:txBody>
        </p:sp>
        <p:grpSp>
          <p:nvGrpSpPr>
            <p:cNvPr id="244745" name="Group 3"/>
            <p:cNvGrpSpPr>
              <a:grpSpLocks/>
            </p:cNvGrpSpPr>
            <p:nvPr/>
          </p:nvGrpSpPr>
          <p:grpSpPr bwMode="auto">
            <a:xfrm>
              <a:off x="0" y="0"/>
              <a:ext cx="5755" cy="4315"/>
              <a:chOff x="0" y="0"/>
              <a:chExt cx="5755" cy="4315"/>
            </a:xfrm>
          </p:grpSpPr>
          <p:sp>
            <p:nvSpPr>
              <p:cNvPr id="244746" name="Freeform 4"/>
              <p:cNvSpPr>
                <a:spLocks noChangeArrowheads="1"/>
              </p:cNvSpPr>
              <p:nvPr/>
            </p:nvSpPr>
            <p:spPr bwMode="auto">
              <a:xfrm>
                <a:off x="1" y="1040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7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44747" name="Freeform 5"/>
              <p:cNvSpPr>
                <a:spLocks noChangeArrowheads="1"/>
              </p:cNvSpPr>
              <p:nvPr/>
            </p:nvSpPr>
            <p:spPr bwMode="auto">
              <a:xfrm>
                <a:off x="0" y="3988"/>
                <a:ext cx="5754" cy="38"/>
              </a:xfrm>
              <a:custGeom>
                <a:avLst/>
                <a:gdLst>
                  <a:gd name="T0" fmla="*/ 0 w 5740"/>
                  <a:gd name="T1" fmla="*/ 25 h 42"/>
                  <a:gd name="T2" fmla="*/ 5828 w 5740"/>
                  <a:gd name="T3" fmla="*/ 25 h 42"/>
                  <a:gd name="T4" fmla="*/ 5828 w 5740"/>
                  <a:gd name="T5" fmla="*/ 0 h 42"/>
                  <a:gd name="T6" fmla="*/ 0 w 5740"/>
                  <a:gd name="T7" fmla="*/ 0 h 42"/>
                  <a:gd name="T8" fmla="*/ 0 w 5740"/>
                  <a:gd name="T9" fmla="*/ 25 h 42"/>
                  <a:gd name="T10" fmla="*/ 0 w 5740"/>
                  <a:gd name="T11" fmla="*/ 25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42">
                    <a:moveTo>
                      <a:pt x="0" y="42"/>
                    </a:moveTo>
                    <a:lnTo>
                      <a:pt x="5740" y="42"/>
                    </a:lnTo>
                    <a:lnTo>
                      <a:pt x="5740" y="0"/>
                    </a:lnTo>
                    <a:lnTo>
                      <a:pt x="0" y="0"/>
                    </a:lnTo>
                    <a:lnTo>
                      <a:pt x="0" y="42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90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44748" name="Freeform 6"/>
              <p:cNvSpPr>
                <a:spLocks noChangeArrowheads="1"/>
              </p:cNvSpPr>
              <p:nvPr/>
            </p:nvSpPr>
            <p:spPr bwMode="auto">
              <a:xfrm>
                <a:off x="0" y="3665"/>
                <a:ext cx="5754" cy="26"/>
              </a:xfrm>
              <a:custGeom>
                <a:avLst/>
                <a:gdLst>
                  <a:gd name="T0" fmla="*/ 0 w 5740"/>
                  <a:gd name="T1" fmla="*/ 15 h 30"/>
                  <a:gd name="T2" fmla="*/ 5828 w 5740"/>
                  <a:gd name="T3" fmla="*/ 15 h 30"/>
                  <a:gd name="T4" fmla="*/ 5828 w 5740"/>
                  <a:gd name="T5" fmla="*/ 0 h 30"/>
                  <a:gd name="T6" fmla="*/ 0 w 5740"/>
                  <a:gd name="T7" fmla="*/ 0 h 30"/>
                  <a:gd name="T8" fmla="*/ 0 w 5740"/>
                  <a:gd name="T9" fmla="*/ 15 h 30"/>
                  <a:gd name="T10" fmla="*/ 0 w 5740"/>
                  <a:gd name="T11" fmla="*/ 15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0">
                    <a:moveTo>
                      <a:pt x="0" y="30"/>
                    </a:moveTo>
                    <a:lnTo>
                      <a:pt x="5740" y="30"/>
                    </a:lnTo>
                    <a:lnTo>
                      <a:pt x="5740" y="0"/>
                    </a:lnTo>
                    <a:lnTo>
                      <a:pt x="0" y="0"/>
                    </a:lnTo>
                    <a:lnTo>
                      <a:pt x="0" y="3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90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44749" name="Freeform 7"/>
              <p:cNvSpPr>
                <a:spLocks noChangeArrowheads="1"/>
              </p:cNvSpPr>
              <p:nvPr/>
            </p:nvSpPr>
            <p:spPr bwMode="auto">
              <a:xfrm>
                <a:off x="0" y="3364"/>
                <a:ext cx="5754" cy="26"/>
              </a:xfrm>
              <a:custGeom>
                <a:avLst/>
                <a:gdLst>
                  <a:gd name="T0" fmla="*/ 0 w 5740"/>
                  <a:gd name="T1" fmla="*/ 15 h 30"/>
                  <a:gd name="T2" fmla="*/ 5828 w 5740"/>
                  <a:gd name="T3" fmla="*/ 15 h 30"/>
                  <a:gd name="T4" fmla="*/ 5828 w 5740"/>
                  <a:gd name="T5" fmla="*/ 0 h 30"/>
                  <a:gd name="T6" fmla="*/ 0 w 5740"/>
                  <a:gd name="T7" fmla="*/ 0 h 30"/>
                  <a:gd name="T8" fmla="*/ 0 w 5740"/>
                  <a:gd name="T9" fmla="*/ 15 h 30"/>
                  <a:gd name="T10" fmla="*/ 0 w 5740"/>
                  <a:gd name="T11" fmla="*/ 15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0">
                    <a:moveTo>
                      <a:pt x="0" y="30"/>
                    </a:moveTo>
                    <a:lnTo>
                      <a:pt x="5740" y="30"/>
                    </a:lnTo>
                    <a:lnTo>
                      <a:pt x="5740" y="0"/>
                    </a:lnTo>
                    <a:lnTo>
                      <a:pt x="0" y="0"/>
                    </a:lnTo>
                    <a:lnTo>
                      <a:pt x="0" y="3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8B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44750" name="Freeform 8"/>
              <p:cNvSpPr>
                <a:spLocks noChangeArrowheads="1"/>
              </p:cNvSpPr>
              <p:nvPr/>
            </p:nvSpPr>
            <p:spPr bwMode="auto">
              <a:xfrm>
                <a:off x="0" y="3105"/>
                <a:ext cx="5754" cy="27"/>
              </a:xfrm>
              <a:custGeom>
                <a:avLst/>
                <a:gdLst>
                  <a:gd name="T0" fmla="*/ 0 w 5740"/>
                  <a:gd name="T1" fmla="*/ 19 h 30"/>
                  <a:gd name="T2" fmla="*/ 5828 w 5740"/>
                  <a:gd name="T3" fmla="*/ 19 h 30"/>
                  <a:gd name="T4" fmla="*/ 5828 w 5740"/>
                  <a:gd name="T5" fmla="*/ 0 h 30"/>
                  <a:gd name="T6" fmla="*/ 0 w 5740"/>
                  <a:gd name="T7" fmla="*/ 0 h 30"/>
                  <a:gd name="T8" fmla="*/ 0 w 5740"/>
                  <a:gd name="T9" fmla="*/ 19 h 30"/>
                  <a:gd name="T10" fmla="*/ 0 w 5740"/>
                  <a:gd name="T11" fmla="*/ 19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0">
                    <a:moveTo>
                      <a:pt x="0" y="30"/>
                    </a:moveTo>
                    <a:lnTo>
                      <a:pt x="5740" y="30"/>
                    </a:lnTo>
                    <a:lnTo>
                      <a:pt x="5740" y="0"/>
                    </a:lnTo>
                    <a:lnTo>
                      <a:pt x="0" y="0"/>
                    </a:lnTo>
                    <a:lnTo>
                      <a:pt x="0" y="3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8B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44751" name="Freeform 9"/>
              <p:cNvSpPr>
                <a:spLocks noChangeArrowheads="1"/>
              </p:cNvSpPr>
              <p:nvPr/>
            </p:nvSpPr>
            <p:spPr bwMode="auto">
              <a:xfrm>
                <a:off x="0" y="2859"/>
                <a:ext cx="5754" cy="32"/>
              </a:xfrm>
              <a:custGeom>
                <a:avLst/>
                <a:gdLst>
                  <a:gd name="T0" fmla="*/ 5828 w 5740"/>
                  <a:gd name="T1" fmla="*/ 0 h 36"/>
                  <a:gd name="T2" fmla="*/ 0 w 5740"/>
                  <a:gd name="T3" fmla="*/ 0 h 36"/>
                  <a:gd name="T4" fmla="*/ 0 w 5740"/>
                  <a:gd name="T5" fmla="*/ 20 h 36"/>
                  <a:gd name="T6" fmla="*/ 5828 w 5740"/>
                  <a:gd name="T7" fmla="*/ 20 h 36"/>
                  <a:gd name="T8" fmla="*/ 5828 w 5740"/>
                  <a:gd name="T9" fmla="*/ 0 h 36"/>
                  <a:gd name="T10" fmla="*/ 5828 w 5740"/>
                  <a:gd name="T11" fmla="*/ 0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6">
                    <a:moveTo>
                      <a:pt x="5740" y="0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5740" y="36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86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44752" name="Freeform 10"/>
              <p:cNvSpPr>
                <a:spLocks noChangeArrowheads="1"/>
              </p:cNvSpPr>
              <p:nvPr/>
            </p:nvSpPr>
            <p:spPr bwMode="auto">
              <a:xfrm>
                <a:off x="0" y="2644"/>
                <a:ext cx="5754" cy="26"/>
              </a:xfrm>
              <a:custGeom>
                <a:avLst/>
                <a:gdLst>
                  <a:gd name="T0" fmla="*/ 5828 w 5740"/>
                  <a:gd name="T1" fmla="*/ 0 h 30"/>
                  <a:gd name="T2" fmla="*/ 0 w 5740"/>
                  <a:gd name="T3" fmla="*/ 0 h 30"/>
                  <a:gd name="T4" fmla="*/ 0 w 5740"/>
                  <a:gd name="T5" fmla="*/ 15 h 30"/>
                  <a:gd name="T6" fmla="*/ 5828 w 5740"/>
                  <a:gd name="T7" fmla="*/ 15 h 30"/>
                  <a:gd name="T8" fmla="*/ 5828 w 5740"/>
                  <a:gd name="T9" fmla="*/ 0 h 30"/>
                  <a:gd name="T10" fmla="*/ 5828 w 5740"/>
                  <a:gd name="T11" fmla="*/ 0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0">
                    <a:moveTo>
                      <a:pt x="5740" y="0"/>
                    </a:moveTo>
                    <a:lnTo>
                      <a:pt x="0" y="0"/>
                    </a:lnTo>
                    <a:lnTo>
                      <a:pt x="0" y="30"/>
                    </a:lnTo>
                    <a:lnTo>
                      <a:pt x="5740" y="3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86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44753" name="Freeform 11"/>
              <p:cNvSpPr>
                <a:spLocks noChangeArrowheads="1"/>
              </p:cNvSpPr>
              <p:nvPr/>
            </p:nvSpPr>
            <p:spPr bwMode="auto">
              <a:xfrm>
                <a:off x="0" y="2433"/>
                <a:ext cx="5754" cy="32"/>
              </a:xfrm>
              <a:custGeom>
                <a:avLst/>
                <a:gdLst>
                  <a:gd name="T0" fmla="*/ 5828 w 5740"/>
                  <a:gd name="T1" fmla="*/ 0 h 36"/>
                  <a:gd name="T2" fmla="*/ 0 w 5740"/>
                  <a:gd name="T3" fmla="*/ 0 h 36"/>
                  <a:gd name="T4" fmla="*/ 0 w 5740"/>
                  <a:gd name="T5" fmla="*/ 20 h 36"/>
                  <a:gd name="T6" fmla="*/ 5828 w 5740"/>
                  <a:gd name="T7" fmla="*/ 20 h 36"/>
                  <a:gd name="T8" fmla="*/ 5828 w 5740"/>
                  <a:gd name="T9" fmla="*/ 0 h 36"/>
                  <a:gd name="T10" fmla="*/ 5828 w 5740"/>
                  <a:gd name="T11" fmla="*/ 0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6">
                    <a:moveTo>
                      <a:pt x="5740" y="0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5740" y="36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82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44754" name="Freeform 12"/>
              <p:cNvSpPr>
                <a:spLocks noChangeArrowheads="1"/>
              </p:cNvSpPr>
              <p:nvPr/>
            </p:nvSpPr>
            <p:spPr bwMode="auto">
              <a:xfrm>
                <a:off x="0" y="2259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82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44755" name="Freeform 13"/>
              <p:cNvSpPr>
                <a:spLocks noChangeArrowheads="1"/>
              </p:cNvSpPr>
              <p:nvPr/>
            </p:nvSpPr>
            <p:spPr bwMode="auto">
              <a:xfrm>
                <a:off x="0" y="2090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7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44756" name="Freeform 14"/>
              <p:cNvSpPr>
                <a:spLocks noChangeArrowheads="1"/>
              </p:cNvSpPr>
              <p:nvPr/>
            </p:nvSpPr>
            <p:spPr bwMode="auto">
              <a:xfrm>
                <a:off x="0" y="1928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79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44757" name="Freeform 15"/>
              <p:cNvSpPr>
                <a:spLocks noChangeArrowheads="1"/>
              </p:cNvSpPr>
              <p:nvPr/>
            </p:nvSpPr>
            <p:spPr bwMode="auto">
              <a:xfrm>
                <a:off x="0" y="1645"/>
                <a:ext cx="5754" cy="8"/>
              </a:xfrm>
              <a:custGeom>
                <a:avLst/>
                <a:gdLst>
                  <a:gd name="T0" fmla="*/ 5828 w 5740"/>
                  <a:gd name="T1" fmla="*/ 0 h 12"/>
                  <a:gd name="T2" fmla="*/ 0 w 5740"/>
                  <a:gd name="T3" fmla="*/ 0 h 12"/>
                  <a:gd name="T4" fmla="*/ 0 w 5740"/>
                  <a:gd name="T5" fmla="*/ 1 h 12"/>
                  <a:gd name="T6" fmla="*/ 5828 w 5740"/>
                  <a:gd name="T7" fmla="*/ 1 h 12"/>
                  <a:gd name="T8" fmla="*/ 5828 w 5740"/>
                  <a:gd name="T9" fmla="*/ 0 h 12"/>
                  <a:gd name="T10" fmla="*/ 5828 w 5740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2">
                    <a:moveTo>
                      <a:pt x="5740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5740" y="12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79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44758" name="Freeform 16"/>
              <p:cNvSpPr>
                <a:spLocks noChangeArrowheads="1"/>
              </p:cNvSpPr>
              <p:nvPr/>
            </p:nvSpPr>
            <p:spPr bwMode="auto">
              <a:xfrm>
                <a:off x="0" y="1778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79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44759" name="Freeform 17"/>
              <p:cNvSpPr>
                <a:spLocks noChangeArrowheads="1"/>
              </p:cNvSpPr>
              <p:nvPr/>
            </p:nvSpPr>
            <p:spPr bwMode="auto">
              <a:xfrm>
                <a:off x="0" y="1520"/>
                <a:ext cx="5754" cy="8"/>
              </a:xfrm>
              <a:custGeom>
                <a:avLst/>
                <a:gdLst>
                  <a:gd name="T0" fmla="*/ 5828 w 5740"/>
                  <a:gd name="T1" fmla="*/ 0 h 12"/>
                  <a:gd name="T2" fmla="*/ 0 w 5740"/>
                  <a:gd name="T3" fmla="*/ 0 h 12"/>
                  <a:gd name="T4" fmla="*/ 0 w 5740"/>
                  <a:gd name="T5" fmla="*/ 1 h 12"/>
                  <a:gd name="T6" fmla="*/ 5828 w 5740"/>
                  <a:gd name="T7" fmla="*/ 1 h 12"/>
                  <a:gd name="T8" fmla="*/ 5828 w 5740"/>
                  <a:gd name="T9" fmla="*/ 0 h 12"/>
                  <a:gd name="T10" fmla="*/ 5828 w 5740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2">
                    <a:moveTo>
                      <a:pt x="5740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5740" y="12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79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44760" name="Freeform 18"/>
              <p:cNvSpPr>
                <a:spLocks noChangeArrowheads="1"/>
              </p:cNvSpPr>
              <p:nvPr/>
            </p:nvSpPr>
            <p:spPr bwMode="auto">
              <a:xfrm>
                <a:off x="0" y="1394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79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44761" name="Freeform 19"/>
              <p:cNvSpPr>
                <a:spLocks noChangeArrowheads="1"/>
              </p:cNvSpPr>
              <p:nvPr/>
            </p:nvSpPr>
            <p:spPr bwMode="auto">
              <a:xfrm>
                <a:off x="0" y="1280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79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44762" name="Freeform 20"/>
              <p:cNvSpPr>
                <a:spLocks noChangeArrowheads="1"/>
              </p:cNvSpPr>
              <p:nvPr/>
            </p:nvSpPr>
            <p:spPr bwMode="auto">
              <a:xfrm>
                <a:off x="0" y="1177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79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44763" name="Freeform 21"/>
              <p:cNvSpPr>
                <a:spLocks noChangeArrowheads="1"/>
              </p:cNvSpPr>
              <p:nvPr/>
            </p:nvSpPr>
            <p:spPr bwMode="auto">
              <a:xfrm>
                <a:off x="0" y="24"/>
                <a:ext cx="5754" cy="26"/>
              </a:xfrm>
              <a:custGeom>
                <a:avLst/>
                <a:gdLst>
                  <a:gd name="T0" fmla="*/ 5828 w 5740"/>
                  <a:gd name="T1" fmla="*/ 0 h 30"/>
                  <a:gd name="T2" fmla="*/ 0 w 5740"/>
                  <a:gd name="T3" fmla="*/ 0 h 30"/>
                  <a:gd name="T4" fmla="*/ 0 w 5740"/>
                  <a:gd name="T5" fmla="*/ 15 h 30"/>
                  <a:gd name="T6" fmla="*/ 5828 w 5740"/>
                  <a:gd name="T7" fmla="*/ 15 h 30"/>
                  <a:gd name="T8" fmla="*/ 5828 w 5740"/>
                  <a:gd name="T9" fmla="*/ 0 h 30"/>
                  <a:gd name="T10" fmla="*/ 5828 w 5740"/>
                  <a:gd name="T11" fmla="*/ 0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0">
                    <a:moveTo>
                      <a:pt x="5740" y="0"/>
                    </a:moveTo>
                    <a:lnTo>
                      <a:pt x="0" y="0"/>
                    </a:lnTo>
                    <a:lnTo>
                      <a:pt x="0" y="30"/>
                    </a:lnTo>
                    <a:lnTo>
                      <a:pt x="5740" y="3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90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44764" name="Freeform 22"/>
              <p:cNvSpPr>
                <a:spLocks noChangeArrowheads="1"/>
              </p:cNvSpPr>
              <p:nvPr/>
            </p:nvSpPr>
            <p:spPr bwMode="auto">
              <a:xfrm>
                <a:off x="0" y="186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90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44765" name="Freeform 23"/>
              <p:cNvSpPr>
                <a:spLocks noChangeArrowheads="1"/>
              </p:cNvSpPr>
              <p:nvPr/>
            </p:nvSpPr>
            <p:spPr bwMode="auto">
              <a:xfrm>
                <a:off x="0" y="475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86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44766" name="Freeform 24"/>
              <p:cNvSpPr>
                <a:spLocks noChangeArrowheads="1"/>
              </p:cNvSpPr>
              <p:nvPr/>
            </p:nvSpPr>
            <p:spPr bwMode="auto">
              <a:xfrm>
                <a:off x="0" y="337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8B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44767" name="Freeform 25"/>
              <p:cNvSpPr>
                <a:spLocks noChangeArrowheads="1"/>
              </p:cNvSpPr>
              <p:nvPr/>
            </p:nvSpPr>
            <p:spPr bwMode="auto">
              <a:xfrm>
                <a:off x="0" y="600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79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44768" name="Freeform 26"/>
              <p:cNvSpPr>
                <a:spLocks noChangeArrowheads="1"/>
              </p:cNvSpPr>
              <p:nvPr/>
            </p:nvSpPr>
            <p:spPr bwMode="auto">
              <a:xfrm>
                <a:off x="0" y="727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7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44769" name="Freeform 27"/>
              <p:cNvSpPr>
                <a:spLocks noChangeArrowheads="1"/>
              </p:cNvSpPr>
              <p:nvPr/>
            </p:nvSpPr>
            <p:spPr bwMode="auto">
              <a:xfrm>
                <a:off x="0" y="841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7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44770" name="Freeform 28"/>
              <p:cNvSpPr>
                <a:spLocks noChangeArrowheads="1"/>
              </p:cNvSpPr>
              <p:nvPr/>
            </p:nvSpPr>
            <p:spPr bwMode="auto">
              <a:xfrm>
                <a:off x="0" y="943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7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grpSp>
            <p:nvGrpSpPr>
              <p:cNvPr id="244771" name="Group 29"/>
              <p:cNvGrpSpPr>
                <a:grpSpLocks/>
              </p:cNvGrpSpPr>
              <p:nvPr/>
            </p:nvGrpSpPr>
            <p:grpSpPr bwMode="auto">
              <a:xfrm>
                <a:off x="0" y="0"/>
                <a:ext cx="5754" cy="1041"/>
                <a:chOff x="0" y="0"/>
                <a:chExt cx="5754" cy="1041"/>
              </a:xfrm>
            </p:grpSpPr>
            <p:sp>
              <p:nvSpPr>
                <p:cNvPr id="244793" name="Freeform 30"/>
                <p:cNvSpPr>
                  <a:spLocks noChangeArrowheads="1"/>
                </p:cNvSpPr>
                <p:nvPr/>
              </p:nvSpPr>
              <p:spPr bwMode="auto">
                <a:xfrm>
                  <a:off x="2849" y="0"/>
                  <a:ext cx="38" cy="1041"/>
                </a:xfrm>
                <a:custGeom>
                  <a:avLst/>
                  <a:gdLst>
                    <a:gd name="T0" fmla="*/ 11 w 42"/>
                    <a:gd name="T1" fmla="*/ 1035 h 1043"/>
                    <a:gd name="T2" fmla="*/ 25 w 42"/>
                    <a:gd name="T3" fmla="*/ 1035 h 1043"/>
                    <a:gd name="T4" fmla="*/ 25 w 42"/>
                    <a:gd name="T5" fmla="*/ 0 h 1043"/>
                    <a:gd name="T6" fmla="*/ 0 w 42"/>
                    <a:gd name="T7" fmla="*/ 0 h 1043"/>
                    <a:gd name="T8" fmla="*/ 0 w 42"/>
                    <a:gd name="T9" fmla="*/ 1035 h 1043"/>
                    <a:gd name="T10" fmla="*/ 11 w 42"/>
                    <a:gd name="T11" fmla="*/ 1035 h 1043"/>
                    <a:gd name="T12" fmla="*/ 11 w 42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2" h="1043">
                      <a:moveTo>
                        <a:pt x="18" y="1043"/>
                      </a:moveTo>
                      <a:lnTo>
                        <a:pt x="42" y="1043"/>
                      </a:lnTo>
                      <a:lnTo>
                        <a:pt x="42" y="0"/>
                      </a:lnTo>
                      <a:lnTo>
                        <a:pt x="0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44794" name="Freeform 31"/>
                <p:cNvSpPr>
                  <a:spLocks noChangeArrowheads="1"/>
                </p:cNvSpPr>
                <p:nvPr/>
              </p:nvSpPr>
              <p:spPr bwMode="auto">
                <a:xfrm>
                  <a:off x="2400" y="0"/>
                  <a:ext cx="151" cy="1041"/>
                </a:xfrm>
                <a:custGeom>
                  <a:avLst/>
                  <a:gdLst>
                    <a:gd name="T0" fmla="*/ 116 w 155"/>
                    <a:gd name="T1" fmla="*/ 1035 h 1043"/>
                    <a:gd name="T2" fmla="*/ 135 w 155"/>
                    <a:gd name="T3" fmla="*/ 1035 h 1043"/>
                    <a:gd name="T4" fmla="*/ 37 w 155"/>
                    <a:gd name="T5" fmla="*/ 0 h 1043"/>
                    <a:gd name="T6" fmla="*/ 0 w 155"/>
                    <a:gd name="T7" fmla="*/ 0 h 1043"/>
                    <a:gd name="T8" fmla="*/ 98 w 155"/>
                    <a:gd name="T9" fmla="*/ 1035 h 1043"/>
                    <a:gd name="T10" fmla="*/ 116 w 155"/>
                    <a:gd name="T11" fmla="*/ 1035 h 1043"/>
                    <a:gd name="T12" fmla="*/ 116 w 155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55" h="1043">
                      <a:moveTo>
                        <a:pt x="131" y="1043"/>
                      </a:moveTo>
                      <a:lnTo>
                        <a:pt x="155" y="1043"/>
                      </a:lnTo>
                      <a:lnTo>
                        <a:pt x="42" y="0"/>
                      </a:lnTo>
                      <a:lnTo>
                        <a:pt x="0" y="0"/>
                      </a:lnTo>
                      <a:lnTo>
                        <a:pt x="113" y="1043"/>
                      </a:lnTo>
                      <a:lnTo>
                        <a:pt x="131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44795" name="Freeform 32"/>
                <p:cNvSpPr>
                  <a:spLocks noChangeArrowheads="1"/>
                </p:cNvSpPr>
                <p:nvPr/>
              </p:nvSpPr>
              <p:spPr bwMode="auto">
                <a:xfrm>
                  <a:off x="1967" y="0"/>
                  <a:ext cx="236" cy="1041"/>
                </a:xfrm>
                <a:custGeom>
                  <a:avLst/>
                  <a:gdLst>
                    <a:gd name="T0" fmla="*/ 207 w 239"/>
                    <a:gd name="T1" fmla="*/ 1035 h 1043"/>
                    <a:gd name="T2" fmla="*/ 225 w 239"/>
                    <a:gd name="T3" fmla="*/ 1035 h 1043"/>
                    <a:gd name="T4" fmla="*/ 36 w 239"/>
                    <a:gd name="T5" fmla="*/ 0 h 1043"/>
                    <a:gd name="T6" fmla="*/ 0 w 239"/>
                    <a:gd name="T7" fmla="*/ 0 h 1043"/>
                    <a:gd name="T8" fmla="*/ 192 w 239"/>
                    <a:gd name="T9" fmla="*/ 1035 h 1043"/>
                    <a:gd name="T10" fmla="*/ 207 w 239"/>
                    <a:gd name="T11" fmla="*/ 1035 h 1043"/>
                    <a:gd name="T12" fmla="*/ 207 w 239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39" h="1043">
                      <a:moveTo>
                        <a:pt x="221" y="1043"/>
                      </a:moveTo>
                      <a:lnTo>
                        <a:pt x="239" y="1043"/>
                      </a:lnTo>
                      <a:lnTo>
                        <a:pt x="36" y="0"/>
                      </a:lnTo>
                      <a:lnTo>
                        <a:pt x="0" y="0"/>
                      </a:lnTo>
                      <a:lnTo>
                        <a:pt x="203" y="1043"/>
                      </a:lnTo>
                      <a:lnTo>
                        <a:pt x="221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44796" name="Freeform 33"/>
                <p:cNvSpPr>
                  <a:spLocks noChangeArrowheads="1"/>
                </p:cNvSpPr>
                <p:nvPr/>
              </p:nvSpPr>
              <p:spPr bwMode="auto">
                <a:xfrm>
                  <a:off x="1554" y="0"/>
                  <a:ext cx="349" cy="1041"/>
                </a:xfrm>
                <a:custGeom>
                  <a:avLst/>
                  <a:gdLst>
                    <a:gd name="T0" fmla="*/ 320 w 352"/>
                    <a:gd name="T1" fmla="*/ 1035 h 1043"/>
                    <a:gd name="T2" fmla="*/ 338 w 352"/>
                    <a:gd name="T3" fmla="*/ 1035 h 1043"/>
                    <a:gd name="T4" fmla="*/ 41 w 352"/>
                    <a:gd name="T5" fmla="*/ 0 h 1043"/>
                    <a:gd name="T6" fmla="*/ 0 w 352"/>
                    <a:gd name="T7" fmla="*/ 0 h 1043"/>
                    <a:gd name="T8" fmla="*/ 297 w 352"/>
                    <a:gd name="T9" fmla="*/ 1035 h 1043"/>
                    <a:gd name="T10" fmla="*/ 320 w 352"/>
                    <a:gd name="T11" fmla="*/ 1035 h 1043"/>
                    <a:gd name="T12" fmla="*/ 320 w 352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52" h="1043">
                      <a:moveTo>
                        <a:pt x="334" y="1043"/>
                      </a:moveTo>
                      <a:lnTo>
                        <a:pt x="352" y="1043"/>
                      </a:lnTo>
                      <a:lnTo>
                        <a:pt x="41" y="0"/>
                      </a:lnTo>
                      <a:lnTo>
                        <a:pt x="0" y="0"/>
                      </a:lnTo>
                      <a:lnTo>
                        <a:pt x="311" y="1043"/>
                      </a:lnTo>
                      <a:lnTo>
                        <a:pt x="334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44797" name="Freeform 34"/>
                <p:cNvSpPr>
                  <a:spLocks noChangeArrowheads="1"/>
                </p:cNvSpPr>
                <p:nvPr/>
              </p:nvSpPr>
              <p:spPr bwMode="auto">
                <a:xfrm>
                  <a:off x="1134" y="0"/>
                  <a:ext cx="446" cy="1041"/>
                </a:xfrm>
                <a:custGeom>
                  <a:avLst/>
                  <a:gdLst>
                    <a:gd name="T0" fmla="*/ 411 w 449"/>
                    <a:gd name="T1" fmla="*/ 1035 h 1043"/>
                    <a:gd name="T2" fmla="*/ 435 w 449"/>
                    <a:gd name="T3" fmla="*/ 1035 h 1043"/>
                    <a:gd name="T4" fmla="*/ 42 w 449"/>
                    <a:gd name="T5" fmla="*/ 0 h 1043"/>
                    <a:gd name="T6" fmla="*/ 0 w 449"/>
                    <a:gd name="T7" fmla="*/ 0 h 1043"/>
                    <a:gd name="T8" fmla="*/ 393 w 449"/>
                    <a:gd name="T9" fmla="*/ 1035 h 1043"/>
                    <a:gd name="T10" fmla="*/ 411 w 449"/>
                    <a:gd name="T11" fmla="*/ 1035 h 1043"/>
                    <a:gd name="T12" fmla="*/ 411 w 449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49" h="1043">
                      <a:moveTo>
                        <a:pt x="425" y="1043"/>
                      </a:moveTo>
                      <a:lnTo>
                        <a:pt x="449" y="1043"/>
                      </a:lnTo>
                      <a:lnTo>
                        <a:pt x="42" y="0"/>
                      </a:lnTo>
                      <a:lnTo>
                        <a:pt x="0" y="0"/>
                      </a:lnTo>
                      <a:lnTo>
                        <a:pt x="407" y="1043"/>
                      </a:lnTo>
                      <a:lnTo>
                        <a:pt x="425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44798" name="Freeform 35"/>
                <p:cNvSpPr>
                  <a:spLocks noChangeArrowheads="1"/>
                </p:cNvSpPr>
                <p:nvPr/>
              </p:nvSpPr>
              <p:spPr bwMode="auto">
                <a:xfrm>
                  <a:off x="714" y="0"/>
                  <a:ext cx="536" cy="1041"/>
                </a:xfrm>
                <a:custGeom>
                  <a:avLst/>
                  <a:gdLst>
                    <a:gd name="T0" fmla="*/ 512 w 538"/>
                    <a:gd name="T1" fmla="*/ 1035 h 1043"/>
                    <a:gd name="T2" fmla="*/ 530 w 538"/>
                    <a:gd name="T3" fmla="*/ 1035 h 1043"/>
                    <a:gd name="T4" fmla="*/ 41 w 538"/>
                    <a:gd name="T5" fmla="*/ 0 h 1043"/>
                    <a:gd name="T6" fmla="*/ 0 w 538"/>
                    <a:gd name="T7" fmla="*/ 0 h 1043"/>
                    <a:gd name="T8" fmla="*/ 488 w 538"/>
                    <a:gd name="T9" fmla="*/ 1035 h 1043"/>
                    <a:gd name="T10" fmla="*/ 512 w 538"/>
                    <a:gd name="T11" fmla="*/ 1035 h 1043"/>
                    <a:gd name="T12" fmla="*/ 512 w 538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38" h="1043">
                      <a:moveTo>
                        <a:pt x="520" y="1043"/>
                      </a:moveTo>
                      <a:lnTo>
                        <a:pt x="538" y="1043"/>
                      </a:lnTo>
                      <a:lnTo>
                        <a:pt x="41" y="0"/>
                      </a:lnTo>
                      <a:lnTo>
                        <a:pt x="0" y="0"/>
                      </a:lnTo>
                      <a:lnTo>
                        <a:pt x="496" y="1043"/>
                      </a:lnTo>
                      <a:lnTo>
                        <a:pt x="520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44799" name="Freeform 36"/>
                <p:cNvSpPr>
                  <a:spLocks noChangeArrowheads="1"/>
                </p:cNvSpPr>
                <p:nvPr/>
              </p:nvSpPr>
              <p:spPr bwMode="auto">
                <a:xfrm>
                  <a:off x="306" y="0"/>
                  <a:ext cx="638" cy="1041"/>
                </a:xfrm>
                <a:custGeom>
                  <a:avLst/>
                  <a:gdLst>
                    <a:gd name="T0" fmla="*/ 614 w 640"/>
                    <a:gd name="T1" fmla="*/ 1035 h 1043"/>
                    <a:gd name="T2" fmla="*/ 632 w 640"/>
                    <a:gd name="T3" fmla="*/ 1035 h 1043"/>
                    <a:gd name="T4" fmla="*/ 48 w 640"/>
                    <a:gd name="T5" fmla="*/ 0 h 1043"/>
                    <a:gd name="T6" fmla="*/ 0 w 640"/>
                    <a:gd name="T7" fmla="*/ 0 h 1043"/>
                    <a:gd name="T8" fmla="*/ 590 w 640"/>
                    <a:gd name="T9" fmla="*/ 1035 h 1043"/>
                    <a:gd name="T10" fmla="*/ 614 w 640"/>
                    <a:gd name="T11" fmla="*/ 1035 h 1043"/>
                    <a:gd name="T12" fmla="*/ 614 w 640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40" h="1043">
                      <a:moveTo>
                        <a:pt x="622" y="1043"/>
                      </a:moveTo>
                      <a:lnTo>
                        <a:pt x="640" y="1043"/>
                      </a:lnTo>
                      <a:lnTo>
                        <a:pt x="48" y="0"/>
                      </a:lnTo>
                      <a:lnTo>
                        <a:pt x="0" y="0"/>
                      </a:lnTo>
                      <a:lnTo>
                        <a:pt x="598" y="1043"/>
                      </a:lnTo>
                      <a:lnTo>
                        <a:pt x="622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44800" name="Freeform 37"/>
                <p:cNvSpPr>
                  <a:spLocks noChangeArrowheads="1"/>
                </p:cNvSpPr>
                <p:nvPr/>
              </p:nvSpPr>
              <p:spPr bwMode="auto">
                <a:xfrm>
                  <a:off x="0" y="108"/>
                  <a:ext cx="626" cy="933"/>
                </a:xfrm>
                <a:custGeom>
                  <a:avLst/>
                  <a:gdLst>
                    <a:gd name="T0" fmla="*/ 596 w 628"/>
                    <a:gd name="T1" fmla="*/ 927 h 935"/>
                    <a:gd name="T2" fmla="*/ 620 w 628"/>
                    <a:gd name="T3" fmla="*/ 927 h 935"/>
                    <a:gd name="T4" fmla="*/ 0 w 628"/>
                    <a:gd name="T5" fmla="*/ 0 h 935"/>
                    <a:gd name="T6" fmla="*/ 0 w 628"/>
                    <a:gd name="T7" fmla="*/ 66 h 935"/>
                    <a:gd name="T8" fmla="*/ 572 w 628"/>
                    <a:gd name="T9" fmla="*/ 927 h 935"/>
                    <a:gd name="T10" fmla="*/ 596 w 628"/>
                    <a:gd name="T11" fmla="*/ 927 h 935"/>
                    <a:gd name="T12" fmla="*/ 596 w 628"/>
                    <a:gd name="T13" fmla="*/ 927 h 93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28" h="935">
                      <a:moveTo>
                        <a:pt x="604" y="935"/>
                      </a:moveTo>
                      <a:lnTo>
                        <a:pt x="628" y="935"/>
                      </a:lnTo>
                      <a:lnTo>
                        <a:pt x="0" y="0"/>
                      </a:lnTo>
                      <a:lnTo>
                        <a:pt x="0" y="66"/>
                      </a:lnTo>
                      <a:lnTo>
                        <a:pt x="580" y="935"/>
                      </a:lnTo>
                      <a:lnTo>
                        <a:pt x="604" y="9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44801" name="Freeform 38"/>
                <p:cNvSpPr>
                  <a:spLocks noChangeArrowheads="1"/>
                </p:cNvSpPr>
                <p:nvPr/>
              </p:nvSpPr>
              <p:spPr bwMode="auto">
                <a:xfrm>
                  <a:off x="3191" y="0"/>
                  <a:ext cx="151" cy="1041"/>
                </a:xfrm>
                <a:custGeom>
                  <a:avLst/>
                  <a:gdLst>
                    <a:gd name="T0" fmla="*/ 18 w 155"/>
                    <a:gd name="T1" fmla="*/ 1035 h 1043"/>
                    <a:gd name="T2" fmla="*/ 37 w 155"/>
                    <a:gd name="T3" fmla="*/ 1035 h 1043"/>
                    <a:gd name="T4" fmla="*/ 135 w 155"/>
                    <a:gd name="T5" fmla="*/ 0 h 1043"/>
                    <a:gd name="T6" fmla="*/ 99 w 155"/>
                    <a:gd name="T7" fmla="*/ 0 h 1043"/>
                    <a:gd name="T8" fmla="*/ 0 w 155"/>
                    <a:gd name="T9" fmla="*/ 1035 h 1043"/>
                    <a:gd name="T10" fmla="*/ 18 w 155"/>
                    <a:gd name="T11" fmla="*/ 1035 h 1043"/>
                    <a:gd name="T12" fmla="*/ 18 w 155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55" h="1043">
                      <a:moveTo>
                        <a:pt x="18" y="1043"/>
                      </a:moveTo>
                      <a:lnTo>
                        <a:pt x="42" y="1043"/>
                      </a:lnTo>
                      <a:lnTo>
                        <a:pt x="155" y="0"/>
                      </a:lnTo>
                      <a:lnTo>
                        <a:pt x="114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44802" name="Freeform 39"/>
                <p:cNvSpPr>
                  <a:spLocks noChangeArrowheads="1"/>
                </p:cNvSpPr>
                <p:nvPr/>
              </p:nvSpPr>
              <p:spPr bwMode="auto">
                <a:xfrm>
                  <a:off x="3533" y="0"/>
                  <a:ext cx="236" cy="1041"/>
                </a:xfrm>
                <a:custGeom>
                  <a:avLst/>
                  <a:gdLst>
                    <a:gd name="T0" fmla="*/ 18 w 239"/>
                    <a:gd name="T1" fmla="*/ 1035 h 1043"/>
                    <a:gd name="T2" fmla="*/ 36 w 239"/>
                    <a:gd name="T3" fmla="*/ 1035 h 1043"/>
                    <a:gd name="T4" fmla="*/ 225 w 239"/>
                    <a:gd name="T5" fmla="*/ 0 h 1043"/>
                    <a:gd name="T6" fmla="*/ 192 w 239"/>
                    <a:gd name="T7" fmla="*/ 0 h 1043"/>
                    <a:gd name="T8" fmla="*/ 0 w 239"/>
                    <a:gd name="T9" fmla="*/ 1035 h 1043"/>
                    <a:gd name="T10" fmla="*/ 18 w 239"/>
                    <a:gd name="T11" fmla="*/ 1035 h 1043"/>
                    <a:gd name="T12" fmla="*/ 18 w 239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39" h="1043">
                      <a:moveTo>
                        <a:pt x="18" y="1043"/>
                      </a:moveTo>
                      <a:lnTo>
                        <a:pt x="36" y="1043"/>
                      </a:lnTo>
                      <a:lnTo>
                        <a:pt x="239" y="0"/>
                      </a:lnTo>
                      <a:lnTo>
                        <a:pt x="203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44803" name="Freeform 40"/>
                <p:cNvSpPr>
                  <a:spLocks noChangeArrowheads="1"/>
                </p:cNvSpPr>
                <p:nvPr/>
              </p:nvSpPr>
              <p:spPr bwMode="auto">
                <a:xfrm>
                  <a:off x="3821" y="0"/>
                  <a:ext cx="355" cy="1041"/>
                </a:xfrm>
                <a:custGeom>
                  <a:avLst/>
                  <a:gdLst>
                    <a:gd name="T0" fmla="*/ 24 w 358"/>
                    <a:gd name="T1" fmla="*/ 1035 h 1043"/>
                    <a:gd name="T2" fmla="*/ 42 w 358"/>
                    <a:gd name="T3" fmla="*/ 1035 h 1043"/>
                    <a:gd name="T4" fmla="*/ 344 w 358"/>
                    <a:gd name="T5" fmla="*/ 0 h 1043"/>
                    <a:gd name="T6" fmla="*/ 303 w 358"/>
                    <a:gd name="T7" fmla="*/ 0 h 1043"/>
                    <a:gd name="T8" fmla="*/ 0 w 358"/>
                    <a:gd name="T9" fmla="*/ 1035 h 1043"/>
                    <a:gd name="T10" fmla="*/ 24 w 358"/>
                    <a:gd name="T11" fmla="*/ 1035 h 1043"/>
                    <a:gd name="T12" fmla="*/ 24 w 358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58" h="1043">
                      <a:moveTo>
                        <a:pt x="24" y="1043"/>
                      </a:moveTo>
                      <a:lnTo>
                        <a:pt x="42" y="1043"/>
                      </a:lnTo>
                      <a:lnTo>
                        <a:pt x="358" y="0"/>
                      </a:lnTo>
                      <a:lnTo>
                        <a:pt x="317" y="0"/>
                      </a:lnTo>
                      <a:lnTo>
                        <a:pt x="0" y="1043"/>
                      </a:lnTo>
                      <a:lnTo>
                        <a:pt x="24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44804" name="Freeform 41"/>
                <p:cNvSpPr>
                  <a:spLocks noChangeArrowheads="1"/>
                </p:cNvSpPr>
                <p:nvPr/>
              </p:nvSpPr>
              <p:spPr bwMode="auto">
                <a:xfrm>
                  <a:off x="4139" y="0"/>
                  <a:ext cx="445" cy="1041"/>
                </a:xfrm>
                <a:custGeom>
                  <a:avLst/>
                  <a:gdLst>
                    <a:gd name="T0" fmla="*/ 18 w 448"/>
                    <a:gd name="T1" fmla="*/ 1035 h 1043"/>
                    <a:gd name="T2" fmla="*/ 41 w 448"/>
                    <a:gd name="T3" fmla="*/ 1035 h 1043"/>
                    <a:gd name="T4" fmla="*/ 434 w 448"/>
                    <a:gd name="T5" fmla="*/ 0 h 1043"/>
                    <a:gd name="T6" fmla="*/ 392 w 448"/>
                    <a:gd name="T7" fmla="*/ 0 h 1043"/>
                    <a:gd name="T8" fmla="*/ 0 w 448"/>
                    <a:gd name="T9" fmla="*/ 1035 h 1043"/>
                    <a:gd name="T10" fmla="*/ 18 w 448"/>
                    <a:gd name="T11" fmla="*/ 1035 h 1043"/>
                    <a:gd name="T12" fmla="*/ 18 w 448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48" h="1043">
                      <a:moveTo>
                        <a:pt x="18" y="1043"/>
                      </a:moveTo>
                      <a:lnTo>
                        <a:pt x="41" y="1043"/>
                      </a:lnTo>
                      <a:lnTo>
                        <a:pt x="448" y="0"/>
                      </a:lnTo>
                      <a:lnTo>
                        <a:pt x="406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44805" name="Freeform 42"/>
                <p:cNvSpPr>
                  <a:spLocks noChangeArrowheads="1"/>
                </p:cNvSpPr>
                <p:nvPr/>
              </p:nvSpPr>
              <p:spPr bwMode="auto">
                <a:xfrm>
                  <a:off x="4480" y="0"/>
                  <a:ext cx="537" cy="1041"/>
                </a:xfrm>
                <a:custGeom>
                  <a:avLst/>
                  <a:gdLst>
                    <a:gd name="T0" fmla="*/ 18 w 539"/>
                    <a:gd name="T1" fmla="*/ 1035 h 1043"/>
                    <a:gd name="T2" fmla="*/ 42 w 539"/>
                    <a:gd name="T3" fmla="*/ 1035 h 1043"/>
                    <a:gd name="T4" fmla="*/ 531 w 539"/>
                    <a:gd name="T5" fmla="*/ 0 h 1043"/>
                    <a:gd name="T6" fmla="*/ 489 w 539"/>
                    <a:gd name="T7" fmla="*/ 0 h 1043"/>
                    <a:gd name="T8" fmla="*/ 0 w 539"/>
                    <a:gd name="T9" fmla="*/ 1035 h 1043"/>
                    <a:gd name="T10" fmla="*/ 18 w 539"/>
                    <a:gd name="T11" fmla="*/ 1035 h 1043"/>
                    <a:gd name="T12" fmla="*/ 18 w 539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39" h="1043">
                      <a:moveTo>
                        <a:pt x="18" y="1043"/>
                      </a:moveTo>
                      <a:lnTo>
                        <a:pt x="42" y="1043"/>
                      </a:lnTo>
                      <a:lnTo>
                        <a:pt x="539" y="0"/>
                      </a:lnTo>
                      <a:lnTo>
                        <a:pt x="497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44806" name="Freeform 43"/>
                <p:cNvSpPr>
                  <a:spLocks noChangeArrowheads="1"/>
                </p:cNvSpPr>
                <p:nvPr/>
              </p:nvSpPr>
              <p:spPr bwMode="auto">
                <a:xfrm>
                  <a:off x="4768" y="0"/>
                  <a:ext cx="638" cy="1041"/>
                </a:xfrm>
                <a:custGeom>
                  <a:avLst/>
                  <a:gdLst>
                    <a:gd name="T0" fmla="*/ 18 w 640"/>
                    <a:gd name="T1" fmla="*/ 1035 h 1043"/>
                    <a:gd name="T2" fmla="*/ 42 w 640"/>
                    <a:gd name="T3" fmla="*/ 1035 h 1043"/>
                    <a:gd name="T4" fmla="*/ 632 w 640"/>
                    <a:gd name="T5" fmla="*/ 0 h 1043"/>
                    <a:gd name="T6" fmla="*/ 584 w 640"/>
                    <a:gd name="T7" fmla="*/ 0 h 1043"/>
                    <a:gd name="T8" fmla="*/ 0 w 640"/>
                    <a:gd name="T9" fmla="*/ 1035 h 1043"/>
                    <a:gd name="T10" fmla="*/ 18 w 640"/>
                    <a:gd name="T11" fmla="*/ 1035 h 1043"/>
                    <a:gd name="T12" fmla="*/ 18 w 640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40" h="1043">
                      <a:moveTo>
                        <a:pt x="18" y="1043"/>
                      </a:moveTo>
                      <a:lnTo>
                        <a:pt x="42" y="1043"/>
                      </a:lnTo>
                      <a:lnTo>
                        <a:pt x="640" y="0"/>
                      </a:lnTo>
                      <a:lnTo>
                        <a:pt x="592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44807" name="Freeform 44"/>
                <p:cNvSpPr>
                  <a:spLocks noChangeArrowheads="1"/>
                </p:cNvSpPr>
                <p:nvPr/>
              </p:nvSpPr>
              <p:spPr bwMode="auto">
                <a:xfrm>
                  <a:off x="5086" y="48"/>
                  <a:ext cx="668" cy="993"/>
                </a:xfrm>
                <a:custGeom>
                  <a:avLst/>
                  <a:gdLst>
                    <a:gd name="T0" fmla="*/ 24 w 670"/>
                    <a:gd name="T1" fmla="*/ 987 h 995"/>
                    <a:gd name="T2" fmla="*/ 48 w 670"/>
                    <a:gd name="T3" fmla="*/ 987 h 995"/>
                    <a:gd name="T4" fmla="*/ 662 w 670"/>
                    <a:gd name="T5" fmla="*/ 72 h 995"/>
                    <a:gd name="T6" fmla="*/ 662 w 670"/>
                    <a:gd name="T7" fmla="*/ 0 h 995"/>
                    <a:gd name="T8" fmla="*/ 0 w 670"/>
                    <a:gd name="T9" fmla="*/ 987 h 995"/>
                    <a:gd name="T10" fmla="*/ 24 w 670"/>
                    <a:gd name="T11" fmla="*/ 987 h 995"/>
                    <a:gd name="T12" fmla="*/ 24 w 670"/>
                    <a:gd name="T13" fmla="*/ 987 h 99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70" h="995">
                      <a:moveTo>
                        <a:pt x="24" y="995"/>
                      </a:moveTo>
                      <a:lnTo>
                        <a:pt x="48" y="995"/>
                      </a:lnTo>
                      <a:lnTo>
                        <a:pt x="670" y="72"/>
                      </a:lnTo>
                      <a:lnTo>
                        <a:pt x="670" y="0"/>
                      </a:lnTo>
                      <a:lnTo>
                        <a:pt x="0" y="995"/>
                      </a:lnTo>
                      <a:lnTo>
                        <a:pt x="24" y="9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6B"/>
                    </a:gs>
                    <a:gs pos="100000">
                      <a:srgbClr val="010199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</p:grpSp>
          <p:grpSp>
            <p:nvGrpSpPr>
              <p:cNvPr id="244772" name="Group 45"/>
              <p:cNvGrpSpPr>
                <a:grpSpLocks/>
              </p:cNvGrpSpPr>
              <p:nvPr/>
            </p:nvGrpSpPr>
            <p:grpSpPr bwMode="auto">
              <a:xfrm>
                <a:off x="0" y="558"/>
                <a:ext cx="5754" cy="483"/>
                <a:chOff x="0" y="558"/>
                <a:chExt cx="5754" cy="483"/>
              </a:xfrm>
            </p:grpSpPr>
            <p:sp>
              <p:nvSpPr>
                <p:cNvPr id="244791" name="Freeform 46"/>
                <p:cNvSpPr>
                  <a:spLocks noChangeArrowheads="1"/>
                </p:cNvSpPr>
                <p:nvPr/>
              </p:nvSpPr>
              <p:spPr bwMode="auto">
                <a:xfrm>
                  <a:off x="0" y="618"/>
                  <a:ext cx="302" cy="423"/>
                </a:xfrm>
                <a:custGeom>
                  <a:avLst/>
                  <a:gdLst>
                    <a:gd name="T0" fmla="*/ 267 w 305"/>
                    <a:gd name="T1" fmla="*/ 412 h 426"/>
                    <a:gd name="T2" fmla="*/ 291 w 305"/>
                    <a:gd name="T3" fmla="*/ 412 h 426"/>
                    <a:gd name="T4" fmla="*/ 0 w 305"/>
                    <a:gd name="T5" fmla="*/ 0 h 426"/>
                    <a:gd name="T6" fmla="*/ 0 w 305"/>
                    <a:gd name="T7" fmla="*/ 66 h 426"/>
                    <a:gd name="T8" fmla="*/ 242 w 305"/>
                    <a:gd name="T9" fmla="*/ 412 h 426"/>
                    <a:gd name="T10" fmla="*/ 267 w 305"/>
                    <a:gd name="T11" fmla="*/ 412 h 426"/>
                    <a:gd name="T12" fmla="*/ 267 w 305"/>
                    <a:gd name="T13" fmla="*/ 412 h 42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5" h="426">
                      <a:moveTo>
                        <a:pt x="281" y="426"/>
                      </a:moveTo>
                      <a:lnTo>
                        <a:pt x="305" y="426"/>
                      </a:lnTo>
                      <a:lnTo>
                        <a:pt x="0" y="0"/>
                      </a:lnTo>
                      <a:lnTo>
                        <a:pt x="0" y="66"/>
                      </a:lnTo>
                      <a:lnTo>
                        <a:pt x="251" y="426"/>
                      </a:lnTo>
                      <a:lnTo>
                        <a:pt x="281" y="426"/>
                      </a:lnTo>
                      <a:close/>
                    </a:path>
                  </a:pathLst>
                </a:custGeom>
                <a:solidFill>
                  <a:srgbClr val="01017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44792" name="Freeform 47"/>
                <p:cNvSpPr>
                  <a:spLocks noChangeArrowheads="1"/>
                </p:cNvSpPr>
                <p:nvPr/>
              </p:nvSpPr>
              <p:spPr bwMode="auto">
                <a:xfrm>
                  <a:off x="5410" y="558"/>
                  <a:ext cx="344" cy="483"/>
                </a:xfrm>
                <a:custGeom>
                  <a:avLst/>
                  <a:gdLst>
                    <a:gd name="T0" fmla="*/ 24 w 347"/>
                    <a:gd name="T1" fmla="*/ 472 h 486"/>
                    <a:gd name="T2" fmla="*/ 48 w 347"/>
                    <a:gd name="T3" fmla="*/ 472 h 486"/>
                    <a:gd name="T4" fmla="*/ 333 w 347"/>
                    <a:gd name="T5" fmla="*/ 72 h 486"/>
                    <a:gd name="T6" fmla="*/ 333 w 347"/>
                    <a:gd name="T7" fmla="*/ 0 h 486"/>
                    <a:gd name="T8" fmla="*/ 0 w 347"/>
                    <a:gd name="T9" fmla="*/ 472 h 486"/>
                    <a:gd name="T10" fmla="*/ 24 w 347"/>
                    <a:gd name="T11" fmla="*/ 472 h 486"/>
                    <a:gd name="T12" fmla="*/ 24 w 347"/>
                    <a:gd name="T13" fmla="*/ 472 h 48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47" h="486">
                      <a:moveTo>
                        <a:pt x="24" y="486"/>
                      </a:moveTo>
                      <a:lnTo>
                        <a:pt x="48" y="486"/>
                      </a:lnTo>
                      <a:lnTo>
                        <a:pt x="347" y="72"/>
                      </a:lnTo>
                      <a:lnTo>
                        <a:pt x="347" y="0"/>
                      </a:lnTo>
                      <a:lnTo>
                        <a:pt x="0" y="486"/>
                      </a:lnTo>
                      <a:lnTo>
                        <a:pt x="24" y="486"/>
                      </a:lnTo>
                      <a:close/>
                    </a:path>
                  </a:pathLst>
                </a:custGeom>
                <a:solidFill>
                  <a:srgbClr val="01017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</p:grpSp>
          <p:grpSp>
            <p:nvGrpSpPr>
              <p:cNvPr id="244773" name="Group 48"/>
              <p:cNvGrpSpPr>
                <a:grpSpLocks/>
              </p:cNvGrpSpPr>
              <p:nvPr/>
            </p:nvGrpSpPr>
            <p:grpSpPr bwMode="auto">
              <a:xfrm>
                <a:off x="264" y="1039"/>
                <a:ext cx="5196" cy="3276"/>
                <a:chOff x="264" y="1039"/>
                <a:chExt cx="5196" cy="3276"/>
              </a:xfrm>
            </p:grpSpPr>
            <p:sp>
              <p:nvSpPr>
                <p:cNvPr id="244782" name="Freeform 49"/>
                <p:cNvSpPr>
                  <a:spLocks noChangeArrowheads="1"/>
                </p:cNvSpPr>
                <p:nvPr/>
              </p:nvSpPr>
              <p:spPr bwMode="auto">
                <a:xfrm>
                  <a:off x="2849" y="1039"/>
                  <a:ext cx="38" cy="3276"/>
                </a:xfrm>
                <a:custGeom>
                  <a:avLst/>
                  <a:gdLst>
                    <a:gd name="T0" fmla="*/ 11 w 42"/>
                    <a:gd name="T1" fmla="*/ 0 h 3273"/>
                    <a:gd name="T2" fmla="*/ 0 w 42"/>
                    <a:gd name="T3" fmla="*/ 0 h 3273"/>
                    <a:gd name="T4" fmla="*/ 0 w 42"/>
                    <a:gd name="T5" fmla="*/ 3295 h 3273"/>
                    <a:gd name="T6" fmla="*/ 25 w 42"/>
                    <a:gd name="T7" fmla="*/ 3295 h 3273"/>
                    <a:gd name="T8" fmla="*/ 25 w 42"/>
                    <a:gd name="T9" fmla="*/ 0 h 3273"/>
                    <a:gd name="T10" fmla="*/ 11 w 42"/>
                    <a:gd name="T11" fmla="*/ 0 h 3273"/>
                    <a:gd name="T12" fmla="*/ 11 w 42"/>
                    <a:gd name="T13" fmla="*/ 0 h 32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2" h="3273">
                      <a:moveTo>
                        <a:pt x="18" y="0"/>
                      </a:moveTo>
                      <a:lnTo>
                        <a:pt x="0" y="0"/>
                      </a:lnTo>
                      <a:lnTo>
                        <a:pt x="0" y="3273"/>
                      </a:lnTo>
                      <a:lnTo>
                        <a:pt x="42" y="3273"/>
                      </a:lnTo>
                      <a:lnTo>
                        <a:pt x="42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99"/>
                    </a:gs>
                    <a:gs pos="100000">
                      <a:srgbClr val="01016B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44783" name="Freeform 50"/>
                <p:cNvSpPr>
                  <a:spLocks noChangeArrowheads="1"/>
                </p:cNvSpPr>
                <p:nvPr/>
              </p:nvSpPr>
              <p:spPr bwMode="auto">
                <a:xfrm>
                  <a:off x="2154" y="1039"/>
                  <a:ext cx="397" cy="3276"/>
                </a:xfrm>
                <a:custGeom>
                  <a:avLst/>
                  <a:gdLst>
                    <a:gd name="T0" fmla="*/ 362 w 400"/>
                    <a:gd name="T1" fmla="*/ 0 h 3273"/>
                    <a:gd name="T2" fmla="*/ 344 w 400"/>
                    <a:gd name="T3" fmla="*/ 0 h 3273"/>
                    <a:gd name="T4" fmla="*/ 0 w 400"/>
                    <a:gd name="T5" fmla="*/ 3295 h 3273"/>
                    <a:gd name="T6" fmla="*/ 41 w 400"/>
                    <a:gd name="T7" fmla="*/ 3295 h 3273"/>
                    <a:gd name="T8" fmla="*/ 386 w 400"/>
                    <a:gd name="T9" fmla="*/ 0 h 3273"/>
                    <a:gd name="T10" fmla="*/ 362 w 400"/>
                    <a:gd name="T11" fmla="*/ 0 h 3273"/>
                    <a:gd name="T12" fmla="*/ 362 w 400"/>
                    <a:gd name="T13" fmla="*/ 0 h 32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00" h="3273">
                      <a:moveTo>
                        <a:pt x="376" y="0"/>
                      </a:moveTo>
                      <a:lnTo>
                        <a:pt x="358" y="0"/>
                      </a:lnTo>
                      <a:lnTo>
                        <a:pt x="0" y="3273"/>
                      </a:lnTo>
                      <a:lnTo>
                        <a:pt x="41" y="3273"/>
                      </a:lnTo>
                      <a:lnTo>
                        <a:pt x="400" y="0"/>
                      </a:lnTo>
                      <a:lnTo>
                        <a:pt x="376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99"/>
                    </a:gs>
                    <a:gs pos="100000">
                      <a:srgbClr val="01016B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44784" name="Freeform 51"/>
                <p:cNvSpPr>
                  <a:spLocks noChangeArrowheads="1"/>
                </p:cNvSpPr>
                <p:nvPr/>
              </p:nvSpPr>
              <p:spPr bwMode="auto">
                <a:xfrm>
                  <a:off x="1530" y="1039"/>
                  <a:ext cx="673" cy="3276"/>
                </a:xfrm>
                <a:custGeom>
                  <a:avLst/>
                  <a:gdLst>
                    <a:gd name="T0" fmla="*/ 649 w 675"/>
                    <a:gd name="T1" fmla="*/ 0 h 3273"/>
                    <a:gd name="T2" fmla="*/ 631 w 675"/>
                    <a:gd name="T3" fmla="*/ 0 h 3273"/>
                    <a:gd name="T4" fmla="*/ 0 w 675"/>
                    <a:gd name="T5" fmla="*/ 3295 h 3273"/>
                    <a:gd name="T6" fmla="*/ 42 w 675"/>
                    <a:gd name="T7" fmla="*/ 3295 h 3273"/>
                    <a:gd name="T8" fmla="*/ 667 w 675"/>
                    <a:gd name="T9" fmla="*/ 0 h 3273"/>
                    <a:gd name="T10" fmla="*/ 649 w 675"/>
                    <a:gd name="T11" fmla="*/ 0 h 3273"/>
                    <a:gd name="T12" fmla="*/ 649 w 675"/>
                    <a:gd name="T13" fmla="*/ 0 h 32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75" h="3273">
                      <a:moveTo>
                        <a:pt x="657" y="0"/>
                      </a:moveTo>
                      <a:lnTo>
                        <a:pt x="639" y="0"/>
                      </a:lnTo>
                      <a:lnTo>
                        <a:pt x="0" y="3273"/>
                      </a:lnTo>
                      <a:lnTo>
                        <a:pt x="42" y="3273"/>
                      </a:lnTo>
                      <a:lnTo>
                        <a:pt x="675" y="0"/>
                      </a:lnTo>
                      <a:lnTo>
                        <a:pt x="657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99"/>
                    </a:gs>
                    <a:gs pos="100000">
                      <a:srgbClr val="01016B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44785" name="Freeform 52"/>
                <p:cNvSpPr>
                  <a:spLocks noChangeArrowheads="1"/>
                </p:cNvSpPr>
                <p:nvPr/>
              </p:nvSpPr>
              <p:spPr bwMode="auto">
                <a:xfrm>
                  <a:off x="876" y="1039"/>
                  <a:ext cx="1027" cy="3276"/>
                </a:xfrm>
                <a:custGeom>
                  <a:avLst/>
                  <a:gdLst>
                    <a:gd name="T0" fmla="*/ 993 w 1031"/>
                    <a:gd name="T1" fmla="*/ 0 h 3280"/>
                    <a:gd name="T2" fmla="*/ 970 w 1031"/>
                    <a:gd name="T3" fmla="*/ 0 h 3280"/>
                    <a:gd name="T4" fmla="*/ 0 w 1031"/>
                    <a:gd name="T5" fmla="*/ 3260 h 3280"/>
                    <a:gd name="T6" fmla="*/ 42 w 1031"/>
                    <a:gd name="T7" fmla="*/ 3260 h 3280"/>
                    <a:gd name="T8" fmla="*/ 1011 w 1031"/>
                    <a:gd name="T9" fmla="*/ 4 h 3280"/>
                    <a:gd name="T10" fmla="*/ 993 w 1031"/>
                    <a:gd name="T11" fmla="*/ 0 h 3280"/>
                    <a:gd name="T12" fmla="*/ 993 w 1031"/>
                    <a:gd name="T13" fmla="*/ 0 h 328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31" h="3280">
                      <a:moveTo>
                        <a:pt x="1013" y="0"/>
                      </a:moveTo>
                      <a:lnTo>
                        <a:pt x="990" y="0"/>
                      </a:lnTo>
                      <a:lnTo>
                        <a:pt x="0" y="3280"/>
                      </a:lnTo>
                      <a:lnTo>
                        <a:pt x="42" y="3280"/>
                      </a:lnTo>
                      <a:lnTo>
                        <a:pt x="1031" y="4"/>
                      </a:lnTo>
                      <a:lnTo>
                        <a:pt x="1013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99"/>
                    </a:gs>
                    <a:gs pos="100000">
                      <a:srgbClr val="01016B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44786" name="Freeform 53"/>
                <p:cNvSpPr>
                  <a:spLocks noChangeArrowheads="1"/>
                </p:cNvSpPr>
                <p:nvPr/>
              </p:nvSpPr>
              <p:spPr bwMode="auto">
                <a:xfrm>
                  <a:off x="264" y="1039"/>
                  <a:ext cx="1315" cy="3276"/>
                </a:xfrm>
                <a:custGeom>
                  <a:avLst/>
                  <a:gdLst>
                    <a:gd name="T0" fmla="*/ 1276 w 1319"/>
                    <a:gd name="T1" fmla="*/ 0 h 3280"/>
                    <a:gd name="T2" fmla="*/ 1258 w 1319"/>
                    <a:gd name="T3" fmla="*/ 0 h 3280"/>
                    <a:gd name="T4" fmla="*/ 0 w 1319"/>
                    <a:gd name="T5" fmla="*/ 3260 h 3280"/>
                    <a:gd name="T6" fmla="*/ 42 w 1319"/>
                    <a:gd name="T7" fmla="*/ 3260 h 3280"/>
                    <a:gd name="T8" fmla="*/ 1299 w 1319"/>
                    <a:gd name="T9" fmla="*/ 5 h 3280"/>
                    <a:gd name="T10" fmla="*/ 1276 w 1319"/>
                    <a:gd name="T11" fmla="*/ 0 h 3280"/>
                    <a:gd name="T12" fmla="*/ 1276 w 1319"/>
                    <a:gd name="T13" fmla="*/ 0 h 328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319" h="3280">
                      <a:moveTo>
                        <a:pt x="1296" y="0"/>
                      </a:moveTo>
                      <a:lnTo>
                        <a:pt x="1278" y="0"/>
                      </a:lnTo>
                      <a:lnTo>
                        <a:pt x="0" y="3280"/>
                      </a:lnTo>
                      <a:lnTo>
                        <a:pt x="42" y="3280"/>
                      </a:lnTo>
                      <a:lnTo>
                        <a:pt x="1319" y="5"/>
                      </a:lnTo>
                      <a:lnTo>
                        <a:pt x="1296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99"/>
                    </a:gs>
                    <a:gs pos="100000">
                      <a:srgbClr val="01016B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44787" name="Freeform 54"/>
                <p:cNvSpPr>
                  <a:spLocks noChangeArrowheads="1"/>
                </p:cNvSpPr>
                <p:nvPr/>
              </p:nvSpPr>
              <p:spPr bwMode="auto">
                <a:xfrm>
                  <a:off x="3191" y="1039"/>
                  <a:ext cx="398" cy="3276"/>
                </a:xfrm>
                <a:custGeom>
                  <a:avLst/>
                  <a:gdLst>
                    <a:gd name="T0" fmla="*/ 18 w 401"/>
                    <a:gd name="T1" fmla="*/ 0 h 3273"/>
                    <a:gd name="T2" fmla="*/ 0 w 401"/>
                    <a:gd name="T3" fmla="*/ 0 h 3273"/>
                    <a:gd name="T4" fmla="*/ 345 w 401"/>
                    <a:gd name="T5" fmla="*/ 3295 h 3273"/>
                    <a:gd name="T6" fmla="*/ 387 w 401"/>
                    <a:gd name="T7" fmla="*/ 3295 h 3273"/>
                    <a:gd name="T8" fmla="*/ 42 w 401"/>
                    <a:gd name="T9" fmla="*/ 0 h 3273"/>
                    <a:gd name="T10" fmla="*/ 18 w 401"/>
                    <a:gd name="T11" fmla="*/ 0 h 3273"/>
                    <a:gd name="T12" fmla="*/ 18 w 401"/>
                    <a:gd name="T13" fmla="*/ 0 h 32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01" h="3273">
                      <a:moveTo>
                        <a:pt x="18" y="0"/>
                      </a:moveTo>
                      <a:lnTo>
                        <a:pt x="0" y="0"/>
                      </a:lnTo>
                      <a:lnTo>
                        <a:pt x="359" y="3273"/>
                      </a:lnTo>
                      <a:lnTo>
                        <a:pt x="401" y="3273"/>
                      </a:lnTo>
                      <a:lnTo>
                        <a:pt x="42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99"/>
                    </a:gs>
                    <a:gs pos="100000">
                      <a:srgbClr val="01016B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44788" name="Freeform 55"/>
                <p:cNvSpPr>
                  <a:spLocks noChangeArrowheads="1"/>
                </p:cNvSpPr>
                <p:nvPr/>
              </p:nvSpPr>
              <p:spPr bwMode="auto">
                <a:xfrm>
                  <a:off x="3533" y="1039"/>
                  <a:ext cx="673" cy="3276"/>
                </a:xfrm>
                <a:custGeom>
                  <a:avLst/>
                  <a:gdLst>
                    <a:gd name="T0" fmla="*/ 18 w 675"/>
                    <a:gd name="T1" fmla="*/ 0 h 3273"/>
                    <a:gd name="T2" fmla="*/ 0 w 675"/>
                    <a:gd name="T3" fmla="*/ 0 h 3273"/>
                    <a:gd name="T4" fmla="*/ 632 w 675"/>
                    <a:gd name="T5" fmla="*/ 3295 h 3273"/>
                    <a:gd name="T6" fmla="*/ 667 w 675"/>
                    <a:gd name="T7" fmla="*/ 3295 h 3273"/>
                    <a:gd name="T8" fmla="*/ 36 w 675"/>
                    <a:gd name="T9" fmla="*/ 0 h 3273"/>
                    <a:gd name="T10" fmla="*/ 18 w 675"/>
                    <a:gd name="T11" fmla="*/ 0 h 3273"/>
                    <a:gd name="T12" fmla="*/ 18 w 675"/>
                    <a:gd name="T13" fmla="*/ 0 h 32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75" h="3273">
                      <a:moveTo>
                        <a:pt x="18" y="0"/>
                      </a:moveTo>
                      <a:lnTo>
                        <a:pt x="0" y="0"/>
                      </a:lnTo>
                      <a:lnTo>
                        <a:pt x="640" y="3273"/>
                      </a:lnTo>
                      <a:lnTo>
                        <a:pt x="675" y="3273"/>
                      </a:lnTo>
                      <a:lnTo>
                        <a:pt x="36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99"/>
                    </a:gs>
                    <a:gs pos="100000">
                      <a:srgbClr val="01016B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44789" name="Freeform 56"/>
                <p:cNvSpPr>
                  <a:spLocks noChangeArrowheads="1"/>
                </p:cNvSpPr>
                <p:nvPr/>
              </p:nvSpPr>
              <p:spPr bwMode="auto">
                <a:xfrm>
                  <a:off x="3822" y="1039"/>
                  <a:ext cx="1032" cy="3276"/>
                </a:xfrm>
                <a:custGeom>
                  <a:avLst/>
                  <a:gdLst>
                    <a:gd name="T0" fmla="*/ 23 w 1036"/>
                    <a:gd name="T1" fmla="*/ 0 h 3280"/>
                    <a:gd name="T2" fmla="*/ 0 w 1036"/>
                    <a:gd name="T3" fmla="*/ 5 h 3280"/>
                    <a:gd name="T4" fmla="*/ 974 w 1036"/>
                    <a:gd name="T5" fmla="*/ 3260 h 3280"/>
                    <a:gd name="T6" fmla="*/ 1016 w 1036"/>
                    <a:gd name="T7" fmla="*/ 3260 h 3280"/>
                    <a:gd name="T8" fmla="*/ 41 w 1036"/>
                    <a:gd name="T9" fmla="*/ 0 h 3280"/>
                    <a:gd name="T10" fmla="*/ 23 w 1036"/>
                    <a:gd name="T11" fmla="*/ 0 h 3280"/>
                    <a:gd name="T12" fmla="*/ 23 w 1036"/>
                    <a:gd name="T13" fmla="*/ 0 h 328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36" h="3280">
                      <a:moveTo>
                        <a:pt x="23" y="0"/>
                      </a:moveTo>
                      <a:lnTo>
                        <a:pt x="0" y="5"/>
                      </a:lnTo>
                      <a:lnTo>
                        <a:pt x="994" y="3280"/>
                      </a:lnTo>
                      <a:lnTo>
                        <a:pt x="1036" y="3280"/>
                      </a:lnTo>
                      <a:lnTo>
                        <a:pt x="41" y="0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99"/>
                    </a:gs>
                    <a:gs pos="100000">
                      <a:srgbClr val="01016B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44790" name="Freeform 57"/>
                <p:cNvSpPr>
                  <a:spLocks noChangeArrowheads="1"/>
                </p:cNvSpPr>
                <p:nvPr/>
              </p:nvSpPr>
              <p:spPr bwMode="auto">
                <a:xfrm>
                  <a:off x="4137" y="1039"/>
                  <a:ext cx="1323" cy="3276"/>
                </a:xfrm>
                <a:custGeom>
                  <a:avLst/>
                  <a:gdLst>
                    <a:gd name="T0" fmla="*/ 20 w 1327"/>
                    <a:gd name="T1" fmla="*/ 0 h 3280"/>
                    <a:gd name="T2" fmla="*/ 0 w 1327"/>
                    <a:gd name="T3" fmla="*/ 7 h 3280"/>
                    <a:gd name="T4" fmla="*/ 1265 w 1327"/>
                    <a:gd name="T5" fmla="*/ 3260 h 3280"/>
                    <a:gd name="T6" fmla="*/ 1307 w 1327"/>
                    <a:gd name="T7" fmla="*/ 3260 h 3280"/>
                    <a:gd name="T8" fmla="*/ 43 w 1327"/>
                    <a:gd name="T9" fmla="*/ 0 h 3280"/>
                    <a:gd name="T10" fmla="*/ 20 w 1327"/>
                    <a:gd name="T11" fmla="*/ 0 h 3280"/>
                    <a:gd name="T12" fmla="*/ 20 w 1327"/>
                    <a:gd name="T13" fmla="*/ 0 h 328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327" h="3280">
                      <a:moveTo>
                        <a:pt x="20" y="0"/>
                      </a:moveTo>
                      <a:lnTo>
                        <a:pt x="0" y="7"/>
                      </a:lnTo>
                      <a:lnTo>
                        <a:pt x="1285" y="3280"/>
                      </a:lnTo>
                      <a:lnTo>
                        <a:pt x="1327" y="3280"/>
                      </a:lnTo>
                      <a:lnTo>
                        <a:pt x="43" y="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10199"/>
                    </a:gs>
                    <a:gs pos="100000">
                      <a:srgbClr val="01016B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</p:grpSp>
          <p:sp>
            <p:nvSpPr>
              <p:cNvPr id="244774" name="Freeform 58"/>
              <p:cNvSpPr>
                <a:spLocks noChangeArrowheads="1"/>
              </p:cNvSpPr>
              <p:nvPr/>
            </p:nvSpPr>
            <p:spPr bwMode="auto">
              <a:xfrm>
                <a:off x="0" y="1039"/>
                <a:ext cx="1250" cy="2628"/>
              </a:xfrm>
              <a:custGeom>
                <a:avLst/>
                <a:gdLst>
                  <a:gd name="T0" fmla="*/ 1216 w 1254"/>
                  <a:gd name="T1" fmla="*/ 0 h 2632"/>
                  <a:gd name="T2" fmla="*/ 1192 w 1254"/>
                  <a:gd name="T3" fmla="*/ 0 h 2632"/>
                  <a:gd name="T4" fmla="*/ 0 w 1254"/>
                  <a:gd name="T5" fmla="*/ 2522 h 2632"/>
                  <a:gd name="T6" fmla="*/ 0 w 1254"/>
                  <a:gd name="T7" fmla="*/ 2612 h 2632"/>
                  <a:gd name="T8" fmla="*/ 1234 w 1254"/>
                  <a:gd name="T9" fmla="*/ 7 h 2632"/>
                  <a:gd name="T10" fmla="*/ 1216 w 1254"/>
                  <a:gd name="T11" fmla="*/ 0 h 2632"/>
                  <a:gd name="T12" fmla="*/ 1216 w 1254"/>
                  <a:gd name="T13" fmla="*/ 0 h 26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54" h="2632">
                    <a:moveTo>
                      <a:pt x="1236" y="0"/>
                    </a:moveTo>
                    <a:lnTo>
                      <a:pt x="1212" y="0"/>
                    </a:lnTo>
                    <a:lnTo>
                      <a:pt x="0" y="2542"/>
                    </a:lnTo>
                    <a:lnTo>
                      <a:pt x="0" y="2632"/>
                    </a:lnTo>
                    <a:lnTo>
                      <a:pt x="1254" y="7"/>
                    </a:lnTo>
                    <a:lnTo>
                      <a:pt x="1236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6B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44775" name="Freeform 59"/>
              <p:cNvSpPr>
                <a:spLocks noChangeArrowheads="1"/>
              </p:cNvSpPr>
              <p:nvPr/>
            </p:nvSpPr>
            <p:spPr bwMode="auto">
              <a:xfrm>
                <a:off x="0" y="1039"/>
                <a:ext cx="944" cy="1672"/>
              </a:xfrm>
              <a:custGeom>
                <a:avLst/>
                <a:gdLst>
                  <a:gd name="T0" fmla="*/ 910 w 948"/>
                  <a:gd name="T1" fmla="*/ 0 h 1676"/>
                  <a:gd name="T2" fmla="*/ 886 w 948"/>
                  <a:gd name="T3" fmla="*/ 0 h 1676"/>
                  <a:gd name="T4" fmla="*/ 0 w 948"/>
                  <a:gd name="T5" fmla="*/ 1573 h 1676"/>
                  <a:gd name="T6" fmla="*/ 0 w 948"/>
                  <a:gd name="T7" fmla="*/ 1656 h 1676"/>
                  <a:gd name="T8" fmla="*/ 928 w 948"/>
                  <a:gd name="T9" fmla="*/ 5 h 1676"/>
                  <a:gd name="T10" fmla="*/ 910 w 948"/>
                  <a:gd name="T11" fmla="*/ 0 h 1676"/>
                  <a:gd name="T12" fmla="*/ 910 w 948"/>
                  <a:gd name="T13" fmla="*/ 0 h 16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48" h="1676">
                    <a:moveTo>
                      <a:pt x="930" y="0"/>
                    </a:moveTo>
                    <a:lnTo>
                      <a:pt x="906" y="0"/>
                    </a:lnTo>
                    <a:lnTo>
                      <a:pt x="0" y="1593"/>
                    </a:lnTo>
                    <a:lnTo>
                      <a:pt x="0" y="1676"/>
                    </a:lnTo>
                    <a:lnTo>
                      <a:pt x="948" y="5"/>
                    </a:lnTo>
                    <a:lnTo>
                      <a:pt x="930" y="0"/>
                    </a:lnTo>
                    <a:close/>
                  </a:path>
                </a:pathLst>
              </a:custGeom>
              <a:solidFill>
                <a:srgbClr val="01017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44776" name="Freeform 60"/>
              <p:cNvSpPr>
                <a:spLocks noChangeArrowheads="1"/>
              </p:cNvSpPr>
              <p:nvPr/>
            </p:nvSpPr>
            <p:spPr bwMode="auto">
              <a:xfrm>
                <a:off x="0" y="1039"/>
                <a:ext cx="625" cy="933"/>
              </a:xfrm>
              <a:custGeom>
                <a:avLst/>
                <a:gdLst>
                  <a:gd name="T0" fmla="*/ 586 w 629"/>
                  <a:gd name="T1" fmla="*/ 0 h 937"/>
                  <a:gd name="T2" fmla="*/ 562 w 629"/>
                  <a:gd name="T3" fmla="*/ 0 h 937"/>
                  <a:gd name="T4" fmla="*/ 0 w 629"/>
                  <a:gd name="T5" fmla="*/ 851 h 937"/>
                  <a:gd name="T6" fmla="*/ 0 w 629"/>
                  <a:gd name="T7" fmla="*/ 917 h 937"/>
                  <a:gd name="T8" fmla="*/ 609 w 629"/>
                  <a:gd name="T9" fmla="*/ 4 h 937"/>
                  <a:gd name="T10" fmla="*/ 586 w 629"/>
                  <a:gd name="T11" fmla="*/ 0 h 937"/>
                  <a:gd name="T12" fmla="*/ 586 w 629"/>
                  <a:gd name="T13" fmla="*/ 0 h 9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9" h="937">
                    <a:moveTo>
                      <a:pt x="606" y="0"/>
                    </a:moveTo>
                    <a:lnTo>
                      <a:pt x="582" y="0"/>
                    </a:lnTo>
                    <a:lnTo>
                      <a:pt x="0" y="871"/>
                    </a:lnTo>
                    <a:lnTo>
                      <a:pt x="0" y="937"/>
                    </a:lnTo>
                    <a:lnTo>
                      <a:pt x="629" y="4"/>
                    </a:lnTo>
                    <a:lnTo>
                      <a:pt x="606" y="0"/>
                    </a:lnTo>
                    <a:close/>
                  </a:path>
                </a:pathLst>
              </a:custGeom>
              <a:solidFill>
                <a:srgbClr val="01017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44777" name="Freeform 61"/>
              <p:cNvSpPr>
                <a:spLocks noChangeArrowheads="1"/>
              </p:cNvSpPr>
              <p:nvPr/>
            </p:nvSpPr>
            <p:spPr bwMode="auto">
              <a:xfrm>
                <a:off x="0" y="1039"/>
                <a:ext cx="301" cy="423"/>
              </a:xfrm>
              <a:custGeom>
                <a:avLst/>
                <a:gdLst>
                  <a:gd name="T0" fmla="*/ 263 w 305"/>
                  <a:gd name="T1" fmla="*/ 0 h 427"/>
                  <a:gd name="T2" fmla="*/ 237 w 305"/>
                  <a:gd name="T3" fmla="*/ 0 h 427"/>
                  <a:gd name="T4" fmla="*/ 0 w 305"/>
                  <a:gd name="T5" fmla="*/ 346 h 427"/>
                  <a:gd name="T6" fmla="*/ 0 w 305"/>
                  <a:gd name="T7" fmla="*/ 407 h 427"/>
                  <a:gd name="T8" fmla="*/ 285 w 305"/>
                  <a:gd name="T9" fmla="*/ 5 h 427"/>
                  <a:gd name="T10" fmla="*/ 263 w 305"/>
                  <a:gd name="T11" fmla="*/ 0 h 427"/>
                  <a:gd name="T12" fmla="*/ 263 w 305"/>
                  <a:gd name="T13" fmla="*/ 0 h 4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5" h="427">
                    <a:moveTo>
                      <a:pt x="282" y="0"/>
                    </a:moveTo>
                    <a:lnTo>
                      <a:pt x="252" y="0"/>
                    </a:lnTo>
                    <a:lnTo>
                      <a:pt x="0" y="361"/>
                    </a:lnTo>
                    <a:lnTo>
                      <a:pt x="0" y="427"/>
                    </a:lnTo>
                    <a:lnTo>
                      <a:pt x="305" y="5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01017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44778" name="Freeform 62"/>
              <p:cNvSpPr>
                <a:spLocks noChangeArrowheads="1"/>
              </p:cNvSpPr>
              <p:nvPr/>
            </p:nvSpPr>
            <p:spPr bwMode="auto">
              <a:xfrm>
                <a:off x="4481" y="1039"/>
                <a:ext cx="1273" cy="2682"/>
              </a:xfrm>
              <a:custGeom>
                <a:avLst/>
                <a:gdLst>
                  <a:gd name="T0" fmla="*/ 41 w 1277"/>
                  <a:gd name="T1" fmla="*/ 0 h 2686"/>
                  <a:gd name="T2" fmla="*/ 17 w 1277"/>
                  <a:gd name="T3" fmla="*/ 0 h 2686"/>
                  <a:gd name="T4" fmla="*/ 0 w 1277"/>
                  <a:gd name="T5" fmla="*/ 4 h 2686"/>
                  <a:gd name="T6" fmla="*/ 1257 w 1277"/>
                  <a:gd name="T7" fmla="*/ 2666 h 2686"/>
                  <a:gd name="T8" fmla="*/ 1257 w 1277"/>
                  <a:gd name="T9" fmla="*/ 2576 h 2686"/>
                  <a:gd name="T10" fmla="*/ 41 w 1277"/>
                  <a:gd name="T11" fmla="*/ 0 h 2686"/>
                  <a:gd name="T12" fmla="*/ 41 w 1277"/>
                  <a:gd name="T13" fmla="*/ 0 h 268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77" h="2686">
                    <a:moveTo>
                      <a:pt x="41" y="0"/>
                    </a:moveTo>
                    <a:lnTo>
                      <a:pt x="17" y="0"/>
                    </a:lnTo>
                    <a:lnTo>
                      <a:pt x="0" y="4"/>
                    </a:lnTo>
                    <a:lnTo>
                      <a:pt x="1277" y="2686"/>
                    </a:lnTo>
                    <a:lnTo>
                      <a:pt x="1277" y="2596"/>
                    </a:lnTo>
                    <a:lnTo>
                      <a:pt x="41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10199"/>
                  </a:gs>
                  <a:gs pos="100000">
                    <a:srgbClr val="01016B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44779" name="Freeform 63"/>
              <p:cNvSpPr>
                <a:spLocks noChangeArrowheads="1"/>
              </p:cNvSpPr>
              <p:nvPr/>
            </p:nvSpPr>
            <p:spPr bwMode="auto">
              <a:xfrm>
                <a:off x="4770" y="1039"/>
                <a:ext cx="984" cy="1726"/>
              </a:xfrm>
              <a:custGeom>
                <a:avLst/>
                <a:gdLst>
                  <a:gd name="T0" fmla="*/ 16 w 988"/>
                  <a:gd name="T1" fmla="*/ 0 h 1730"/>
                  <a:gd name="T2" fmla="*/ 0 w 988"/>
                  <a:gd name="T3" fmla="*/ 7 h 1730"/>
                  <a:gd name="T4" fmla="*/ 968 w 988"/>
                  <a:gd name="T5" fmla="*/ 1710 h 1730"/>
                  <a:gd name="T6" fmla="*/ 968 w 988"/>
                  <a:gd name="T7" fmla="*/ 1633 h 1730"/>
                  <a:gd name="T8" fmla="*/ 40 w 988"/>
                  <a:gd name="T9" fmla="*/ 0 h 1730"/>
                  <a:gd name="T10" fmla="*/ 16 w 988"/>
                  <a:gd name="T11" fmla="*/ 0 h 1730"/>
                  <a:gd name="T12" fmla="*/ 16 w 988"/>
                  <a:gd name="T13" fmla="*/ 0 h 17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88" h="1730">
                    <a:moveTo>
                      <a:pt x="16" y="0"/>
                    </a:moveTo>
                    <a:lnTo>
                      <a:pt x="0" y="7"/>
                    </a:lnTo>
                    <a:lnTo>
                      <a:pt x="988" y="1730"/>
                    </a:lnTo>
                    <a:lnTo>
                      <a:pt x="988" y="1653"/>
                    </a:lnTo>
                    <a:lnTo>
                      <a:pt x="40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1017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44780" name="Freeform 64"/>
              <p:cNvSpPr>
                <a:spLocks noChangeArrowheads="1"/>
              </p:cNvSpPr>
              <p:nvPr/>
            </p:nvSpPr>
            <p:spPr bwMode="auto">
              <a:xfrm>
                <a:off x="5088" y="1039"/>
                <a:ext cx="666" cy="993"/>
              </a:xfrm>
              <a:custGeom>
                <a:avLst/>
                <a:gdLst>
                  <a:gd name="T0" fmla="*/ 22 w 670"/>
                  <a:gd name="T1" fmla="*/ 0 h 997"/>
                  <a:gd name="T2" fmla="*/ 0 w 670"/>
                  <a:gd name="T3" fmla="*/ 4 h 997"/>
                  <a:gd name="T4" fmla="*/ 650 w 670"/>
                  <a:gd name="T5" fmla="*/ 977 h 997"/>
                  <a:gd name="T6" fmla="*/ 650 w 670"/>
                  <a:gd name="T7" fmla="*/ 905 h 997"/>
                  <a:gd name="T8" fmla="*/ 46 w 670"/>
                  <a:gd name="T9" fmla="*/ 0 h 997"/>
                  <a:gd name="T10" fmla="*/ 22 w 670"/>
                  <a:gd name="T11" fmla="*/ 0 h 997"/>
                  <a:gd name="T12" fmla="*/ 22 w 670"/>
                  <a:gd name="T13" fmla="*/ 0 h 99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0" h="997">
                    <a:moveTo>
                      <a:pt x="22" y="0"/>
                    </a:moveTo>
                    <a:lnTo>
                      <a:pt x="0" y="4"/>
                    </a:lnTo>
                    <a:lnTo>
                      <a:pt x="670" y="997"/>
                    </a:lnTo>
                    <a:lnTo>
                      <a:pt x="670" y="925"/>
                    </a:lnTo>
                    <a:lnTo>
                      <a:pt x="46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1017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44781" name="Freeform 65"/>
              <p:cNvSpPr>
                <a:spLocks noChangeArrowheads="1"/>
              </p:cNvSpPr>
              <p:nvPr/>
            </p:nvSpPr>
            <p:spPr bwMode="auto">
              <a:xfrm>
                <a:off x="5412" y="1039"/>
                <a:ext cx="342" cy="483"/>
              </a:xfrm>
              <a:custGeom>
                <a:avLst/>
                <a:gdLst>
                  <a:gd name="T0" fmla="*/ 22 w 346"/>
                  <a:gd name="T1" fmla="*/ 0 h 487"/>
                  <a:gd name="T2" fmla="*/ 0 w 346"/>
                  <a:gd name="T3" fmla="*/ 7 h 487"/>
                  <a:gd name="T4" fmla="*/ 326 w 346"/>
                  <a:gd name="T5" fmla="*/ 467 h 487"/>
                  <a:gd name="T6" fmla="*/ 326 w 346"/>
                  <a:gd name="T7" fmla="*/ 400 h 487"/>
                  <a:gd name="T8" fmla="*/ 43 w 346"/>
                  <a:gd name="T9" fmla="*/ 0 h 487"/>
                  <a:gd name="T10" fmla="*/ 22 w 346"/>
                  <a:gd name="T11" fmla="*/ 0 h 487"/>
                  <a:gd name="T12" fmla="*/ 22 w 346"/>
                  <a:gd name="T13" fmla="*/ 0 h 4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6" h="487">
                    <a:moveTo>
                      <a:pt x="22" y="0"/>
                    </a:moveTo>
                    <a:lnTo>
                      <a:pt x="0" y="7"/>
                    </a:lnTo>
                    <a:lnTo>
                      <a:pt x="346" y="487"/>
                    </a:lnTo>
                    <a:lnTo>
                      <a:pt x="346" y="415"/>
                    </a:lnTo>
                    <a:lnTo>
                      <a:pt x="46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1017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</p:grpSp>
      </p:grpSp>
      <p:sp>
        <p:nvSpPr>
          <p:cNvPr id="244739" name="Rectangle 66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44740" name="Rectangle 67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44741" name="Text Box 68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44742" name="Text Box 69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51974" name="Rectangle 70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8472A866-7904-4666-9EF1-29C25ABEF6C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552" r:id="rId1"/>
    <p:sldLayoutId id="2147496553" r:id="rId2"/>
    <p:sldLayoutId id="2147496554" r:id="rId3"/>
    <p:sldLayoutId id="2147496555" r:id="rId4"/>
    <p:sldLayoutId id="2147496556" r:id="rId5"/>
    <p:sldLayoutId id="2147496557" r:id="rId6"/>
    <p:sldLayoutId id="2147496558" r:id="rId7"/>
    <p:sldLayoutId id="2147496559" r:id="rId8"/>
    <p:sldLayoutId id="2147496560" r:id="rId9"/>
    <p:sldLayoutId id="2147496561" r:id="rId10"/>
    <p:sldLayoutId id="2147496562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62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45763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45764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45765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52933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ECFAD384-7A77-4DA1-B0EB-CF8C93D00B7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563" r:id="rId1"/>
    <p:sldLayoutId id="2147496564" r:id="rId2"/>
    <p:sldLayoutId id="2147496565" r:id="rId3"/>
    <p:sldLayoutId id="2147496566" r:id="rId4"/>
    <p:sldLayoutId id="2147496567" r:id="rId5"/>
    <p:sldLayoutId id="2147496568" r:id="rId6"/>
    <p:sldLayoutId id="2147496569" r:id="rId7"/>
    <p:sldLayoutId id="2147496570" r:id="rId8"/>
    <p:sldLayoutId id="2147496571" r:id="rId9"/>
    <p:sldLayoutId id="2147496572" r:id="rId10"/>
    <p:sldLayoutId id="2147496573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786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46787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46788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46789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53957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0DA43FB1-67F7-4528-94CE-C8E75919EFC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574" r:id="rId1"/>
    <p:sldLayoutId id="2147496575" r:id="rId2"/>
    <p:sldLayoutId id="2147496576" r:id="rId3"/>
    <p:sldLayoutId id="2147496577" r:id="rId4"/>
    <p:sldLayoutId id="2147496578" r:id="rId5"/>
    <p:sldLayoutId id="2147496579" r:id="rId6"/>
    <p:sldLayoutId id="2147496580" r:id="rId7"/>
    <p:sldLayoutId id="2147496581" r:id="rId8"/>
    <p:sldLayoutId id="2147496582" r:id="rId9"/>
    <p:sldLayoutId id="2147496583" r:id="rId10"/>
    <p:sldLayoutId id="2147496584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47811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47812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47813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54981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D2A09F53-7517-40B0-BDB5-2AA49648958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585" r:id="rId1"/>
    <p:sldLayoutId id="2147496586" r:id="rId2"/>
    <p:sldLayoutId id="2147496587" r:id="rId3"/>
    <p:sldLayoutId id="2147496588" r:id="rId4"/>
    <p:sldLayoutId id="2147496589" r:id="rId5"/>
    <p:sldLayoutId id="2147496590" r:id="rId6"/>
    <p:sldLayoutId id="2147496591" r:id="rId7"/>
    <p:sldLayoutId id="2147496592" r:id="rId8"/>
    <p:sldLayoutId id="2147496593" r:id="rId9"/>
    <p:sldLayoutId id="2147496594" r:id="rId10"/>
    <p:sldLayoutId id="2147496595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834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48835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48836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48837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56005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12D28BFC-A506-4AFB-9949-939F4791F52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596" r:id="rId1"/>
    <p:sldLayoutId id="2147496597" r:id="rId2"/>
    <p:sldLayoutId id="2147496598" r:id="rId3"/>
    <p:sldLayoutId id="2147496599" r:id="rId4"/>
    <p:sldLayoutId id="2147496600" r:id="rId5"/>
    <p:sldLayoutId id="2147496601" r:id="rId6"/>
    <p:sldLayoutId id="2147496602" r:id="rId7"/>
    <p:sldLayoutId id="2147496603" r:id="rId8"/>
    <p:sldLayoutId id="2147496604" r:id="rId9"/>
    <p:sldLayoutId id="2147496605" r:id="rId10"/>
    <p:sldLayoutId id="2147496606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858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49859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49860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49861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57029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3ED2CA4C-CB8C-4378-B6B5-9B31A513688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607" r:id="rId1"/>
    <p:sldLayoutId id="2147496608" r:id="rId2"/>
    <p:sldLayoutId id="2147496609" r:id="rId3"/>
    <p:sldLayoutId id="2147496610" r:id="rId4"/>
    <p:sldLayoutId id="2147496611" r:id="rId5"/>
    <p:sldLayoutId id="2147496612" r:id="rId6"/>
    <p:sldLayoutId id="2147496613" r:id="rId7"/>
    <p:sldLayoutId id="2147496614" r:id="rId8"/>
    <p:sldLayoutId id="2147496615" r:id="rId9"/>
    <p:sldLayoutId id="2147496616" r:id="rId10"/>
    <p:sldLayoutId id="2147496617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5603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43034621-2C93-4ADC-A1A0-9873F39404A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197" r:id="rId1"/>
    <p:sldLayoutId id="2147494198" r:id="rId2"/>
    <p:sldLayoutId id="2147494199" r:id="rId3"/>
    <p:sldLayoutId id="2147494200" r:id="rId4"/>
    <p:sldLayoutId id="2147494201" r:id="rId5"/>
    <p:sldLayoutId id="2147494202" r:id="rId6"/>
    <p:sldLayoutId id="2147494203" r:id="rId7"/>
    <p:sldLayoutId id="2147494204" r:id="rId8"/>
    <p:sldLayoutId id="2147494205" r:id="rId9"/>
    <p:sldLayoutId id="2147494206" r:id="rId10"/>
    <p:sldLayoutId id="2147494207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882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50883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50884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50885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58053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DDDF2337-2A8E-4B57-84A2-B222187C1EB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618" r:id="rId1"/>
    <p:sldLayoutId id="2147496619" r:id="rId2"/>
    <p:sldLayoutId id="2147496620" r:id="rId3"/>
    <p:sldLayoutId id="2147496621" r:id="rId4"/>
    <p:sldLayoutId id="2147496622" r:id="rId5"/>
    <p:sldLayoutId id="2147496623" r:id="rId6"/>
    <p:sldLayoutId id="2147496624" r:id="rId7"/>
    <p:sldLayoutId id="2147496625" r:id="rId8"/>
    <p:sldLayoutId id="2147496626" r:id="rId9"/>
    <p:sldLayoutId id="2147496627" r:id="rId10"/>
    <p:sldLayoutId id="2147496628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6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51907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51908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51909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59077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133E99FE-1A42-462C-A5AF-E6C96A396A0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629" r:id="rId1"/>
    <p:sldLayoutId id="2147496630" r:id="rId2"/>
    <p:sldLayoutId id="2147496631" r:id="rId3"/>
    <p:sldLayoutId id="2147496632" r:id="rId4"/>
    <p:sldLayoutId id="2147496633" r:id="rId5"/>
    <p:sldLayoutId id="2147496634" r:id="rId6"/>
    <p:sldLayoutId id="2147496635" r:id="rId7"/>
    <p:sldLayoutId id="2147496636" r:id="rId8"/>
    <p:sldLayoutId id="2147496637" r:id="rId9"/>
    <p:sldLayoutId id="2147496638" r:id="rId10"/>
    <p:sldLayoutId id="2147496639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30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52931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52932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52933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60101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4554A998-0BAD-4CA7-B656-CDC971912E9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640" r:id="rId1"/>
    <p:sldLayoutId id="2147496641" r:id="rId2"/>
    <p:sldLayoutId id="2147496642" r:id="rId3"/>
    <p:sldLayoutId id="2147496643" r:id="rId4"/>
    <p:sldLayoutId id="2147496644" r:id="rId5"/>
    <p:sldLayoutId id="2147496645" r:id="rId6"/>
    <p:sldLayoutId id="2147496646" r:id="rId7"/>
    <p:sldLayoutId id="2147496647" r:id="rId8"/>
    <p:sldLayoutId id="2147496648" r:id="rId9"/>
    <p:sldLayoutId id="2147496649" r:id="rId10"/>
    <p:sldLayoutId id="2147496650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54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53955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53956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53957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61125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7583FCF3-A3B1-4976-A040-64C646F84E6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651" r:id="rId1"/>
    <p:sldLayoutId id="2147496652" r:id="rId2"/>
    <p:sldLayoutId id="2147496653" r:id="rId3"/>
    <p:sldLayoutId id="2147496654" r:id="rId4"/>
    <p:sldLayoutId id="2147496655" r:id="rId5"/>
    <p:sldLayoutId id="2147496656" r:id="rId6"/>
    <p:sldLayoutId id="2147496657" r:id="rId7"/>
    <p:sldLayoutId id="2147496658" r:id="rId8"/>
    <p:sldLayoutId id="2147496659" r:id="rId9"/>
    <p:sldLayoutId id="2147496660" r:id="rId10"/>
    <p:sldLayoutId id="2147496661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978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54979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54980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54981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62149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A083F248-B63F-40DD-BCB5-0254A3C5E77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662" r:id="rId1"/>
    <p:sldLayoutId id="2147496663" r:id="rId2"/>
    <p:sldLayoutId id="2147496664" r:id="rId3"/>
    <p:sldLayoutId id="2147496665" r:id="rId4"/>
    <p:sldLayoutId id="2147496666" r:id="rId5"/>
    <p:sldLayoutId id="2147496667" r:id="rId6"/>
    <p:sldLayoutId id="2147496668" r:id="rId7"/>
    <p:sldLayoutId id="2147496669" r:id="rId8"/>
    <p:sldLayoutId id="2147496670" r:id="rId9"/>
    <p:sldLayoutId id="2147496671" r:id="rId10"/>
    <p:sldLayoutId id="2147496672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02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56003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56004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56005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63173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0AD4321F-E164-4CFF-9EC5-2BC85FEDAF7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673" r:id="rId1"/>
    <p:sldLayoutId id="2147496674" r:id="rId2"/>
    <p:sldLayoutId id="2147496675" r:id="rId3"/>
    <p:sldLayoutId id="2147496676" r:id="rId4"/>
    <p:sldLayoutId id="2147496677" r:id="rId5"/>
    <p:sldLayoutId id="2147496678" r:id="rId6"/>
    <p:sldLayoutId id="2147496679" r:id="rId7"/>
    <p:sldLayoutId id="2147496680" r:id="rId8"/>
    <p:sldLayoutId id="2147496681" r:id="rId9"/>
    <p:sldLayoutId id="2147496682" r:id="rId10"/>
    <p:sldLayoutId id="2147496683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26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57027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57028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57029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64197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3CEED09D-6D93-4200-A224-55B4241D4D4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684" r:id="rId1"/>
    <p:sldLayoutId id="2147496685" r:id="rId2"/>
    <p:sldLayoutId id="2147496686" r:id="rId3"/>
    <p:sldLayoutId id="2147496687" r:id="rId4"/>
    <p:sldLayoutId id="2147496688" r:id="rId5"/>
    <p:sldLayoutId id="2147496689" r:id="rId6"/>
    <p:sldLayoutId id="2147496690" r:id="rId7"/>
    <p:sldLayoutId id="2147496691" r:id="rId8"/>
    <p:sldLayoutId id="2147496692" r:id="rId9"/>
    <p:sldLayoutId id="2147496693" r:id="rId10"/>
    <p:sldLayoutId id="2147496694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50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350838"/>
            <a:ext cx="8223250" cy="1430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58051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981200"/>
            <a:ext cx="8223250" cy="4110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58052" name="Text Box 3"/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58053" name="Text Box 4"/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65221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27250" cy="46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D42BC9A8-28F0-4548-8015-FBBDD4C64E8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695" r:id="rId1"/>
    <p:sldLayoutId id="2147496696" r:id="rId2"/>
    <p:sldLayoutId id="2147496697" r:id="rId3"/>
    <p:sldLayoutId id="2147496698" r:id="rId4"/>
    <p:sldLayoutId id="2147496699" r:id="rId5"/>
    <p:sldLayoutId id="2147496700" r:id="rId6"/>
    <p:sldLayoutId id="2147496701" r:id="rId7"/>
    <p:sldLayoutId id="2147496702" r:id="rId8"/>
    <p:sldLayoutId id="2147496703" r:id="rId9"/>
    <p:sldLayoutId id="2147496704" r:id="rId10"/>
    <p:sldLayoutId id="2147496705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E5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074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350838"/>
            <a:ext cx="8223250" cy="1430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59075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981200"/>
            <a:ext cx="8223250" cy="4110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59076" name="Text Box 3"/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59077" name="Text Box 4"/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66245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27250" cy="46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D31F300E-7909-495D-BAFF-7B77C18E4AA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706" r:id="rId1"/>
    <p:sldLayoutId id="2147496707" r:id="rId2"/>
    <p:sldLayoutId id="2147496708" r:id="rId3"/>
    <p:sldLayoutId id="2147496709" r:id="rId4"/>
    <p:sldLayoutId id="2147496710" r:id="rId5"/>
    <p:sldLayoutId id="2147496711" r:id="rId6"/>
    <p:sldLayoutId id="2147496712" r:id="rId7"/>
    <p:sldLayoutId id="2147496713" r:id="rId8"/>
    <p:sldLayoutId id="2147496714" r:id="rId9"/>
    <p:sldLayoutId id="2147496715" r:id="rId10"/>
    <p:sldLayoutId id="2147496716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E5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350838"/>
            <a:ext cx="8223250" cy="1430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60099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981200"/>
            <a:ext cx="8223250" cy="4110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60100" name="Text Box 3"/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60101" name="Text Box 4"/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67269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27250" cy="46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142F84A4-29E7-4E29-87CB-8573AB78A4D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717" r:id="rId1"/>
    <p:sldLayoutId id="2147496718" r:id="rId2"/>
    <p:sldLayoutId id="2147496719" r:id="rId3"/>
    <p:sldLayoutId id="2147496720" r:id="rId4"/>
    <p:sldLayoutId id="2147496721" r:id="rId5"/>
    <p:sldLayoutId id="2147496722" r:id="rId6"/>
    <p:sldLayoutId id="2147496723" r:id="rId7"/>
    <p:sldLayoutId id="2147496724" r:id="rId8"/>
    <p:sldLayoutId id="2147496725" r:id="rId9"/>
    <p:sldLayoutId id="2147496726" r:id="rId10"/>
    <p:sldLayoutId id="2147496727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E5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6627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75868D49-D14F-4FC8-89DA-29305C5628A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208" r:id="rId1"/>
    <p:sldLayoutId id="2147494209" r:id="rId2"/>
    <p:sldLayoutId id="2147494210" r:id="rId3"/>
    <p:sldLayoutId id="2147494211" r:id="rId4"/>
    <p:sldLayoutId id="2147494212" r:id="rId5"/>
    <p:sldLayoutId id="2147494213" r:id="rId6"/>
    <p:sldLayoutId id="2147494214" r:id="rId7"/>
    <p:sldLayoutId id="2147494215" r:id="rId8"/>
    <p:sldLayoutId id="2147494216" r:id="rId9"/>
    <p:sldLayoutId id="2147494217" r:id="rId10"/>
    <p:sldLayoutId id="2147494218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122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350838"/>
            <a:ext cx="8223250" cy="1430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61123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981200"/>
            <a:ext cx="8223250" cy="4110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61124" name="Text Box 3"/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61125" name="Text Box 4"/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68293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27250" cy="46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1B664377-BDA1-4B8B-9356-1D13B60CF43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728" r:id="rId1"/>
    <p:sldLayoutId id="2147496729" r:id="rId2"/>
    <p:sldLayoutId id="2147496730" r:id="rId3"/>
    <p:sldLayoutId id="2147496731" r:id="rId4"/>
    <p:sldLayoutId id="2147496732" r:id="rId5"/>
    <p:sldLayoutId id="2147496733" r:id="rId6"/>
    <p:sldLayoutId id="2147496734" r:id="rId7"/>
    <p:sldLayoutId id="2147496735" r:id="rId8"/>
    <p:sldLayoutId id="2147496736" r:id="rId9"/>
    <p:sldLayoutId id="2147496737" r:id="rId10"/>
    <p:sldLayoutId id="2147496738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E5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46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350838"/>
            <a:ext cx="8223250" cy="1430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62147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981200"/>
            <a:ext cx="8223250" cy="4110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62148" name="Text Box 3"/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62149" name="Text Box 4"/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69317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27250" cy="46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DCC29580-F754-4F92-B0BE-81479859E79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739" r:id="rId1"/>
    <p:sldLayoutId id="2147496740" r:id="rId2"/>
    <p:sldLayoutId id="2147496741" r:id="rId3"/>
    <p:sldLayoutId id="2147496742" r:id="rId4"/>
    <p:sldLayoutId id="2147496743" r:id="rId5"/>
    <p:sldLayoutId id="2147496744" r:id="rId6"/>
    <p:sldLayoutId id="2147496745" r:id="rId7"/>
    <p:sldLayoutId id="2147496746" r:id="rId8"/>
    <p:sldLayoutId id="2147496747" r:id="rId9"/>
    <p:sldLayoutId id="2147496748" r:id="rId10"/>
    <p:sldLayoutId id="2147496749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E5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0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350838"/>
            <a:ext cx="8223250" cy="1430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63171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981200"/>
            <a:ext cx="8223250" cy="4110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63172" name="Text Box 3"/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63173" name="Text Box 4"/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70341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27250" cy="46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604E1996-1011-4A2B-8428-436A7AF5E59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750" r:id="rId1"/>
    <p:sldLayoutId id="2147496751" r:id="rId2"/>
    <p:sldLayoutId id="2147496752" r:id="rId3"/>
    <p:sldLayoutId id="2147496753" r:id="rId4"/>
    <p:sldLayoutId id="2147496754" r:id="rId5"/>
    <p:sldLayoutId id="2147496755" r:id="rId6"/>
    <p:sldLayoutId id="2147496756" r:id="rId7"/>
    <p:sldLayoutId id="2147496757" r:id="rId8"/>
    <p:sldLayoutId id="2147496758" r:id="rId9"/>
    <p:sldLayoutId id="2147496759" r:id="rId10"/>
    <p:sldLayoutId id="2147496760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E5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4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350838"/>
            <a:ext cx="8223250" cy="1430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64195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981200"/>
            <a:ext cx="8223250" cy="4110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64196" name="Text Box 3"/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64197" name="Text Box 4"/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71365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27250" cy="46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49F0C1D2-40DD-467B-A504-144B6C4889D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761" r:id="rId1"/>
    <p:sldLayoutId id="2147496762" r:id="rId2"/>
    <p:sldLayoutId id="2147496763" r:id="rId3"/>
    <p:sldLayoutId id="2147496764" r:id="rId4"/>
    <p:sldLayoutId id="2147496765" r:id="rId5"/>
    <p:sldLayoutId id="2147496766" r:id="rId6"/>
    <p:sldLayoutId id="2147496767" r:id="rId7"/>
    <p:sldLayoutId id="2147496768" r:id="rId8"/>
    <p:sldLayoutId id="2147496769" r:id="rId9"/>
    <p:sldLayoutId id="2147496770" r:id="rId10"/>
    <p:sldLayoutId id="2147496771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E5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350838"/>
            <a:ext cx="8223250" cy="1430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65219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981200"/>
            <a:ext cx="8223250" cy="4110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65220" name="Text Box 3"/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65221" name="Text Box 4"/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72389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27250" cy="46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5DD7F271-4A5F-41C0-A27D-A013BFE1DB2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772" r:id="rId1"/>
    <p:sldLayoutId id="2147496773" r:id="rId2"/>
    <p:sldLayoutId id="2147496774" r:id="rId3"/>
    <p:sldLayoutId id="2147496775" r:id="rId4"/>
    <p:sldLayoutId id="2147496776" r:id="rId5"/>
    <p:sldLayoutId id="2147496777" r:id="rId6"/>
    <p:sldLayoutId id="2147496778" r:id="rId7"/>
    <p:sldLayoutId id="2147496779" r:id="rId8"/>
    <p:sldLayoutId id="2147496780" r:id="rId9"/>
    <p:sldLayoutId id="2147496781" r:id="rId10"/>
    <p:sldLayoutId id="2147496782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E5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42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350838"/>
            <a:ext cx="8223250" cy="1430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66243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981200"/>
            <a:ext cx="8223250" cy="4110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66244" name="Text Box 3"/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66245" name="Text Box 4"/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73413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27250" cy="46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F77C4397-B0E4-4B19-A86E-96A75FDBC83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783" r:id="rId1"/>
    <p:sldLayoutId id="2147496784" r:id="rId2"/>
    <p:sldLayoutId id="2147496785" r:id="rId3"/>
    <p:sldLayoutId id="2147496786" r:id="rId4"/>
    <p:sldLayoutId id="2147496787" r:id="rId5"/>
    <p:sldLayoutId id="2147496788" r:id="rId6"/>
    <p:sldLayoutId id="2147496789" r:id="rId7"/>
    <p:sldLayoutId id="2147496790" r:id="rId8"/>
    <p:sldLayoutId id="2147496791" r:id="rId9"/>
    <p:sldLayoutId id="2147496792" r:id="rId10"/>
    <p:sldLayoutId id="2147496793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E5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266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350838"/>
            <a:ext cx="8223250" cy="1430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67267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981200"/>
            <a:ext cx="8223250" cy="4110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67268" name="Text Box 3"/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67269" name="Text Box 4"/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74437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27250" cy="46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35497AF6-FF8C-443E-8B81-77E819678AC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794" r:id="rId1"/>
    <p:sldLayoutId id="2147496795" r:id="rId2"/>
    <p:sldLayoutId id="2147496796" r:id="rId3"/>
    <p:sldLayoutId id="2147496797" r:id="rId4"/>
    <p:sldLayoutId id="2147496798" r:id="rId5"/>
    <p:sldLayoutId id="2147496799" r:id="rId6"/>
    <p:sldLayoutId id="2147496800" r:id="rId7"/>
    <p:sldLayoutId id="2147496801" r:id="rId8"/>
    <p:sldLayoutId id="2147496802" r:id="rId9"/>
    <p:sldLayoutId id="2147496803" r:id="rId10"/>
    <p:sldLayoutId id="2147496804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E5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90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350838"/>
            <a:ext cx="8223250" cy="1430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68291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981200"/>
            <a:ext cx="8223250" cy="4110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68292" name="Text Box 3"/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68293" name="Text Box 4"/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75461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27250" cy="46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9219BF03-1379-473E-93EB-BA83C87882E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805" r:id="rId1"/>
    <p:sldLayoutId id="2147496806" r:id="rId2"/>
    <p:sldLayoutId id="2147496807" r:id="rId3"/>
    <p:sldLayoutId id="2147496808" r:id="rId4"/>
    <p:sldLayoutId id="2147496809" r:id="rId5"/>
    <p:sldLayoutId id="2147496810" r:id="rId6"/>
    <p:sldLayoutId id="2147496811" r:id="rId7"/>
    <p:sldLayoutId id="2147496812" r:id="rId8"/>
    <p:sldLayoutId id="2147496813" r:id="rId9"/>
    <p:sldLayoutId id="2147496814" r:id="rId10"/>
    <p:sldLayoutId id="2147496815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E5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38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350838"/>
            <a:ext cx="8223250" cy="1430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70339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981200"/>
            <a:ext cx="8223250" cy="4110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70340" name="Text Box 3"/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70341" name="Text Box 4"/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77509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27250" cy="46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2ECEF928-1084-4D56-9766-B73DF8F8363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827" r:id="rId1"/>
    <p:sldLayoutId id="2147496828" r:id="rId2"/>
    <p:sldLayoutId id="2147496829" r:id="rId3"/>
    <p:sldLayoutId id="2147496830" r:id="rId4"/>
    <p:sldLayoutId id="2147496831" r:id="rId5"/>
    <p:sldLayoutId id="2147496832" r:id="rId6"/>
    <p:sldLayoutId id="2147496833" r:id="rId7"/>
    <p:sldLayoutId id="2147496834" r:id="rId8"/>
    <p:sldLayoutId id="2147496835" r:id="rId9"/>
    <p:sldLayoutId id="2147496836" r:id="rId10"/>
    <p:sldLayoutId id="2147496837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E5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362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350838"/>
            <a:ext cx="8223250" cy="1430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71363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981200"/>
            <a:ext cx="8223250" cy="4110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71364" name="Text Box 3"/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71365" name="Text Box 4"/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78533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27250" cy="46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A92E862C-7E00-4107-B373-DA0D4E5425E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838" r:id="rId1"/>
    <p:sldLayoutId id="2147496839" r:id="rId2"/>
    <p:sldLayoutId id="2147496840" r:id="rId3"/>
    <p:sldLayoutId id="2147496841" r:id="rId4"/>
    <p:sldLayoutId id="2147496842" r:id="rId5"/>
    <p:sldLayoutId id="2147496843" r:id="rId6"/>
    <p:sldLayoutId id="2147496844" r:id="rId7"/>
    <p:sldLayoutId id="2147496845" r:id="rId8"/>
    <p:sldLayoutId id="2147496846" r:id="rId9"/>
    <p:sldLayoutId id="2147496847" r:id="rId10"/>
    <p:sldLayoutId id="2147496848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E5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7651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CC47205B-7672-43F0-AA5D-23DDBABAD73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219" r:id="rId1"/>
    <p:sldLayoutId id="2147494220" r:id="rId2"/>
    <p:sldLayoutId id="2147494221" r:id="rId3"/>
    <p:sldLayoutId id="2147494222" r:id="rId4"/>
    <p:sldLayoutId id="2147494223" r:id="rId5"/>
    <p:sldLayoutId id="2147494224" r:id="rId6"/>
    <p:sldLayoutId id="2147494225" r:id="rId7"/>
    <p:sldLayoutId id="2147494226" r:id="rId8"/>
    <p:sldLayoutId id="2147494227" r:id="rId9"/>
    <p:sldLayoutId id="2147494228" r:id="rId10"/>
    <p:sldLayoutId id="2147494229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346075"/>
            <a:ext cx="8223250" cy="143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5720" rIns="9108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72387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981200"/>
            <a:ext cx="8223250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5720" rIns="9108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72388" name="Text Box 3"/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72389" name="Text Box 4"/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79557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27250" cy="46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5720" rIns="9108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2DED4B37-37D1-4C75-9EB2-6CFF7C2B46E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849" r:id="rId1"/>
    <p:sldLayoutId id="2147496850" r:id="rId2"/>
    <p:sldLayoutId id="2147496851" r:id="rId3"/>
    <p:sldLayoutId id="2147496852" r:id="rId4"/>
    <p:sldLayoutId id="2147496853" r:id="rId5"/>
    <p:sldLayoutId id="2147496854" r:id="rId6"/>
    <p:sldLayoutId id="2147496855" r:id="rId7"/>
    <p:sldLayoutId id="2147496856" r:id="rId8"/>
    <p:sldLayoutId id="2147496857" r:id="rId9"/>
    <p:sldLayoutId id="2147496858" r:id="rId10"/>
    <p:sldLayoutId id="2147496859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E5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410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346075"/>
            <a:ext cx="8223250" cy="143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5720" rIns="9108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73411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981200"/>
            <a:ext cx="8223250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5720" rIns="9108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73412" name="Text Box 3"/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73413" name="Text Box 4"/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80581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27250" cy="46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5720" rIns="9108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D63D0DE7-F987-4C58-803D-594ADD23B20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860" r:id="rId1"/>
    <p:sldLayoutId id="2147496861" r:id="rId2"/>
    <p:sldLayoutId id="2147496862" r:id="rId3"/>
    <p:sldLayoutId id="2147496863" r:id="rId4"/>
    <p:sldLayoutId id="2147496864" r:id="rId5"/>
    <p:sldLayoutId id="2147496865" r:id="rId6"/>
    <p:sldLayoutId id="2147496866" r:id="rId7"/>
    <p:sldLayoutId id="2147496867" r:id="rId8"/>
    <p:sldLayoutId id="2147496868" r:id="rId9"/>
    <p:sldLayoutId id="2147496869" r:id="rId10"/>
    <p:sldLayoutId id="2147496870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E5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434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346075"/>
            <a:ext cx="8223250" cy="143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5720" rIns="9108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74435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981200"/>
            <a:ext cx="8223250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5720" rIns="9108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74436" name="Text Box 3"/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74437" name="Text Box 4"/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81605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27250" cy="46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5720" rIns="9108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F34CBD16-E3A5-446A-B69B-A98E1A3C60F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871" r:id="rId1"/>
    <p:sldLayoutId id="2147496872" r:id="rId2"/>
    <p:sldLayoutId id="2147496873" r:id="rId3"/>
    <p:sldLayoutId id="2147496874" r:id="rId4"/>
    <p:sldLayoutId id="2147496875" r:id="rId5"/>
    <p:sldLayoutId id="2147496876" r:id="rId6"/>
    <p:sldLayoutId id="2147496877" r:id="rId7"/>
    <p:sldLayoutId id="2147496878" r:id="rId8"/>
    <p:sldLayoutId id="2147496879" r:id="rId9"/>
    <p:sldLayoutId id="2147496880" r:id="rId10"/>
    <p:sldLayoutId id="2147496881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E5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458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346075"/>
            <a:ext cx="8223250" cy="143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5720" rIns="9108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75459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981200"/>
            <a:ext cx="8223250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5720" rIns="9108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75460" name="Text Box 3"/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75461" name="Text Box 4"/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82629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27250" cy="46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5720" rIns="9108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8EBC44BB-5EEE-4419-ADAB-90A6488E82F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882" r:id="rId1"/>
    <p:sldLayoutId id="2147496883" r:id="rId2"/>
    <p:sldLayoutId id="2147496884" r:id="rId3"/>
    <p:sldLayoutId id="2147496885" r:id="rId4"/>
    <p:sldLayoutId id="2147496886" r:id="rId5"/>
    <p:sldLayoutId id="2147496887" r:id="rId6"/>
    <p:sldLayoutId id="2147496888" r:id="rId7"/>
    <p:sldLayoutId id="2147496889" r:id="rId8"/>
    <p:sldLayoutId id="2147496890" r:id="rId9"/>
    <p:sldLayoutId id="2147496891" r:id="rId10"/>
    <p:sldLayoutId id="2147496892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E5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82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346075"/>
            <a:ext cx="8223250" cy="143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5720" rIns="9108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76483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981200"/>
            <a:ext cx="8223250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5720" rIns="9108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76484" name="Text Box 3"/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76485" name="Text Box 4"/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83653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27250" cy="46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5720" rIns="9108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C7D73395-AB38-4B0A-A294-02D2B11FEA2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893" r:id="rId1"/>
    <p:sldLayoutId id="2147496894" r:id="rId2"/>
    <p:sldLayoutId id="2147496895" r:id="rId3"/>
    <p:sldLayoutId id="2147496896" r:id="rId4"/>
    <p:sldLayoutId id="2147496897" r:id="rId5"/>
    <p:sldLayoutId id="2147496898" r:id="rId6"/>
    <p:sldLayoutId id="2147496899" r:id="rId7"/>
    <p:sldLayoutId id="2147496900" r:id="rId8"/>
    <p:sldLayoutId id="2147496901" r:id="rId9"/>
    <p:sldLayoutId id="2147496902" r:id="rId10"/>
    <p:sldLayoutId id="2147496903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E5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6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346075"/>
            <a:ext cx="8223250" cy="143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5720" rIns="9108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77507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981200"/>
            <a:ext cx="8223250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5720" rIns="9108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77508" name="Text Box 3"/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77509" name="Text Box 4"/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84677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27250" cy="46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5720" rIns="9108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5D192481-8A70-4FFE-A212-2497D73AA59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904" r:id="rId1"/>
    <p:sldLayoutId id="2147496905" r:id="rId2"/>
    <p:sldLayoutId id="2147496906" r:id="rId3"/>
    <p:sldLayoutId id="2147496907" r:id="rId4"/>
    <p:sldLayoutId id="2147496908" r:id="rId5"/>
    <p:sldLayoutId id="2147496909" r:id="rId6"/>
    <p:sldLayoutId id="2147496910" r:id="rId7"/>
    <p:sldLayoutId id="2147496911" r:id="rId8"/>
    <p:sldLayoutId id="2147496912" r:id="rId9"/>
    <p:sldLayoutId id="2147496913" r:id="rId10"/>
    <p:sldLayoutId id="2147496914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E5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530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346075"/>
            <a:ext cx="8223250" cy="143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5720" rIns="9108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78531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981200"/>
            <a:ext cx="8223250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5720" rIns="9108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78532" name="Text Box 3"/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78533" name="Text Box 4"/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85701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27250" cy="46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5720" rIns="9108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0D4EE359-998E-4AF7-BBA1-6A08855BAB9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915" r:id="rId1"/>
    <p:sldLayoutId id="2147496916" r:id="rId2"/>
    <p:sldLayoutId id="2147496917" r:id="rId3"/>
    <p:sldLayoutId id="2147496918" r:id="rId4"/>
    <p:sldLayoutId id="2147496919" r:id="rId5"/>
    <p:sldLayoutId id="2147496920" r:id="rId6"/>
    <p:sldLayoutId id="2147496921" r:id="rId7"/>
    <p:sldLayoutId id="2147496922" r:id="rId8"/>
    <p:sldLayoutId id="2147496923" r:id="rId9"/>
    <p:sldLayoutId id="2147496924" r:id="rId10"/>
    <p:sldLayoutId id="2147496925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E5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554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346075"/>
            <a:ext cx="8223250" cy="143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5720" rIns="9108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79555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981200"/>
            <a:ext cx="8223250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5720" rIns="9108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79556" name="Text Box 3"/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79557" name="Text Box 4"/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86725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27250" cy="46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5720" rIns="9108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E98673D6-28DB-4CD4-A3FB-5D67EEDD60C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926" r:id="rId1"/>
    <p:sldLayoutId id="2147496927" r:id="rId2"/>
    <p:sldLayoutId id="2147496928" r:id="rId3"/>
    <p:sldLayoutId id="2147496929" r:id="rId4"/>
    <p:sldLayoutId id="2147496930" r:id="rId5"/>
    <p:sldLayoutId id="2147496931" r:id="rId6"/>
    <p:sldLayoutId id="2147496932" r:id="rId7"/>
    <p:sldLayoutId id="2147496933" r:id="rId8"/>
    <p:sldLayoutId id="2147496934" r:id="rId9"/>
    <p:sldLayoutId id="2147496935" r:id="rId10"/>
    <p:sldLayoutId id="2147496936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E5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78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346075"/>
            <a:ext cx="8223250" cy="143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5720" rIns="9108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80579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981200"/>
            <a:ext cx="8223250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5720" rIns="9108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80580" name="Text Box 3"/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80581" name="Text Box 4"/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87749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27250" cy="46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5720" rIns="9108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A3EDC6E0-956D-4326-810D-89C776B1A90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937" r:id="rId1"/>
    <p:sldLayoutId id="2147496938" r:id="rId2"/>
    <p:sldLayoutId id="2147496939" r:id="rId3"/>
    <p:sldLayoutId id="2147496940" r:id="rId4"/>
    <p:sldLayoutId id="2147496941" r:id="rId5"/>
    <p:sldLayoutId id="2147496942" r:id="rId6"/>
    <p:sldLayoutId id="2147496943" r:id="rId7"/>
    <p:sldLayoutId id="2147496944" r:id="rId8"/>
    <p:sldLayoutId id="2147496945" r:id="rId9"/>
    <p:sldLayoutId id="2147496946" r:id="rId10"/>
    <p:sldLayoutId id="2147496947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E5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602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346075"/>
            <a:ext cx="8223250" cy="143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5720" rIns="9108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81603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981200"/>
            <a:ext cx="8223250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5720" rIns="9108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81604" name="Text Box 3"/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81605" name="Text Box 4"/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88773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27250" cy="46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5720" rIns="9108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53E2466C-5033-4C53-AE9B-2FF230F4530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948" r:id="rId1"/>
    <p:sldLayoutId id="2147496949" r:id="rId2"/>
    <p:sldLayoutId id="2147496950" r:id="rId3"/>
    <p:sldLayoutId id="2147496951" r:id="rId4"/>
    <p:sldLayoutId id="2147496952" r:id="rId5"/>
    <p:sldLayoutId id="2147496953" r:id="rId6"/>
    <p:sldLayoutId id="2147496954" r:id="rId7"/>
    <p:sldLayoutId id="2147496955" r:id="rId8"/>
    <p:sldLayoutId id="2147496956" r:id="rId9"/>
    <p:sldLayoutId id="2147496957" r:id="rId10"/>
    <p:sldLayoutId id="2147496958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E5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8675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C1F53611-22FB-4384-AC1B-62E539FFF8A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230" r:id="rId1"/>
    <p:sldLayoutId id="2147494231" r:id="rId2"/>
    <p:sldLayoutId id="2147494232" r:id="rId3"/>
    <p:sldLayoutId id="2147494233" r:id="rId4"/>
    <p:sldLayoutId id="2147494234" r:id="rId5"/>
    <p:sldLayoutId id="2147494235" r:id="rId6"/>
    <p:sldLayoutId id="2147494236" r:id="rId7"/>
    <p:sldLayoutId id="2147494237" r:id="rId8"/>
    <p:sldLayoutId id="2147494238" r:id="rId9"/>
    <p:sldLayoutId id="2147494239" r:id="rId10"/>
    <p:sldLayoutId id="2147494240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626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346075"/>
            <a:ext cx="8223250" cy="143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5720" rIns="9108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82627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981200"/>
            <a:ext cx="8223250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5720" rIns="9108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82628" name="Text Box 3"/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82629" name="Text Box 4"/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89797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27250" cy="46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5720" rIns="9108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41282320-60C3-4EF6-A5A1-7321924D56C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959" r:id="rId1"/>
    <p:sldLayoutId id="2147496960" r:id="rId2"/>
    <p:sldLayoutId id="2147496961" r:id="rId3"/>
    <p:sldLayoutId id="2147496962" r:id="rId4"/>
    <p:sldLayoutId id="2147496963" r:id="rId5"/>
    <p:sldLayoutId id="2147496964" r:id="rId6"/>
    <p:sldLayoutId id="2147496965" r:id="rId7"/>
    <p:sldLayoutId id="2147496966" r:id="rId8"/>
    <p:sldLayoutId id="2147496967" r:id="rId9"/>
    <p:sldLayoutId id="2147496968" r:id="rId10"/>
    <p:sldLayoutId id="2147496969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E5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650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346075"/>
            <a:ext cx="8223250" cy="143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5720" rIns="9108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83651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981200"/>
            <a:ext cx="8223250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5720" rIns="9108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83652" name="Text Box 3"/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83653" name="Text Box 4"/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90821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27250" cy="46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5720" rIns="9108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E33A0EAC-DCA5-4A62-A31D-B454866F3DD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970" r:id="rId1"/>
    <p:sldLayoutId id="2147496971" r:id="rId2"/>
    <p:sldLayoutId id="2147496972" r:id="rId3"/>
    <p:sldLayoutId id="2147496973" r:id="rId4"/>
    <p:sldLayoutId id="2147496974" r:id="rId5"/>
    <p:sldLayoutId id="2147496975" r:id="rId6"/>
    <p:sldLayoutId id="2147496976" r:id="rId7"/>
    <p:sldLayoutId id="2147496977" r:id="rId8"/>
    <p:sldLayoutId id="2147496978" r:id="rId9"/>
    <p:sldLayoutId id="2147496979" r:id="rId10"/>
    <p:sldLayoutId id="2147496980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E5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346075"/>
            <a:ext cx="8223250" cy="143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5720" rIns="9108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84675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981200"/>
            <a:ext cx="8223250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5720" rIns="9108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84676" name="Text Box 3"/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84677" name="Text Box 4"/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91845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27250" cy="46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5720" rIns="9108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98D5B9CF-170C-4189-8249-8128D4BC052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981" r:id="rId1"/>
    <p:sldLayoutId id="2147496982" r:id="rId2"/>
    <p:sldLayoutId id="2147496983" r:id="rId3"/>
    <p:sldLayoutId id="2147496984" r:id="rId4"/>
    <p:sldLayoutId id="2147496985" r:id="rId5"/>
    <p:sldLayoutId id="2147496986" r:id="rId6"/>
    <p:sldLayoutId id="2147496987" r:id="rId7"/>
    <p:sldLayoutId id="2147496988" r:id="rId8"/>
    <p:sldLayoutId id="2147496989" r:id="rId9"/>
    <p:sldLayoutId id="2147496990" r:id="rId10"/>
    <p:sldLayoutId id="2147496991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E5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E5FFFF"/>
          </a:solidFill>
          <a:latin typeface="Tahoma" panose="020B060403050404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5698" name="Group 1"/>
          <p:cNvGrpSpPr>
            <a:grpSpLocks/>
          </p:cNvGrpSpPr>
          <p:nvPr/>
        </p:nvGrpSpPr>
        <p:grpSpPr bwMode="auto">
          <a:xfrm>
            <a:off x="0" y="0"/>
            <a:ext cx="9136063" cy="6850063"/>
            <a:chOff x="0" y="0"/>
            <a:chExt cx="5755" cy="4315"/>
          </a:xfrm>
        </p:grpSpPr>
        <p:sp>
          <p:nvSpPr>
            <p:cNvPr id="285704" name="Freeform 2"/>
            <p:cNvSpPr>
              <a:spLocks noChangeArrowheads="1"/>
            </p:cNvSpPr>
            <p:nvPr/>
          </p:nvSpPr>
          <p:spPr bwMode="auto">
            <a:xfrm>
              <a:off x="0" y="0"/>
              <a:ext cx="5754" cy="1039"/>
            </a:xfrm>
            <a:custGeom>
              <a:avLst/>
              <a:gdLst>
                <a:gd name="T0" fmla="*/ 5828 w 5740"/>
                <a:gd name="T1" fmla="*/ 1023 h 1043"/>
                <a:gd name="T2" fmla="*/ 0 w 5740"/>
                <a:gd name="T3" fmla="*/ 1023 h 1043"/>
                <a:gd name="T4" fmla="*/ 0 w 5740"/>
                <a:gd name="T5" fmla="*/ 0 h 1043"/>
                <a:gd name="T6" fmla="*/ 5828 w 5740"/>
                <a:gd name="T7" fmla="*/ 0 h 1043"/>
                <a:gd name="T8" fmla="*/ 5828 w 5740"/>
                <a:gd name="T9" fmla="*/ 1023 h 1043"/>
                <a:gd name="T10" fmla="*/ 5828 w 5740"/>
                <a:gd name="T11" fmla="*/ 1023 h 10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40" h="1043">
                  <a:moveTo>
                    <a:pt x="5740" y="1043"/>
                  </a:moveTo>
                  <a:lnTo>
                    <a:pt x="0" y="1043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1043"/>
                  </a:lnTo>
                  <a:close/>
                </a:path>
              </a:pathLst>
            </a:custGeom>
            <a:gradFill rotWithShape="0">
              <a:gsLst>
                <a:gs pos="0">
                  <a:srgbClr val="393939"/>
                </a:gs>
                <a:gs pos="100000">
                  <a:srgbClr val="525252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IN"/>
            </a:p>
          </p:txBody>
        </p:sp>
        <p:grpSp>
          <p:nvGrpSpPr>
            <p:cNvPr id="285705" name="Group 3"/>
            <p:cNvGrpSpPr>
              <a:grpSpLocks/>
            </p:cNvGrpSpPr>
            <p:nvPr/>
          </p:nvGrpSpPr>
          <p:grpSpPr bwMode="auto">
            <a:xfrm>
              <a:off x="0" y="0"/>
              <a:ext cx="5755" cy="4315"/>
              <a:chOff x="0" y="0"/>
              <a:chExt cx="5755" cy="4315"/>
            </a:xfrm>
          </p:grpSpPr>
          <p:sp>
            <p:nvSpPr>
              <p:cNvPr id="285706" name="Freeform 4"/>
              <p:cNvSpPr>
                <a:spLocks noChangeArrowheads="1"/>
              </p:cNvSpPr>
              <p:nvPr/>
            </p:nvSpPr>
            <p:spPr bwMode="auto">
              <a:xfrm>
                <a:off x="1" y="1040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F3F3F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85707" name="Freeform 5"/>
              <p:cNvSpPr>
                <a:spLocks noChangeArrowheads="1"/>
              </p:cNvSpPr>
              <p:nvPr/>
            </p:nvSpPr>
            <p:spPr bwMode="auto">
              <a:xfrm>
                <a:off x="0" y="3988"/>
                <a:ext cx="5754" cy="38"/>
              </a:xfrm>
              <a:custGeom>
                <a:avLst/>
                <a:gdLst>
                  <a:gd name="T0" fmla="*/ 0 w 5740"/>
                  <a:gd name="T1" fmla="*/ 25 h 42"/>
                  <a:gd name="T2" fmla="*/ 5828 w 5740"/>
                  <a:gd name="T3" fmla="*/ 25 h 42"/>
                  <a:gd name="T4" fmla="*/ 5828 w 5740"/>
                  <a:gd name="T5" fmla="*/ 0 h 42"/>
                  <a:gd name="T6" fmla="*/ 0 w 5740"/>
                  <a:gd name="T7" fmla="*/ 0 h 42"/>
                  <a:gd name="T8" fmla="*/ 0 w 5740"/>
                  <a:gd name="T9" fmla="*/ 25 h 42"/>
                  <a:gd name="T10" fmla="*/ 0 w 5740"/>
                  <a:gd name="T11" fmla="*/ 25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42">
                    <a:moveTo>
                      <a:pt x="0" y="42"/>
                    </a:moveTo>
                    <a:lnTo>
                      <a:pt x="5740" y="42"/>
                    </a:lnTo>
                    <a:lnTo>
                      <a:pt x="5740" y="0"/>
                    </a:lnTo>
                    <a:lnTo>
                      <a:pt x="0" y="0"/>
                    </a:lnTo>
                    <a:lnTo>
                      <a:pt x="0" y="42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8484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85708" name="Freeform 6"/>
              <p:cNvSpPr>
                <a:spLocks noChangeArrowheads="1"/>
              </p:cNvSpPr>
              <p:nvPr/>
            </p:nvSpPr>
            <p:spPr bwMode="auto">
              <a:xfrm>
                <a:off x="0" y="3665"/>
                <a:ext cx="5754" cy="26"/>
              </a:xfrm>
              <a:custGeom>
                <a:avLst/>
                <a:gdLst>
                  <a:gd name="T0" fmla="*/ 0 w 5740"/>
                  <a:gd name="T1" fmla="*/ 15 h 30"/>
                  <a:gd name="T2" fmla="*/ 5828 w 5740"/>
                  <a:gd name="T3" fmla="*/ 15 h 30"/>
                  <a:gd name="T4" fmla="*/ 5828 w 5740"/>
                  <a:gd name="T5" fmla="*/ 0 h 30"/>
                  <a:gd name="T6" fmla="*/ 0 w 5740"/>
                  <a:gd name="T7" fmla="*/ 0 h 30"/>
                  <a:gd name="T8" fmla="*/ 0 w 5740"/>
                  <a:gd name="T9" fmla="*/ 15 h 30"/>
                  <a:gd name="T10" fmla="*/ 0 w 5740"/>
                  <a:gd name="T11" fmla="*/ 15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0">
                    <a:moveTo>
                      <a:pt x="0" y="30"/>
                    </a:moveTo>
                    <a:lnTo>
                      <a:pt x="5740" y="30"/>
                    </a:lnTo>
                    <a:lnTo>
                      <a:pt x="5740" y="0"/>
                    </a:lnTo>
                    <a:lnTo>
                      <a:pt x="0" y="0"/>
                    </a:lnTo>
                    <a:lnTo>
                      <a:pt x="0" y="3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8484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85709" name="Freeform 7"/>
              <p:cNvSpPr>
                <a:spLocks noChangeArrowheads="1"/>
              </p:cNvSpPr>
              <p:nvPr/>
            </p:nvSpPr>
            <p:spPr bwMode="auto">
              <a:xfrm>
                <a:off x="0" y="3364"/>
                <a:ext cx="5754" cy="26"/>
              </a:xfrm>
              <a:custGeom>
                <a:avLst/>
                <a:gdLst>
                  <a:gd name="T0" fmla="*/ 0 w 5740"/>
                  <a:gd name="T1" fmla="*/ 15 h 30"/>
                  <a:gd name="T2" fmla="*/ 5828 w 5740"/>
                  <a:gd name="T3" fmla="*/ 15 h 30"/>
                  <a:gd name="T4" fmla="*/ 5828 w 5740"/>
                  <a:gd name="T5" fmla="*/ 0 h 30"/>
                  <a:gd name="T6" fmla="*/ 0 w 5740"/>
                  <a:gd name="T7" fmla="*/ 0 h 30"/>
                  <a:gd name="T8" fmla="*/ 0 w 5740"/>
                  <a:gd name="T9" fmla="*/ 15 h 30"/>
                  <a:gd name="T10" fmla="*/ 0 w 5740"/>
                  <a:gd name="T11" fmla="*/ 15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0">
                    <a:moveTo>
                      <a:pt x="0" y="30"/>
                    </a:moveTo>
                    <a:lnTo>
                      <a:pt x="5740" y="30"/>
                    </a:lnTo>
                    <a:lnTo>
                      <a:pt x="5740" y="0"/>
                    </a:lnTo>
                    <a:lnTo>
                      <a:pt x="0" y="0"/>
                    </a:lnTo>
                    <a:lnTo>
                      <a:pt x="0" y="3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64646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85710" name="Freeform 8"/>
              <p:cNvSpPr>
                <a:spLocks noChangeArrowheads="1"/>
              </p:cNvSpPr>
              <p:nvPr/>
            </p:nvSpPr>
            <p:spPr bwMode="auto">
              <a:xfrm>
                <a:off x="0" y="3105"/>
                <a:ext cx="5754" cy="27"/>
              </a:xfrm>
              <a:custGeom>
                <a:avLst/>
                <a:gdLst>
                  <a:gd name="T0" fmla="*/ 0 w 5740"/>
                  <a:gd name="T1" fmla="*/ 19 h 30"/>
                  <a:gd name="T2" fmla="*/ 5828 w 5740"/>
                  <a:gd name="T3" fmla="*/ 19 h 30"/>
                  <a:gd name="T4" fmla="*/ 5828 w 5740"/>
                  <a:gd name="T5" fmla="*/ 0 h 30"/>
                  <a:gd name="T6" fmla="*/ 0 w 5740"/>
                  <a:gd name="T7" fmla="*/ 0 h 30"/>
                  <a:gd name="T8" fmla="*/ 0 w 5740"/>
                  <a:gd name="T9" fmla="*/ 19 h 30"/>
                  <a:gd name="T10" fmla="*/ 0 w 5740"/>
                  <a:gd name="T11" fmla="*/ 19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0">
                    <a:moveTo>
                      <a:pt x="0" y="30"/>
                    </a:moveTo>
                    <a:lnTo>
                      <a:pt x="5740" y="30"/>
                    </a:lnTo>
                    <a:lnTo>
                      <a:pt x="5740" y="0"/>
                    </a:lnTo>
                    <a:lnTo>
                      <a:pt x="0" y="0"/>
                    </a:lnTo>
                    <a:lnTo>
                      <a:pt x="0" y="3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64646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85711" name="Freeform 9"/>
              <p:cNvSpPr>
                <a:spLocks noChangeArrowheads="1"/>
              </p:cNvSpPr>
              <p:nvPr/>
            </p:nvSpPr>
            <p:spPr bwMode="auto">
              <a:xfrm>
                <a:off x="0" y="2859"/>
                <a:ext cx="5754" cy="32"/>
              </a:xfrm>
              <a:custGeom>
                <a:avLst/>
                <a:gdLst>
                  <a:gd name="T0" fmla="*/ 5828 w 5740"/>
                  <a:gd name="T1" fmla="*/ 0 h 36"/>
                  <a:gd name="T2" fmla="*/ 0 w 5740"/>
                  <a:gd name="T3" fmla="*/ 0 h 36"/>
                  <a:gd name="T4" fmla="*/ 0 w 5740"/>
                  <a:gd name="T5" fmla="*/ 20 h 36"/>
                  <a:gd name="T6" fmla="*/ 5828 w 5740"/>
                  <a:gd name="T7" fmla="*/ 20 h 36"/>
                  <a:gd name="T8" fmla="*/ 5828 w 5740"/>
                  <a:gd name="T9" fmla="*/ 0 h 36"/>
                  <a:gd name="T10" fmla="*/ 5828 w 5740"/>
                  <a:gd name="T11" fmla="*/ 0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6">
                    <a:moveTo>
                      <a:pt x="5740" y="0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5740" y="36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44444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85712" name="Freeform 10"/>
              <p:cNvSpPr>
                <a:spLocks noChangeArrowheads="1"/>
              </p:cNvSpPr>
              <p:nvPr/>
            </p:nvSpPr>
            <p:spPr bwMode="auto">
              <a:xfrm>
                <a:off x="0" y="2644"/>
                <a:ext cx="5754" cy="26"/>
              </a:xfrm>
              <a:custGeom>
                <a:avLst/>
                <a:gdLst>
                  <a:gd name="T0" fmla="*/ 5828 w 5740"/>
                  <a:gd name="T1" fmla="*/ 0 h 30"/>
                  <a:gd name="T2" fmla="*/ 0 w 5740"/>
                  <a:gd name="T3" fmla="*/ 0 h 30"/>
                  <a:gd name="T4" fmla="*/ 0 w 5740"/>
                  <a:gd name="T5" fmla="*/ 15 h 30"/>
                  <a:gd name="T6" fmla="*/ 5828 w 5740"/>
                  <a:gd name="T7" fmla="*/ 15 h 30"/>
                  <a:gd name="T8" fmla="*/ 5828 w 5740"/>
                  <a:gd name="T9" fmla="*/ 0 h 30"/>
                  <a:gd name="T10" fmla="*/ 5828 w 5740"/>
                  <a:gd name="T11" fmla="*/ 0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0">
                    <a:moveTo>
                      <a:pt x="5740" y="0"/>
                    </a:moveTo>
                    <a:lnTo>
                      <a:pt x="0" y="0"/>
                    </a:lnTo>
                    <a:lnTo>
                      <a:pt x="0" y="30"/>
                    </a:lnTo>
                    <a:lnTo>
                      <a:pt x="5740" y="3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44444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85713" name="Freeform 11"/>
              <p:cNvSpPr>
                <a:spLocks noChangeArrowheads="1"/>
              </p:cNvSpPr>
              <p:nvPr/>
            </p:nvSpPr>
            <p:spPr bwMode="auto">
              <a:xfrm>
                <a:off x="0" y="2433"/>
                <a:ext cx="5754" cy="32"/>
              </a:xfrm>
              <a:custGeom>
                <a:avLst/>
                <a:gdLst>
                  <a:gd name="T0" fmla="*/ 5828 w 5740"/>
                  <a:gd name="T1" fmla="*/ 0 h 36"/>
                  <a:gd name="T2" fmla="*/ 0 w 5740"/>
                  <a:gd name="T3" fmla="*/ 0 h 36"/>
                  <a:gd name="T4" fmla="*/ 0 w 5740"/>
                  <a:gd name="T5" fmla="*/ 20 h 36"/>
                  <a:gd name="T6" fmla="*/ 5828 w 5740"/>
                  <a:gd name="T7" fmla="*/ 20 h 36"/>
                  <a:gd name="T8" fmla="*/ 5828 w 5740"/>
                  <a:gd name="T9" fmla="*/ 0 h 36"/>
                  <a:gd name="T10" fmla="*/ 5828 w 5740"/>
                  <a:gd name="T11" fmla="*/ 0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6">
                    <a:moveTo>
                      <a:pt x="5740" y="0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5740" y="36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14141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85714" name="Freeform 12"/>
              <p:cNvSpPr>
                <a:spLocks noChangeArrowheads="1"/>
              </p:cNvSpPr>
              <p:nvPr/>
            </p:nvSpPr>
            <p:spPr bwMode="auto">
              <a:xfrm>
                <a:off x="0" y="2259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14141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85715" name="Freeform 13"/>
              <p:cNvSpPr>
                <a:spLocks noChangeArrowheads="1"/>
              </p:cNvSpPr>
              <p:nvPr/>
            </p:nvSpPr>
            <p:spPr bwMode="auto">
              <a:xfrm>
                <a:off x="0" y="2090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F3F3F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85716" name="Freeform 14"/>
              <p:cNvSpPr>
                <a:spLocks noChangeArrowheads="1"/>
              </p:cNvSpPr>
              <p:nvPr/>
            </p:nvSpPr>
            <p:spPr bwMode="auto">
              <a:xfrm>
                <a:off x="0" y="1928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D3D3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85717" name="Freeform 15"/>
              <p:cNvSpPr>
                <a:spLocks noChangeArrowheads="1"/>
              </p:cNvSpPr>
              <p:nvPr/>
            </p:nvSpPr>
            <p:spPr bwMode="auto">
              <a:xfrm>
                <a:off x="0" y="1645"/>
                <a:ext cx="5754" cy="8"/>
              </a:xfrm>
              <a:custGeom>
                <a:avLst/>
                <a:gdLst>
                  <a:gd name="T0" fmla="*/ 5828 w 5740"/>
                  <a:gd name="T1" fmla="*/ 0 h 12"/>
                  <a:gd name="T2" fmla="*/ 0 w 5740"/>
                  <a:gd name="T3" fmla="*/ 0 h 12"/>
                  <a:gd name="T4" fmla="*/ 0 w 5740"/>
                  <a:gd name="T5" fmla="*/ 1 h 12"/>
                  <a:gd name="T6" fmla="*/ 5828 w 5740"/>
                  <a:gd name="T7" fmla="*/ 1 h 12"/>
                  <a:gd name="T8" fmla="*/ 5828 w 5740"/>
                  <a:gd name="T9" fmla="*/ 0 h 12"/>
                  <a:gd name="T10" fmla="*/ 5828 w 5740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2">
                    <a:moveTo>
                      <a:pt x="5740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5740" y="12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D3D3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85718" name="Freeform 16"/>
              <p:cNvSpPr>
                <a:spLocks noChangeArrowheads="1"/>
              </p:cNvSpPr>
              <p:nvPr/>
            </p:nvSpPr>
            <p:spPr bwMode="auto">
              <a:xfrm>
                <a:off x="0" y="1778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D3D3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85719" name="Freeform 17"/>
              <p:cNvSpPr>
                <a:spLocks noChangeArrowheads="1"/>
              </p:cNvSpPr>
              <p:nvPr/>
            </p:nvSpPr>
            <p:spPr bwMode="auto">
              <a:xfrm>
                <a:off x="0" y="1520"/>
                <a:ext cx="5754" cy="8"/>
              </a:xfrm>
              <a:custGeom>
                <a:avLst/>
                <a:gdLst>
                  <a:gd name="T0" fmla="*/ 5828 w 5740"/>
                  <a:gd name="T1" fmla="*/ 0 h 12"/>
                  <a:gd name="T2" fmla="*/ 0 w 5740"/>
                  <a:gd name="T3" fmla="*/ 0 h 12"/>
                  <a:gd name="T4" fmla="*/ 0 w 5740"/>
                  <a:gd name="T5" fmla="*/ 1 h 12"/>
                  <a:gd name="T6" fmla="*/ 5828 w 5740"/>
                  <a:gd name="T7" fmla="*/ 1 h 12"/>
                  <a:gd name="T8" fmla="*/ 5828 w 5740"/>
                  <a:gd name="T9" fmla="*/ 0 h 12"/>
                  <a:gd name="T10" fmla="*/ 5828 w 5740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2">
                    <a:moveTo>
                      <a:pt x="5740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5740" y="12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D3D3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85720" name="Freeform 18"/>
              <p:cNvSpPr>
                <a:spLocks noChangeArrowheads="1"/>
              </p:cNvSpPr>
              <p:nvPr/>
            </p:nvSpPr>
            <p:spPr bwMode="auto">
              <a:xfrm>
                <a:off x="0" y="1394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D3D3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85721" name="Freeform 19"/>
              <p:cNvSpPr>
                <a:spLocks noChangeArrowheads="1"/>
              </p:cNvSpPr>
              <p:nvPr/>
            </p:nvSpPr>
            <p:spPr bwMode="auto">
              <a:xfrm>
                <a:off x="0" y="1280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D3D3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85722" name="Freeform 20"/>
              <p:cNvSpPr>
                <a:spLocks noChangeArrowheads="1"/>
              </p:cNvSpPr>
              <p:nvPr/>
            </p:nvSpPr>
            <p:spPr bwMode="auto">
              <a:xfrm>
                <a:off x="0" y="1177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D3D3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85723" name="Freeform 21"/>
              <p:cNvSpPr>
                <a:spLocks noChangeArrowheads="1"/>
              </p:cNvSpPr>
              <p:nvPr/>
            </p:nvSpPr>
            <p:spPr bwMode="auto">
              <a:xfrm>
                <a:off x="0" y="24"/>
                <a:ext cx="5754" cy="26"/>
              </a:xfrm>
              <a:custGeom>
                <a:avLst/>
                <a:gdLst>
                  <a:gd name="T0" fmla="*/ 5828 w 5740"/>
                  <a:gd name="T1" fmla="*/ 0 h 30"/>
                  <a:gd name="T2" fmla="*/ 0 w 5740"/>
                  <a:gd name="T3" fmla="*/ 0 h 30"/>
                  <a:gd name="T4" fmla="*/ 0 w 5740"/>
                  <a:gd name="T5" fmla="*/ 15 h 30"/>
                  <a:gd name="T6" fmla="*/ 5828 w 5740"/>
                  <a:gd name="T7" fmla="*/ 15 h 30"/>
                  <a:gd name="T8" fmla="*/ 5828 w 5740"/>
                  <a:gd name="T9" fmla="*/ 0 h 30"/>
                  <a:gd name="T10" fmla="*/ 5828 w 5740"/>
                  <a:gd name="T11" fmla="*/ 0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30">
                    <a:moveTo>
                      <a:pt x="5740" y="0"/>
                    </a:moveTo>
                    <a:lnTo>
                      <a:pt x="0" y="0"/>
                    </a:lnTo>
                    <a:lnTo>
                      <a:pt x="0" y="30"/>
                    </a:lnTo>
                    <a:lnTo>
                      <a:pt x="5740" y="3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8484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85724" name="Freeform 22"/>
              <p:cNvSpPr>
                <a:spLocks noChangeArrowheads="1"/>
              </p:cNvSpPr>
              <p:nvPr/>
            </p:nvSpPr>
            <p:spPr bwMode="auto">
              <a:xfrm>
                <a:off x="0" y="186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8484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85725" name="Freeform 23"/>
              <p:cNvSpPr>
                <a:spLocks noChangeArrowheads="1"/>
              </p:cNvSpPr>
              <p:nvPr/>
            </p:nvSpPr>
            <p:spPr bwMode="auto">
              <a:xfrm>
                <a:off x="0" y="475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44444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85726" name="Freeform 24"/>
              <p:cNvSpPr>
                <a:spLocks noChangeArrowheads="1"/>
              </p:cNvSpPr>
              <p:nvPr/>
            </p:nvSpPr>
            <p:spPr bwMode="auto">
              <a:xfrm>
                <a:off x="0" y="337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464646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85727" name="Freeform 25"/>
              <p:cNvSpPr>
                <a:spLocks noChangeArrowheads="1"/>
              </p:cNvSpPr>
              <p:nvPr/>
            </p:nvSpPr>
            <p:spPr bwMode="auto">
              <a:xfrm>
                <a:off x="0" y="600"/>
                <a:ext cx="5754" cy="20"/>
              </a:xfrm>
              <a:custGeom>
                <a:avLst/>
                <a:gdLst>
                  <a:gd name="T0" fmla="*/ 5828 w 5740"/>
                  <a:gd name="T1" fmla="*/ 0 h 24"/>
                  <a:gd name="T2" fmla="*/ 0 w 5740"/>
                  <a:gd name="T3" fmla="*/ 0 h 24"/>
                  <a:gd name="T4" fmla="*/ 0 w 5740"/>
                  <a:gd name="T5" fmla="*/ 10 h 24"/>
                  <a:gd name="T6" fmla="*/ 5828 w 5740"/>
                  <a:gd name="T7" fmla="*/ 10 h 24"/>
                  <a:gd name="T8" fmla="*/ 5828 w 5740"/>
                  <a:gd name="T9" fmla="*/ 0 h 24"/>
                  <a:gd name="T10" fmla="*/ 5828 w 57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D3D3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85728" name="Freeform 26"/>
              <p:cNvSpPr>
                <a:spLocks noChangeArrowheads="1"/>
              </p:cNvSpPr>
              <p:nvPr/>
            </p:nvSpPr>
            <p:spPr bwMode="auto">
              <a:xfrm>
                <a:off x="0" y="727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F3F3F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85729" name="Freeform 27"/>
              <p:cNvSpPr>
                <a:spLocks noChangeArrowheads="1"/>
              </p:cNvSpPr>
              <p:nvPr/>
            </p:nvSpPr>
            <p:spPr bwMode="auto">
              <a:xfrm>
                <a:off x="0" y="841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F3F3F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85730" name="Freeform 28"/>
              <p:cNvSpPr>
                <a:spLocks noChangeArrowheads="1"/>
              </p:cNvSpPr>
              <p:nvPr/>
            </p:nvSpPr>
            <p:spPr bwMode="auto">
              <a:xfrm>
                <a:off x="0" y="943"/>
                <a:ext cx="5754" cy="14"/>
              </a:xfrm>
              <a:custGeom>
                <a:avLst/>
                <a:gdLst>
                  <a:gd name="T0" fmla="*/ 5828 w 5740"/>
                  <a:gd name="T1" fmla="*/ 0 h 18"/>
                  <a:gd name="T2" fmla="*/ 0 w 5740"/>
                  <a:gd name="T3" fmla="*/ 0 h 18"/>
                  <a:gd name="T4" fmla="*/ 0 w 5740"/>
                  <a:gd name="T5" fmla="*/ 5 h 18"/>
                  <a:gd name="T6" fmla="*/ 5828 w 5740"/>
                  <a:gd name="T7" fmla="*/ 5 h 18"/>
                  <a:gd name="T8" fmla="*/ 5828 w 5740"/>
                  <a:gd name="T9" fmla="*/ 0 h 18"/>
                  <a:gd name="T10" fmla="*/ 5828 w 574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F3F3F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grpSp>
            <p:nvGrpSpPr>
              <p:cNvPr id="285731" name="Group 29"/>
              <p:cNvGrpSpPr>
                <a:grpSpLocks/>
              </p:cNvGrpSpPr>
              <p:nvPr/>
            </p:nvGrpSpPr>
            <p:grpSpPr bwMode="auto">
              <a:xfrm>
                <a:off x="0" y="0"/>
                <a:ext cx="5754" cy="1041"/>
                <a:chOff x="0" y="0"/>
                <a:chExt cx="5754" cy="1041"/>
              </a:xfrm>
            </p:grpSpPr>
            <p:sp>
              <p:nvSpPr>
                <p:cNvPr id="285753" name="Freeform 30"/>
                <p:cNvSpPr>
                  <a:spLocks noChangeArrowheads="1"/>
                </p:cNvSpPr>
                <p:nvPr/>
              </p:nvSpPr>
              <p:spPr bwMode="auto">
                <a:xfrm>
                  <a:off x="2849" y="0"/>
                  <a:ext cx="38" cy="1041"/>
                </a:xfrm>
                <a:custGeom>
                  <a:avLst/>
                  <a:gdLst>
                    <a:gd name="T0" fmla="*/ 11 w 42"/>
                    <a:gd name="T1" fmla="*/ 1035 h 1043"/>
                    <a:gd name="T2" fmla="*/ 25 w 42"/>
                    <a:gd name="T3" fmla="*/ 1035 h 1043"/>
                    <a:gd name="T4" fmla="*/ 25 w 42"/>
                    <a:gd name="T5" fmla="*/ 0 h 1043"/>
                    <a:gd name="T6" fmla="*/ 0 w 42"/>
                    <a:gd name="T7" fmla="*/ 0 h 1043"/>
                    <a:gd name="T8" fmla="*/ 0 w 42"/>
                    <a:gd name="T9" fmla="*/ 1035 h 1043"/>
                    <a:gd name="T10" fmla="*/ 11 w 42"/>
                    <a:gd name="T11" fmla="*/ 1035 h 1043"/>
                    <a:gd name="T12" fmla="*/ 11 w 42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2" h="1043">
                      <a:moveTo>
                        <a:pt x="18" y="1043"/>
                      </a:moveTo>
                      <a:lnTo>
                        <a:pt x="42" y="1043"/>
                      </a:lnTo>
                      <a:lnTo>
                        <a:pt x="42" y="0"/>
                      </a:lnTo>
                      <a:lnTo>
                        <a:pt x="0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85754" name="Freeform 31"/>
                <p:cNvSpPr>
                  <a:spLocks noChangeArrowheads="1"/>
                </p:cNvSpPr>
                <p:nvPr/>
              </p:nvSpPr>
              <p:spPr bwMode="auto">
                <a:xfrm>
                  <a:off x="2400" y="0"/>
                  <a:ext cx="151" cy="1041"/>
                </a:xfrm>
                <a:custGeom>
                  <a:avLst/>
                  <a:gdLst>
                    <a:gd name="T0" fmla="*/ 116 w 155"/>
                    <a:gd name="T1" fmla="*/ 1035 h 1043"/>
                    <a:gd name="T2" fmla="*/ 135 w 155"/>
                    <a:gd name="T3" fmla="*/ 1035 h 1043"/>
                    <a:gd name="T4" fmla="*/ 37 w 155"/>
                    <a:gd name="T5" fmla="*/ 0 h 1043"/>
                    <a:gd name="T6" fmla="*/ 0 w 155"/>
                    <a:gd name="T7" fmla="*/ 0 h 1043"/>
                    <a:gd name="T8" fmla="*/ 98 w 155"/>
                    <a:gd name="T9" fmla="*/ 1035 h 1043"/>
                    <a:gd name="T10" fmla="*/ 116 w 155"/>
                    <a:gd name="T11" fmla="*/ 1035 h 1043"/>
                    <a:gd name="T12" fmla="*/ 116 w 155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55" h="1043">
                      <a:moveTo>
                        <a:pt x="131" y="1043"/>
                      </a:moveTo>
                      <a:lnTo>
                        <a:pt x="155" y="1043"/>
                      </a:lnTo>
                      <a:lnTo>
                        <a:pt x="42" y="0"/>
                      </a:lnTo>
                      <a:lnTo>
                        <a:pt x="0" y="0"/>
                      </a:lnTo>
                      <a:lnTo>
                        <a:pt x="113" y="1043"/>
                      </a:lnTo>
                      <a:lnTo>
                        <a:pt x="131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85755" name="Freeform 32"/>
                <p:cNvSpPr>
                  <a:spLocks noChangeArrowheads="1"/>
                </p:cNvSpPr>
                <p:nvPr/>
              </p:nvSpPr>
              <p:spPr bwMode="auto">
                <a:xfrm>
                  <a:off x="1967" y="0"/>
                  <a:ext cx="236" cy="1041"/>
                </a:xfrm>
                <a:custGeom>
                  <a:avLst/>
                  <a:gdLst>
                    <a:gd name="T0" fmla="*/ 207 w 239"/>
                    <a:gd name="T1" fmla="*/ 1035 h 1043"/>
                    <a:gd name="T2" fmla="*/ 225 w 239"/>
                    <a:gd name="T3" fmla="*/ 1035 h 1043"/>
                    <a:gd name="T4" fmla="*/ 36 w 239"/>
                    <a:gd name="T5" fmla="*/ 0 h 1043"/>
                    <a:gd name="T6" fmla="*/ 0 w 239"/>
                    <a:gd name="T7" fmla="*/ 0 h 1043"/>
                    <a:gd name="T8" fmla="*/ 192 w 239"/>
                    <a:gd name="T9" fmla="*/ 1035 h 1043"/>
                    <a:gd name="T10" fmla="*/ 207 w 239"/>
                    <a:gd name="T11" fmla="*/ 1035 h 1043"/>
                    <a:gd name="T12" fmla="*/ 207 w 239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39" h="1043">
                      <a:moveTo>
                        <a:pt x="221" y="1043"/>
                      </a:moveTo>
                      <a:lnTo>
                        <a:pt x="239" y="1043"/>
                      </a:lnTo>
                      <a:lnTo>
                        <a:pt x="36" y="0"/>
                      </a:lnTo>
                      <a:lnTo>
                        <a:pt x="0" y="0"/>
                      </a:lnTo>
                      <a:lnTo>
                        <a:pt x="203" y="1043"/>
                      </a:lnTo>
                      <a:lnTo>
                        <a:pt x="221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85756" name="Freeform 33"/>
                <p:cNvSpPr>
                  <a:spLocks noChangeArrowheads="1"/>
                </p:cNvSpPr>
                <p:nvPr/>
              </p:nvSpPr>
              <p:spPr bwMode="auto">
                <a:xfrm>
                  <a:off x="1554" y="0"/>
                  <a:ext cx="349" cy="1041"/>
                </a:xfrm>
                <a:custGeom>
                  <a:avLst/>
                  <a:gdLst>
                    <a:gd name="T0" fmla="*/ 320 w 352"/>
                    <a:gd name="T1" fmla="*/ 1035 h 1043"/>
                    <a:gd name="T2" fmla="*/ 338 w 352"/>
                    <a:gd name="T3" fmla="*/ 1035 h 1043"/>
                    <a:gd name="T4" fmla="*/ 41 w 352"/>
                    <a:gd name="T5" fmla="*/ 0 h 1043"/>
                    <a:gd name="T6" fmla="*/ 0 w 352"/>
                    <a:gd name="T7" fmla="*/ 0 h 1043"/>
                    <a:gd name="T8" fmla="*/ 297 w 352"/>
                    <a:gd name="T9" fmla="*/ 1035 h 1043"/>
                    <a:gd name="T10" fmla="*/ 320 w 352"/>
                    <a:gd name="T11" fmla="*/ 1035 h 1043"/>
                    <a:gd name="T12" fmla="*/ 320 w 352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52" h="1043">
                      <a:moveTo>
                        <a:pt x="334" y="1043"/>
                      </a:moveTo>
                      <a:lnTo>
                        <a:pt x="352" y="1043"/>
                      </a:lnTo>
                      <a:lnTo>
                        <a:pt x="41" y="0"/>
                      </a:lnTo>
                      <a:lnTo>
                        <a:pt x="0" y="0"/>
                      </a:lnTo>
                      <a:lnTo>
                        <a:pt x="311" y="1043"/>
                      </a:lnTo>
                      <a:lnTo>
                        <a:pt x="334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85757" name="Freeform 34"/>
                <p:cNvSpPr>
                  <a:spLocks noChangeArrowheads="1"/>
                </p:cNvSpPr>
                <p:nvPr/>
              </p:nvSpPr>
              <p:spPr bwMode="auto">
                <a:xfrm>
                  <a:off x="1134" y="0"/>
                  <a:ext cx="446" cy="1041"/>
                </a:xfrm>
                <a:custGeom>
                  <a:avLst/>
                  <a:gdLst>
                    <a:gd name="T0" fmla="*/ 411 w 449"/>
                    <a:gd name="T1" fmla="*/ 1035 h 1043"/>
                    <a:gd name="T2" fmla="*/ 435 w 449"/>
                    <a:gd name="T3" fmla="*/ 1035 h 1043"/>
                    <a:gd name="T4" fmla="*/ 42 w 449"/>
                    <a:gd name="T5" fmla="*/ 0 h 1043"/>
                    <a:gd name="T6" fmla="*/ 0 w 449"/>
                    <a:gd name="T7" fmla="*/ 0 h 1043"/>
                    <a:gd name="T8" fmla="*/ 393 w 449"/>
                    <a:gd name="T9" fmla="*/ 1035 h 1043"/>
                    <a:gd name="T10" fmla="*/ 411 w 449"/>
                    <a:gd name="T11" fmla="*/ 1035 h 1043"/>
                    <a:gd name="T12" fmla="*/ 411 w 449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49" h="1043">
                      <a:moveTo>
                        <a:pt x="425" y="1043"/>
                      </a:moveTo>
                      <a:lnTo>
                        <a:pt x="449" y="1043"/>
                      </a:lnTo>
                      <a:lnTo>
                        <a:pt x="42" y="0"/>
                      </a:lnTo>
                      <a:lnTo>
                        <a:pt x="0" y="0"/>
                      </a:lnTo>
                      <a:lnTo>
                        <a:pt x="407" y="1043"/>
                      </a:lnTo>
                      <a:lnTo>
                        <a:pt x="425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85758" name="Freeform 35"/>
                <p:cNvSpPr>
                  <a:spLocks noChangeArrowheads="1"/>
                </p:cNvSpPr>
                <p:nvPr/>
              </p:nvSpPr>
              <p:spPr bwMode="auto">
                <a:xfrm>
                  <a:off x="714" y="0"/>
                  <a:ext cx="536" cy="1041"/>
                </a:xfrm>
                <a:custGeom>
                  <a:avLst/>
                  <a:gdLst>
                    <a:gd name="T0" fmla="*/ 512 w 538"/>
                    <a:gd name="T1" fmla="*/ 1035 h 1043"/>
                    <a:gd name="T2" fmla="*/ 530 w 538"/>
                    <a:gd name="T3" fmla="*/ 1035 h 1043"/>
                    <a:gd name="T4" fmla="*/ 41 w 538"/>
                    <a:gd name="T5" fmla="*/ 0 h 1043"/>
                    <a:gd name="T6" fmla="*/ 0 w 538"/>
                    <a:gd name="T7" fmla="*/ 0 h 1043"/>
                    <a:gd name="T8" fmla="*/ 488 w 538"/>
                    <a:gd name="T9" fmla="*/ 1035 h 1043"/>
                    <a:gd name="T10" fmla="*/ 512 w 538"/>
                    <a:gd name="T11" fmla="*/ 1035 h 1043"/>
                    <a:gd name="T12" fmla="*/ 512 w 538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38" h="1043">
                      <a:moveTo>
                        <a:pt x="520" y="1043"/>
                      </a:moveTo>
                      <a:lnTo>
                        <a:pt x="538" y="1043"/>
                      </a:lnTo>
                      <a:lnTo>
                        <a:pt x="41" y="0"/>
                      </a:lnTo>
                      <a:lnTo>
                        <a:pt x="0" y="0"/>
                      </a:lnTo>
                      <a:lnTo>
                        <a:pt x="496" y="1043"/>
                      </a:lnTo>
                      <a:lnTo>
                        <a:pt x="520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85759" name="Freeform 36"/>
                <p:cNvSpPr>
                  <a:spLocks noChangeArrowheads="1"/>
                </p:cNvSpPr>
                <p:nvPr/>
              </p:nvSpPr>
              <p:spPr bwMode="auto">
                <a:xfrm>
                  <a:off x="306" y="0"/>
                  <a:ext cx="638" cy="1041"/>
                </a:xfrm>
                <a:custGeom>
                  <a:avLst/>
                  <a:gdLst>
                    <a:gd name="T0" fmla="*/ 614 w 640"/>
                    <a:gd name="T1" fmla="*/ 1035 h 1043"/>
                    <a:gd name="T2" fmla="*/ 632 w 640"/>
                    <a:gd name="T3" fmla="*/ 1035 h 1043"/>
                    <a:gd name="T4" fmla="*/ 48 w 640"/>
                    <a:gd name="T5" fmla="*/ 0 h 1043"/>
                    <a:gd name="T6" fmla="*/ 0 w 640"/>
                    <a:gd name="T7" fmla="*/ 0 h 1043"/>
                    <a:gd name="T8" fmla="*/ 590 w 640"/>
                    <a:gd name="T9" fmla="*/ 1035 h 1043"/>
                    <a:gd name="T10" fmla="*/ 614 w 640"/>
                    <a:gd name="T11" fmla="*/ 1035 h 1043"/>
                    <a:gd name="T12" fmla="*/ 614 w 640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40" h="1043">
                      <a:moveTo>
                        <a:pt x="622" y="1043"/>
                      </a:moveTo>
                      <a:lnTo>
                        <a:pt x="640" y="1043"/>
                      </a:lnTo>
                      <a:lnTo>
                        <a:pt x="48" y="0"/>
                      </a:lnTo>
                      <a:lnTo>
                        <a:pt x="0" y="0"/>
                      </a:lnTo>
                      <a:lnTo>
                        <a:pt x="598" y="1043"/>
                      </a:lnTo>
                      <a:lnTo>
                        <a:pt x="622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85760" name="Freeform 37"/>
                <p:cNvSpPr>
                  <a:spLocks noChangeArrowheads="1"/>
                </p:cNvSpPr>
                <p:nvPr/>
              </p:nvSpPr>
              <p:spPr bwMode="auto">
                <a:xfrm>
                  <a:off x="0" y="108"/>
                  <a:ext cx="626" cy="933"/>
                </a:xfrm>
                <a:custGeom>
                  <a:avLst/>
                  <a:gdLst>
                    <a:gd name="T0" fmla="*/ 596 w 628"/>
                    <a:gd name="T1" fmla="*/ 927 h 935"/>
                    <a:gd name="T2" fmla="*/ 620 w 628"/>
                    <a:gd name="T3" fmla="*/ 927 h 935"/>
                    <a:gd name="T4" fmla="*/ 0 w 628"/>
                    <a:gd name="T5" fmla="*/ 0 h 935"/>
                    <a:gd name="T6" fmla="*/ 0 w 628"/>
                    <a:gd name="T7" fmla="*/ 66 h 935"/>
                    <a:gd name="T8" fmla="*/ 572 w 628"/>
                    <a:gd name="T9" fmla="*/ 927 h 935"/>
                    <a:gd name="T10" fmla="*/ 596 w 628"/>
                    <a:gd name="T11" fmla="*/ 927 h 935"/>
                    <a:gd name="T12" fmla="*/ 596 w 628"/>
                    <a:gd name="T13" fmla="*/ 927 h 93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28" h="935">
                      <a:moveTo>
                        <a:pt x="604" y="935"/>
                      </a:moveTo>
                      <a:lnTo>
                        <a:pt x="628" y="935"/>
                      </a:lnTo>
                      <a:lnTo>
                        <a:pt x="0" y="0"/>
                      </a:lnTo>
                      <a:lnTo>
                        <a:pt x="0" y="66"/>
                      </a:lnTo>
                      <a:lnTo>
                        <a:pt x="580" y="935"/>
                      </a:lnTo>
                      <a:lnTo>
                        <a:pt x="604" y="9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85761" name="Freeform 38"/>
                <p:cNvSpPr>
                  <a:spLocks noChangeArrowheads="1"/>
                </p:cNvSpPr>
                <p:nvPr/>
              </p:nvSpPr>
              <p:spPr bwMode="auto">
                <a:xfrm>
                  <a:off x="3191" y="0"/>
                  <a:ext cx="151" cy="1041"/>
                </a:xfrm>
                <a:custGeom>
                  <a:avLst/>
                  <a:gdLst>
                    <a:gd name="T0" fmla="*/ 18 w 155"/>
                    <a:gd name="T1" fmla="*/ 1035 h 1043"/>
                    <a:gd name="T2" fmla="*/ 37 w 155"/>
                    <a:gd name="T3" fmla="*/ 1035 h 1043"/>
                    <a:gd name="T4" fmla="*/ 135 w 155"/>
                    <a:gd name="T5" fmla="*/ 0 h 1043"/>
                    <a:gd name="T6" fmla="*/ 99 w 155"/>
                    <a:gd name="T7" fmla="*/ 0 h 1043"/>
                    <a:gd name="T8" fmla="*/ 0 w 155"/>
                    <a:gd name="T9" fmla="*/ 1035 h 1043"/>
                    <a:gd name="T10" fmla="*/ 18 w 155"/>
                    <a:gd name="T11" fmla="*/ 1035 h 1043"/>
                    <a:gd name="T12" fmla="*/ 18 w 155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55" h="1043">
                      <a:moveTo>
                        <a:pt x="18" y="1043"/>
                      </a:moveTo>
                      <a:lnTo>
                        <a:pt x="42" y="1043"/>
                      </a:lnTo>
                      <a:lnTo>
                        <a:pt x="155" y="0"/>
                      </a:lnTo>
                      <a:lnTo>
                        <a:pt x="114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85762" name="Freeform 39"/>
                <p:cNvSpPr>
                  <a:spLocks noChangeArrowheads="1"/>
                </p:cNvSpPr>
                <p:nvPr/>
              </p:nvSpPr>
              <p:spPr bwMode="auto">
                <a:xfrm>
                  <a:off x="3533" y="0"/>
                  <a:ext cx="236" cy="1041"/>
                </a:xfrm>
                <a:custGeom>
                  <a:avLst/>
                  <a:gdLst>
                    <a:gd name="T0" fmla="*/ 18 w 239"/>
                    <a:gd name="T1" fmla="*/ 1035 h 1043"/>
                    <a:gd name="T2" fmla="*/ 36 w 239"/>
                    <a:gd name="T3" fmla="*/ 1035 h 1043"/>
                    <a:gd name="T4" fmla="*/ 225 w 239"/>
                    <a:gd name="T5" fmla="*/ 0 h 1043"/>
                    <a:gd name="T6" fmla="*/ 192 w 239"/>
                    <a:gd name="T7" fmla="*/ 0 h 1043"/>
                    <a:gd name="T8" fmla="*/ 0 w 239"/>
                    <a:gd name="T9" fmla="*/ 1035 h 1043"/>
                    <a:gd name="T10" fmla="*/ 18 w 239"/>
                    <a:gd name="T11" fmla="*/ 1035 h 1043"/>
                    <a:gd name="T12" fmla="*/ 18 w 239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39" h="1043">
                      <a:moveTo>
                        <a:pt x="18" y="1043"/>
                      </a:moveTo>
                      <a:lnTo>
                        <a:pt x="36" y="1043"/>
                      </a:lnTo>
                      <a:lnTo>
                        <a:pt x="239" y="0"/>
                      </a:lnTo>
                      <a:lnTo>
                        <a:pt x="203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85763" name="Freeform 40"/>
                <p:cNvSpPr>
                  <a:spLocks noChangeArrowheads="1"/>
                </p:cNvSpPr>
                <p:nvPr/>
              </p:nvSpPr>
              <p:spPr bwMode="auto">
                <a:xfrm>
                  <a:off x="3821" y="0"/>
                  <a:ext cx="355" cy="1041"/>
                </a:xfrm>
                <a:custGeom>
                  <a:avLst/>
                  <a:gdLst>
                    <a:gd name="T0" fmla="*/ 24 w 358"/>
                    <a:gd name="T1" fmla="*/ 1035 h 1043"/>
                    <a:gd name="T2" fmla="*/ 42 w 358"/>
                    <a:gd name="T3" fmla="*/ 1035 h 1043"/>
                    <a:gd name="T4" fmla="*/ 344 w 358"/>
                    <a:gd name="T5" fmla="*/ 0 h 1043"/>
                    <a:gd name="T6" fmla="*/ 303 w 358"/>
                    <a:gd name="T7" fmla="*/ 0 h 1043"/>
                    <a:gd name="T8" fmla="*/ 0 w 358"/>
                    <a:gd name="T9" fmla="*/ 1035 h 1043"/>
                    <a:gd name="T10" fmla="*/ 24 w 358"/>
                    <a:gd name="T11" fmla="*/ 1035 h 1043"/>
                    <a:gd name="T12" fmla="*/ 24 w 358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58" h="1043">
                      <a:moveTo>
                        <a:pt x="24" y="1043"/>
                      </a:moveTo>
                      <a:lnTo>
                        <a:pt x="42" y="1043"/>
                      </a:lnTo>
                      <a:lnTo>
                        <a:pt x="358" y="0"/>
                      </a:lnTo>
                      <a:lnTo>
                        <a:pt x="317" y="0"/>
                      </a:lnTo>
                      <a:lnTo>
                        <a:pt x="0" y="1043"/>
                      </a:lnTo>
                      <a:lnTo>
                        <a:pt x="24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85764" name="Freeform 41"/>
                <p:cNvSpPr>
                  <a:spLocks noChangeArrowheads="1"/>
                </p:cNvSpPr>
                <p:nvPr/>
              </p:nvSpPr>
              <p:spPr bwMode="auto">
                <a:xfrm>
                  <a:off x="4139" y="0"/>
                  <a:ext cx="445" cy="1041"/>
                </a:xfrm>
                <a:custGeom>
                  <a:avLst/>
                  <a:gdLst>
                    <a:gd name="T0" fmla="*/ 18 w 448"/>
                    <a:gd name="T1" fmla="*/ 1035 h 1043"/>
                    <a:gd name="T2" fmla="*/ 41 w 448"/>
                    <a:gd name="T3" fmla="*/ 1035 h 1043"/>
                    <a:gd name="T4" fmla="*/ 434 w 448"/>
                    <a:gd name="T5" fmla="*/ 0 h 1043"/>
                    <a:gd name="T6" fmla="*/ 392 w 448"/>
                    <a:gd name="T7" fmla="*/ 0 h 1043"/>
                    <a:gd name="T8" fmla="*/ 0 w 448"/>
                    <a:gd name="T9" fmla="*/ 1035 h 1043"/>
                    <a:gd name="T10" fmla="*/ 18 w 448"/>
                    <a:gd name="T11" fmla="*/ 1035 h 1043"/>
                    <a:gd name="T12" fmla="*/ 18 w 448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48" h="1043">
                      <a:moveTo>
                        <a:pt x="18" y="1043"/>
                      </a:moveTo>
                      <a:lnTo>
                        <a:pt x="41" y="1043"/>
                      </a:lnTo>
                      <a:lnTo>
                        <a:pt x="448" y="0"/>
                      </a:lnTo>
                      <a:lnTo>
                        <a:pt x="406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85765" name="Freeform 42"/>
                <p:cNvSpPr>
                  <a:spLocks noChangeArrowheads="1"/>
                </p:cNvSpPr>
                <p:nvPr/>
              </p:nvSpPr>
              <p:spPr bwMode="auto">
                <a:xfrm>
                  <a:off x="4480" y="0"/>
                  <a:ext cx="537" cy="1041"/>
                </a:xfrm>
                <a:custGeom>
                  <a:avLst/>
                  <a:gdLst>
                    <a:gd name="T0" fmla="*/ 18 w 539"/>
                    <a:gd name="T1" fmla="*/ 1035 h 1043"/>
                    <a:gd name="T2" fmla="*/ 42 w 539"/>
                    <a:gd name="T3" fmla="*/ 1035 h 1043"/>
                    <a:gd name="T4" fmla="*/ 531 w 539"/>
                    <a:gd name="T5" fmla="*/ 0 h 1043"/>
                    <a:gd name="T6" fmla="*/ 489 w 539"/>
                    <a:gd name="T7" fmla="*/ 0 h 1043"/>
                    <a:gd name="T8" fmla="*/ 0 w 539"/>
                    <a:gd name="T9" fmla="*/ 1035 h 1043"/>
                    <a:gd name="T10" fmla="*/ 18 w 539"/>
                    <a:gd name="T11" fmla="*/ 1035 h 1043"/>
                    <a:gd name="T12" fmla="*/ 18 w 539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39" h="1043">
                      <a:moveTo>
                        <a:pt x="18" y="1043"/>
                      </a:moveTo>
                      <a:lnTo>
                        <a:pt x="42" y="1043"/>
                      </a:lnTo>
                      <a:lnTo>
                        <a:pt x="539" y="0"/>
                      </a:lnTo>
                      <a:lnTo>
                        <a:pt x="497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85766" name="Freeform 43"/>
                <p:cNvSpPr>
                  <a:spLocks noChangeArrowheads="1"/>
                </p:cNvSpPr>
                <p:nvPr/>
              </p:nvSpPr>
              <p:spPr bwMode="auto">
                <a:xfrm>
                  <a:off x="4768" y="0"/>
                  <a:ext cx="638" cy="1041"/>
                </a:xfrm>
                <a:custGeom>
                  <a:avLst/>
                  <a:gdLst>
                    <a:gd name="T0" fmla="*/ 18 w 640"/>
                    <a:gd name="T1" fmla="*/ 1035 h 1043"/>
                    <a:gd name="T2" fmla="*/ 42 w 640"/>
                    <a:gd name="T3" fmla="*/ 1035 h 1043"/>
                    <a:gd name="T4" fmla="*/ 632 w 640"/>
                    <a:gd name="T5" fmla="*/ 0 h 1043"/>
                    <a:gd name="T6" fmla="*/ 584 w 640"/>
                    <a:gd name="T7" fmla="*/ 0 h 1043"/>
                    <a:gd name="T8" fmla="*/ 0 w 640"/>
                    <a:gd name="T9" fmla="*/ 1035 h 1043"/>
                    <a:gd name="T10" fmla="*/ 18 w 640"/>
                    <a:gd name="T11" fmla="*/ 1035 h 1043"/>
                    <a:gd name="T12" fmla="*/ 18 w 640"/>
                    <a:gd name="T13" fmla="*/ 1035 h 10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40" h="1043">
                      <a:moveTo>
                        <a:pt x="18" y="1043"/>
                      </a:moveTo>
                      <a:lnTo>
                        <a:pt x="42" y="1043"/>
                      </a:lnTo>
                      <a:lnTo>
                        <a:pt x="640" y="0"/>
                      </a:lnTo>
                      <a:lnTo>
                        <a:pt x="592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85767" name="Freeform 44"/>
                <p:cNvSpPr>
                  <a:spLocks noChangeArrowheads="1"/>
                </p:cNvSpPr>
                <p:nvPr/>
              </p:nvSpPr>
              <p:spPr bwMode="auto">
                <a:xfrm>
                  <a:off x="5086" y="48"/>
                  <a:ext cx="668" cy="993"/>
                </a:xfrm>
                <a:custGeom>
                  <a:avLst/>
                  <a:gdLst>
                    <a:gd name="T0" fmla="*/ 24 w 670"/>
                    <a:gd name="T1" fmla="*/ 987 h 995"/>
                    <a:gd name="T2" fmla="*/ 48 w 670"/>
                    <a:gd name="T3" fmla="*/ 987 h 995"/>
                    <a:gd name="T4" fmla="*/ 662 w 670"/>
                    <a:gd name="T5" fmla="*/ 72 h 995"/>
                    <a:gd name="T6" fmla="*/ 662 w 670"/>
                    <a:gd name="T7" fmla="*/ 0 h 995"/>
                    <a:gd name="T8" fmla="*/ 0 w 670"/>
                    <a:gd name="T9" fmla="*/ 987 h 995"/>
                    <a:gd name="T10" fmla="*/ 24 w 670"/>
                    <a:gd name="T11" fmla="*/ 987 h 995"/>
                    <a:gd name="T12" fmla="*/ 24 w 670"/>
                    <a:gd name="T13" fmla="*/ 987 h 99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70" h="995">
                      <a:moveTo>
                        <a:pt x="24" y="995"/>
                      </a:moveTo>
                      <a:lnTo>
                        <a:pt x="48" y="995"/>
                      </a:lnTo>
                      <a:lnTo>
                        <a:pt x="670" y="72"/>
                      </a:lnTo>
                      <a:lnTo>
                        <a:pt x="670" y="0"/>
                      </a:lnTo>
                      <a:lnTo>
                        <a:pt x="0" y="995"/>
                      </a:lnTo>
                      <a:lnTo>
                        <a:pt x="24" y="9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63636"/>
                    </a:gs>
                    <a:gs pos="100000">
                      <a:srgbClr val="4D4D4D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</p:grpSp>
          <p:grpSp>
            <p:nvGrpSpPr>
              <p:cNvPr id="285732" name="Group 45"/>
              <p:cNvGrpSpPr>
                <a:grpSpLocks/>
              </p:cNvGrpSpPr>
              <p:nvPr/>
            </p:nvGrpSpPr>
            <p:grpSpPr bwMode="auto">
              <a:xfrm>
                <a:off x="0" y="558"/>
                <a:ext cx="5754" cy="483"/>
                <a:chOff x="0" y="558"/>
                <a:chExt cx="5754" cy="483"/>
              </a:xfrm>
            </p:grpSpPr>
            <p:sp>
              <p:nvSpPr>
                <p:cNvPr id="285751" name="Freeform 46"/>
                <p:cNvSpPr>
                  <a:spLocks noChangeArrowheads="1"/>
                </p:cNvSpPr>
                <p:nvPr/>
              </p:nvSpPr>
              <p:spPr bwMode="auto">
                <a:xfrm>
                  <a:off x="0" y="618"/>
                  <a:ext cx="302" cy="423"/>
                </a:xfrm>
                <a:custGeom>
                  <a:avLst/>
                  <a:gdLst>
                    <a:gd name="T0" fmla="*/ 267 w 305"/>
                    <a:gd name="T1" fmla="*/ 412 h 426"/>
                    <a:gd name="T2" fmla="*/ 291 w 305"/>
                    <a:gd name="T3" fmla="*/ 412 h 426"/>
                    <a:gd name="T4" fmla="*/ 0 w 305"/>
                    <a:gd name="T5" fmla="*/ 0 h 426"/>
                    <a:gd name="T6" fmla="*/ 0 w 305"/>
                    <a:gd name="T7" fmla="*/ 66 h 426"/>
                    <a:gd name="T8" fmla="*/ 242 w 305"/>
                    <a:gd name="T9" fmla="*/ 412 h 426"/>
                    <a:gd name="T10" fmla="*/ 267 w 305"/>
                    <a:gd name="T11" fmla="*/ 412 h 426"/>
                    <a:gd name="T12" fmla="*/ 267 w 305"/>
                    <a:gd name="T13" fmla="*/ 412 h 42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5" h="426">
                      <a:moveTo>
                        <a:pt x="281" y="426"/>
                      </a:moveTo>
                      <a:lnTo>
                        <a:pt x="305" y="426"/>
                      </a:lnTo>
                      <a:lnTo>
                        <a:pt x="0" y="0"/>
                      </a:lnTo>
                      <a:lnTo>
                        <a:pt x="0" y="66"/>
                      </a:lnTo>
                      <a:lnTo>
                        <a:pt x="251" y="426"/>
                      </a:lnTo>
                      <a:lnTo>
                        <a:pt x="281" y="426"/>
                      </a:lnTo>
                      <a:close/>
                    </a:path>
                  </a:pathLst>
                </a:custGeom>
                <a:solidFill>
                  <a:srgbClr val="44444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85752" name="Freeform 47"/>
                <p:cNvSpPr>
                  <a:spLocks noChangeArrowheads="1"/>
                </p:cNvSpPr>
                <p:nvPr/>
              </p:nvSpPr>
              <p:spPr bwMode="auto">
                <a:xfrm>
                  <a:off x="5410" y="558"/>
                  <a:ext cx="344" cy="483"/>
                </a:xfrm>
                <a:custGeom>
                  <a:avLst/>
                  <a:gdLst>
                    <a:gd name="T0" fmla="*/ 24 w 347"/>
                    <a:gd name="T1" fmla="*/ 472 h 486"/>
                    <a:gd name="T2" fmla="*/ 48 w 347"/>
                    <a:gd name="T3" fmla="*/ 472 h 486"/>
                    <a:gd name="T4" fmla="*/ 333 w 347"/>
                    <a:gd name="T5" fmla="*/ 72 h 486"/>
                    <a:gd name="T6" fmla="*/ 333 w 347"/>
                    <a:gd name="T7" fmla="*/ 0 h 486"/>
                    <a:gd name="T8" fmla="*/ 0 w 347"/>
                    <a:gd name="T9" fmla="*/ 472 h 486"/>
                    <a:gd name="T10" fmla="*/ 24 w 347"/>
                    <a:gd name="T11" fmla="*/ 472 h 486"/>
                    <a:gd name="T12" fmla="*/ 24 w 347"/>
                    <a:gd name="T13" fmla="*/ 472 h 48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47" h="486">
                      <a:moveTo>
                        <a:pt x="24" y="486"/>
                      </a:moveTo>
                      <a:lnTo>
                        <a:pt x="48" y="486"/>
                      </a:lnTo>
                      <a:lnTo>
                        <a:pt x="347" y="72"/>
                      </a:lnTo>
                      <a:lnTo>
                        <a:pt x="347" y="0"/>
                      </a:lnTo>
                      <a:lnTo>
                        <a:pt x="0" y="486"/>
                      </a:lnTo>
                      <a:lnTo>
                        <a:pt x="24" y="486"/>
                      </a:lnTo>
                      <a:close/>
                    </a:path>
                  </a:pathLst>
                </a:custGeom>
                <a:solidFill>
                  <a:srgbClr val="44444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</p:grpSp>
          <p:grpSp>
            <p:nvGrpSpPr>
              <p:cNvPr id="285733" name="Group 48"/>
              <p:cNvGrpSpPr>
                <a:grpSpLocks/>
              </p:cNvGrpSpPr>
              <p:nvPr/>
            </p:nvGrpSpPr>
            <p:grpSpPr bwMode="auto">
              <a:xfrm>
                <a:off x="264" y="1039"/>
                <a:ext cx="5196" cy="3276"/>
                <a:chOff x="264" y="1039"/>
                <a:chExt cx="5196" cy="3276"/>
              </a:xfrm>
            </p:grpSpPr>
            <p:sp>
              <p:nvSpPr>
                <p:cNvPr id="285742" name="Freeform 49"/>
                <p:cNvSpPr>
                  <a:spLocks noChangeArrowheads="1"/>
                </p:cNvSpPr>
                <p:nvPr/>
              </p:nvSpPr>
              <p:spPr bwMode="auto">
                <a:xfrm>
                  <a:off x="2849" y="1039"/>
                  <a:ext cx="38" cy="3276"/>
                </a:xfrm>
                <a:custGeom>
                  <a:avLst/>
                  <a:gdLst>
                    <a:gd name="T0" fmla="*/ 11 w 42"/>
                    <a:gd name="T1" fmla="*/ 0 h 3273"/>
                    <a:gd name="T2" fmla="*/ 0 w 42"/>
                    <a:gd name="T3" fmla="*/ 0 h 3273"/>
                    <a:gd name="T4" fmla="*/ 0 w 42"/>
                    <a:gd name="T5" fmla="*/ 3295 h 3273"/>
                    <a:gd name="T6" fmla="*/ 25 w 42"/>
                    <a:gd name="T7" fmla="*/ 3295 h 3273"/>
                    <a:gd name="T8" fmla="*/ 25 w 42"/>
                    <a:gd name="T9" fmla="*/ 0 h 3273"/>
                    <a:gd name="T10" fmla="*/ 11 w 42"/>
                    <a:gd name="T11" fmla="*/ 0 h 3273"/>
                    <a:gd name="T12" fmla="*/ 11 w 42"/>
                    <a:gd name="T13" fmla="*/ 0 h 32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2" h="3273">
                      <a:moveTo>
                        <a:pt x="18" y="0"/>
                      </a:moveTo>
                      <a:lnTo>
                        <a:pt x="0" y="0"/>
                      </a:lnTo>
                      <a:lnTo>
                        <a:pt x="0" y="3273"/>
                      </a:lnTo>
                      <a:lnTo>
                        <a:pt x="42" y="3273"/>
                      </a:lnTo>
                      <a:lnTo>
                        <a:pt x="42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4D4D4D"/>
                    </a:gs>
                    <a:gs pos="100000">
                      <a:srgbClr val="363636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85743" name="Freeform 50"/>
                <p:cNvSpPr>
                  <a:spLocks noChangeArrowheads="1"/>
                </p:cNvSpPr>
                <p:nvPr/>
              </p:nvSpPr>
              <p:spPr bwMode="auto">
                <a:xfrm>
                  <a:off x="2154" y="1039"/>
                  <a:ext cx="397" cy="3276"/>
                </a:xfrm>
                <a:custGeom>
                  <a:avLst/>
                  <a:gdLst>
                    <a:gd name="T0" fmla="*/ 362 w 400"/>
                    <a:gd name="T1" fmla="*/ 0 h 3273"/>
                    <a:gd name="T2" fmla="*/ 344 w 400"/>
                    <a:gd name="T3" fmla="*/ 0 h 3273"/>
                    <a:gd name="T4" fmla="*/ 0 w 400"/>
                    <a:gd name="T5" fmla="*/ 3295 h 3273"/>
                    <a:gd name="T6" fmla="*/ 41 w 400"/>
                    <a:gd name="T7" fmla="*/ 3295 h 3273"/>
                    <a:gd name="T8" fmla="*/ 386 w 400"/>
                    <a:gd name="T9" fmla="*/ 0 h 3273"/>
                    <a:gd name="T10" fmla="*/ 362 w 400"/>
                    <a:gd name="T11" fmla="*/ 0 h 3273"/>
                    <a:gd name="T12" fmla="*/ 362 w 400"/>
                    <a:gd name="T13" fmla="*/ 0 h 32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00" h="3273">
                      <a:moveTo>
                        <a:pt x="376" y="0"/>
                      </a:moveTo>
                      <a:lnTo>
                        <a:pt x="358" y="0"/>
                      </a:lnTo>
                      <a:lnTo>
                        <a:pt x="0" y="3273"/>
                      </a:lnTo>
                      <a:lnTo>
                        <a:pt x="41" y="3273"/>
                      </a:lnTo>
                      <a:lnTo>
                        <a:pt x="400" y="0"/>
                      </a:lnTo>
                      <a:lnTo>
                        <a:pt x="376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4D4D4D"/>
                    </a:gs>
                    <a:gs pos="100000">
                      <a:srgbClr val="363636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85744" name="Freeform 51"/>
                <p:cNvSpPr>
                  <a:spLocks noChangeArrowheads="1"/>
                </p:cNvSpPr>
                <p:nvPr/>
              </p:nvSpPr>
              <p:spPr bwMode="auto">
                <a:xfrm>
                  <a:off x="1530" y="1039"/>
                  <a:ext cx="673" cy="3276"/>
                </a:xfrm>
                <a:custGeom>
                  <a:avLst/>
                  <a:gdLst>
                    <a:gd name="T0" fmla="*/ 649 w 675"/>
                    <a:gd name="T1" fmla="*/ 0 h 3273"/>
                    <a:gd name="T2" fmla="*/ 631 w 675"/>
                    <a:gd name="T3" fmla="*/ 0 h 3273"/>
                    <a:gd name="T4" fmla="*/ 0 w 675"/>
                    <a:gd name="T5" fmla="*/ 3295 h 3273"/>
                    <a:gd name="T6" fmla="*/ 42 w 675"/>
                    <a:gd name="T7" fmla="*/ 3295 h 3273"/>
                    <a:gd name="T8" fmla="*/ 667 w 675"/>
                    <a:gd name="T9" fmla="*/ 0 h 3273"/>
                    <a:gd name="T10" fmla="*/ 649 w 675"/>
                    <a:gd name="T11" fmla="*/ 0 h 3273"/>
                    <a:gd name="T12" fmla="*/ 649 w 675"/>
                    <a:gd name="T13" fmla="*/ 0 h 32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75" h="3273">
                      <a:moveTo>
                        <a:pt x="657" y="0"/>
                      </a:moveTo>
                      <a:lnTo>
                        <a:pt x="639" y="0"/>
                      </a:lnTo>
                      <a:lnTo>
                        <a:pt x="0" y="3273"/>
                      </a:lnTo>
                      <a:lnTo>
                        <a:pt x="42" y="3273"/>
                      </a:lnTo>
                      <a:lnTo>
                        <a:pt x="675" y="0"/>
                      </a:lnTo>
                      <a:lnTo>
                        <a:pt x="657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4D4D4D"/>
                    </a:gs>
                    <a:gs pos="100000">
                      <a:srgbClr val="363636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85745" name="Freeform 52"/>
                <p:cNvSpPr>
                  <a:spLocks noChangeArrowheads="1"/>
                </p:cNvSpPr>
                <p:nvPr/>
              </p:nvSpPr>
              <p:spPr bwMode="auto">
                <a:xfrm>
                  <a:off x="876" y="1039"/>
                  <a:ext cx="1027" cy="3276"/>
                </a:xfrm>
                <a:custGeom>
                  <a:avLst/>
                  <a:gdLst>
                    <a:gd name="T0" fmla="*/ 993 w 1031"/>
                    <a:gd name="T1" fmla="*/ 0 h 3280"/>
                    <a:gd name="T2" fmla="*/ 970 w 1031"/>
                    <a:gd name="T3" fmla="*/ 0 h 3280"/>
                    <a:gd name="T4" fmla="*/ 0 w 1031"/>
                    <a:gd name="T5" fmla="*/ 3260 h 3280"/>
                    <a:gd name="T6" fmla="*/ 42 w 1031"/>
                    <a:gd name="T7" fmla="*/ 3260 h 3280"/>
                    <a:gd name="T8" fmla="*/ 1011 w 1031"/>
                    <a:gd name="T9" fmla="*/ 4 h 3280"/>
                    <a:gd name="T10" fmla="*/ 993 w 1031"/>
                    <a:gd name="T11" fmla="*/ 0 h 3280"/>
                    <a:gd name="T12" fmla="*/ 993 w 1031"/>
                    <a:gd name="T13" fmla="*/ 0 h 328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31" h="3280">
                      <a:moveTo>
                        <a:pt x="1013" y="0"/>
                      </a:moveTo>
                      <a:lnTo>
                        <a:pt x="990" y="0"/>
                      </a:lnTo>
                      <a:lnTo>
                        <a:pt x="0" y="3280"/>
                      </a:lnTo>
                      <a:lnTo>
                        <a:pt x="42" y="3280"/>
                      </a:lnTo>
                      <a:lnTo>
                        <a:pt x="1031" y="4"/>
                      </a:lnTo>
                      <a:lnTo>
                        <a:pt x="1013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4D4D4D"/>
                    </a:gs>
                    <a:gs pos="100000">
                      <a:srgbClr val="363636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85746" name="Freeform 53"/>
                <p:cNvSpPr>
                  <a:spLocks noChangeArrowheads="1"/>
                </p:cNvSpPr>
                <p:nvPr/>
              </p:nvSpPr>
              <p:spPr bwMode="auto">
                <a:xfrm>
                  <a:off x="264" y="1039"/>
                  <a:ext cx="1315" cy="3276"/>
                </a:xfrm>
                <a:custGeom>
                  <a:avLst/>
                  <a:gdLst>
                    <a:gd name="T0" fmla="*/ 1276 w 1319"/>
                    <a:gd name="T1" fmla="*/ 0 h 3280"/>
                    <a:gd name="T2" fmla="*/ 1258 w 1319"/>
                    <a:gd name="T3" fmla="*/ 0 h 3280"/>
                    <a:gd name="T4" fmla="*/ 0 w 1319"/>
                    <a:gd name="T5" fmla="*/ 3260 h 3280"/>
                    <a:gd name="T6" fmla="*/ 42 w 1319"/>
                    <a:gd name="T7" fmla="*/ 3260 h 3280"/>
                    <a:gd name="T8" fmla="*/ 1299 w 1319"/>
                    <a:gd name="T9" fmla="*/ 5 h 3280"/>
                    <a:gd name="T10" fmla="*/ 1276 w 1319"/>
                    <a:gd name="T11" fmla="*/ 0 h 3280"/>
                    <a:gd name="T12" fmla="*/ 1276 w 1319"/>
                    <a:gd name="T13" fmla="*/ 0 h 328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319" h="3280">
                      <a:moveTo>
                        <a:pt x="1296" y="0"/>
                      </a:moveTo>
                      <a:lnTo>
                        <a:pt x="1278" y="0"/>
                      </a:lnTo>
                      <a:lnTo>
                        <a:pt x="0" y="3280"/>
                      </a:lnTo>
                      <a:lnTo>
                        <a:pt x="42" y="3280"/>
                      </a:lnTo>
                      <a:lnTo>
                        <a:pt x="1319" y="5"/>
                      </a:lnTo>
                      <a:lnTo>
                        <a:pt x="1296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4D4D4D"/>
                    </a:gs>
                    <a:gs pos="100000">
                      <a:srgbClr val="363636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85747" name="Freeform 54"/>
                <p:cNvSpPr>
                  <a:spLocks noChangeArrowheads="1"/>
                </p:cNvSpPr>
                <p:nvPr/>
              </p:nvSpPr>
              <p:spPr bwMode="auto">
                <a:xfrm>
                  <a:off x="3191" y="1039"/>
                  <a:ext cx="398" cy="3276"/>
                </a:xfrm>
                <a:custGeom>
                  <a:avLst/>
                  <a:gdLst>
                    <a:gd name="T0" fmla="*/ 18 w 401"/>
                    <a:gd name="T1" fmla="*/ 0 h 3273"/>
                    <a:gd name="T2" fmla="*/ 0 w 401"/>
                    <a:gd name="T3" fmla="*/ 0 h 3273"/>
                    <a:gd name="T4" fmla="*/ 345 w 401"/>
                    <a:gd name="T5" fmla="*/ 3295 h 3273"/>
                    <a:gd name="T6" fmla="*/ 387 w 401"/>
                    <a:gd name="T7" fmla="*/ 3295 h 3273"/>
                    <a:gd name="T8" fmla="*/ 42 w 401"/>
                    <a:gd name="T9" fmla="*/ 0 h 3273"/>
                    <a:gd name="T10" fmla="*/ 18 w 401"/>
                    <a:gd name="T11" fmla="*/ 0 h 3273"/>
                    <a:gd name="T12" fmla="*/ 18 w 401"/>
                    <a:gd name="T13" fmla="*/ 0 h 32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01" h="3273">
                      <a:moveTo>
                        <a:pt x="18" y="0"/>
                      </a:moveTo>
                      <a:lnTo>
                        <a:pt x="0" y="0"/>
                      </a:lnTo>
                      <a:lnTo>
                        <a:pt x="359" y="3273"/>
                      </a:lnTo>
                      <a:lnTo>
                        <a:pt x="401" y="3273"/>
                      </a:lnTo>
                      <a:lnTo>
                        <a:pt x="42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4D4D4D"/>
                    </a:gs>
                    <a:gs pos="100000">
                      <a:srgbClr val="363636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85748" name="Freeform 55"/>
                <p:cNvSpPr>
                  <a:spLocks noChangeArrowheads="1"/>
                </p:cNvSpPr>
                <p:nvPr/>
              </p:nvSpPr>
              <p:spPr bwMode="auto">
                <a:xfrm>
                  <a:off x="3533" y="1039"/>
                  <a:ext cx="673" cy="3276"/>
                </a:xfrm>
                <a:custGeom>
                  <a:avLst/>
                  <a:gdLst>
                    <a:gd name="T0" fmla="*/ 18 w 675"/>
                    <a:gd name="T1" fmla="*/ 0 h 3273"/>
                    <a:gd name="T2" fmla="*/ 0 w 675"/>
                    <a:gd name="T3" fmla="*/ 0 h 3273"/>
                    <a:gd name="T4" fmla="*/ 632 w 675"/>
                    <a:gd name="T5" fmla="*/ 3295 h 3273"/>
                    <a:gd name="T6" fmla="*/ 667 w 675"/>
                    <a:gd name="T7" fmla="*/ 3295 h 3273"/>
                    <a:gd name="T8" fmla="*/ 36 w 675"/>
                    <a:gd name="T9" fmla="*/ 0 h 3273"/>
                    <a:gd name="T10" fmla="*/ 18 w 675"/>
                    <a:gd name="T11" fmla="*/ 0 h 3273"/>
                    <a:gd name="T12" fmla="*/ 18 w 675"/>
                    <a:gd name="T13" fmla="*/ 0 h 32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75" h="3273">
                      <a:moveTo>
                        <a:pt x="18" y="0"/>
                      </a:moveTo>
                      <a:lnTo>
                        <a:pt x="0" y="0"/>
                      </a:lnTo>
                      <a:lnTo>
                        <a:pt x="640" y="3273"/>
                      </a:lnTo>
                      <a:lnTo>
                        <a:pt x="675" y="3273"/>
                      </a:lnTo>
                      <a:lnTo>
                        <a:pt x="36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4D4D4D"/>
                    </a:gs>
                    <a:gs pos="100000">
                      <a:srgbClr val="363636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85749" name="Freeform 56"/>
                <p:cNvSpPr>
                  <a:spLocks noChangeArrowheads="1"/>
                </p:cNvSpPr>
                <p:nvPr/>
              </p:nvSpPr>
              <p:spPr bwMode="auto">
                <a:xfrm>
                  <a:off x="3822" y="1039"/>
                  <a:ext cx="1032" cy="3276"/>
                </a:xfrm>
                <a:custGeom>
                  <a:avLst/>
                  <a:gdLst>
                    <a:gd name="T0" fmla="*/ 23 w 1036"/>
                    <a:gd name="T1" fmla="*/ 0 h 3280"/>
                    <a:gd name="T2" fmla="*/ 0 w 1036"/>
                    <a:gd name="T3" fmla="*/ 5 h 3280"/>
                    <a:gd name="T4" fmla="*/ 974 w 1036"/>
                    <a:gd name="T5" fmla="*/ 3260 h 3280"/>
                    <a:gd name="T6" fmla="*/ 1016 w 1036"/>
                    <a:gd name="T7" fmla="*/ 3260 h 3280"/>
                    <a:gd name="T8" fmla="*/ 41 w 1036"/>
                    <a:gd name="T9" fmla="*/ 0 h 3280"/>
                    <a:gd name="T10" fmla="*/ 23 w 1036"/>
                    <a:gd name="T11" fmla="*/ 0 h 3280"/>
                    <a:gd name="T12" fmla="*/ 23 w 1036"/>
                    <a:gd name="T13" fmla="*/ 0 h 328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36" h="3280">
                      <a:moveTo>
                        <a:pt x="23" y="0"/>
                      </a:moveTo>
                      <a:lnTo>
                        <a:pt x="0" y="5"/>
                      </a:lnTo>
                      <a:lnTo>
                        <a:pt x="994" y="3280"/>
                      </a:lnTo>
                      <a:lnTo>
                        <a:pt x="1036" y="3280"/>
                      </a:lnTo>
                      <a:lnTo>
                        <a:pt x="41" y="0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4D4D4D"/>
                    </a:gs>
                    <a:gs pos="100000">
                      <a:srgbClr val="363636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285750" name="Freeform 57"/>
                <p:cNvSpPr>
                  <a:spLocks noChangeArrowheads="1"/>
                </p:cNvSpPr>
                <p:nvPr/>
              </p:nvSpPr>
              <p:spPr bwMode="auto">
                <a:xfrm>
                  <a:off x="4137" y="1039"/>
                  <a:ext cx="1323" cy="3276"/>
                </a:xfrm>
                <a:custGeom>
                  <a:avLst/>
                  <a:gdLst>
                    <a:gd name="T0" fmla="*/ 20 w 1327"/>
                    <a:gd name="T1" fmla="*/ 0 h 3280"/>
                    <a:gd name="T2" fmla="*/ 0 w 1327"/>
                    <a:gd name="T3" fmla="*/ 7 h 3280"/>
                    <a:gd name="T4" fmla="*/ 1265 w 1327"/>
                    <a:gd name="T5" fmla="*/ 3260 h 3280"/>
                    <a:gd name="T6" fmla="*/ 1307 w 1327"/>
                    <a:gd name="T7" fmla="*/ 3260 h 3280"/>
                    <a:gd name="T8" fmla="*/ 43 w 1327"/>
                    <a:gd name="T9" fmla="*/ 0 h 3280"/>
                    <a:gd name="T10" fmla="*/ 20 w 1327"/>
                    <a:gd name="T11" fmla="*/ 0 h 3280"/>
                    <a:gd name="T12" fmla="*/ 20 w 1327"/>
                    <a:gd name="T13" fmla="*/ 0 h 328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327" h="3280">
                      <a:moveTo>
                        <a:pt x="20" y="0"/>
                      </a:moveTo>
                      <a:lnTo>
                        <a:pt x="0" y="7"/>
                      </a:lnTo>
                      <a:lnTo>
                        <a:pt x="1285" y="3280"/>
                      </a:lnTo>
                      <a:lnTo>
                        <a:pt x="1327" y="3280"/>
                      </a:lnTo>
                      <a:lnTo>
                        <a:pt x="43" y="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4D4D4D"/>
                    </a:gs>
                    <a:gs pos="100000">
                      <a:srgbClr val="363636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</p:grpSp>
          <p:sp>
            <p:nvSpPr>
              <p:cNvPr id="285734" name="Freeform 58"/>
              <p:cNvSpPr>
                <a:spLocks noChangeArrowheads="1"/>
              </p:cNvSpPr>
              <p:nvPr/>
            </p:nvSpPr>
            <p:spPr bwMode="auto">
              <a:xfrm>
                <a:off x="0" y="1039"/>
                <a:ext cx="1250" cy="2628"/>
              </a:xfrm>
              <a:custGeom>
                <a:avLst/>
                <a:gdLst>
                  <a:gd name="T0" fmla="*/ 1216 w 1254"/>
                  <a:gd name="T1" fmla="*/ 0 h 2632"/>
                  <a:gd name="T2" fmla="*/ 1192 w 1254"/>
                  <a:gd name="T3" fmla="*/ 0 h 2632"/>
                  <a:gd name="T4" fmla="*/ 0 w 1254"/>
                  <a:gd name="T5" fmla="*/ 2522 h 2632"/>
                  <a:gd name="T6" fmla="*/ 0 w 1254"/>
                  <a:gd name="T7" fmla="*/ 2612 h 2632"/>
                  <a:gd name="T8" fmla="*/ 1234 w 1254"/>
                  <a:gd name="T9" fmla="*/ 7 h 2632"/>
                  <a:gd name="T10" fmla="*/ 1216 w 1254"/>
                  <a:gd name="T11" fmla="*/ 0 h 2632"/>
                  <a:gd name="T12" fmla="*/ 1216 w 1254"/>
                  <a:gd name="T13" fmla="*/ 0 h 26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54" h="2632">
                    <a:moveTo>
                      <a:pt x="1236" y="0"/>
                    </a:moveTo>
                    <a:lnTo>
                      <a:pt x="1212" y="0"/>
                    </a:lnTo>
                    <a:lnTo>
                      <a:pt x="0" y="2542"/>
                    </a:lnTo>
                    <a:lnTo>
                      <a:pt x="0" y="2632"/>
                    </a:lnTo>
                    <a:lnTo>
                      <a:pt x="1254" y="7"/>
                    </a:lnTo>
                    <a:lnTo>
                      <a:pt x="1236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63636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85735" name="Freeform 59"/>
              <p:cNvSpPr>
                <a:spLocks noChangeArrowheads="1"/>
              </p:cNvSpPr>
              <p:nvPr/>
            </p:nvSpPr>
            <p:spPr bwMode="auto">
              <a:xfrm>
                <a:off x="0" y="1039"/>
                <a:ext cx="944" cy="1672"/>
              </a:xfrm>
              <a:custGeom>
                <a:avLst/>
                <a:gdLst>
                  <a:gd name="T0" fmla="*/ 910 w 948"/>
                  <a:gd name="T1" fmla="*/ 0 h 1676"/>
                  <a:gd name="T2" fmla="*/ 886 w 948"/>
                  <a:gd name="T3" fmla="*/ 0 h 1676"/>
                  <a:gd name="T4" fmla="*/ 0 w 948"/>
                  <a:gd name="T5" fmla="*/ 1573 h 1676"/>
                  <a:gd name="T6" fmla="*/ 0 w 948"/>
                  <a:gd name="T7" fmla="*/ 1656 h 1676"/>
                  <a:gd name="T8" fmla="*/ 928 w 948"/>
                  <a:gd name="T9" fmla="*/ 5 h 1676"/>
                  <a:gd name="T10" fmla="*/ 910 w 948"/>
                  <a:gd name="T11" fmla="*/ 0 h 1676"/>
                  <a:gd name="T12" fmla="*/ 910 w 948"/>
                  <a:gd name="T13" fmla="*/ 0 h 16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48" h="1676">
                    <a:moveTo>
                      <a:pt x="930" y="0"/>
                    </a:moveTo>
                    <a:lnTo>
                      <a:pt x="906" y="0"/>
                    </a:lnTo>
                    <a:lnTo>
                      <a:pt x="0" y="1593"/>
                    </a:lnTo>
                    <a:lnTo>
                      <a:pt x="0" y="1676"/>
                    </a:lnTo>
                    <a:lnTo>
                      <a:pt x="948" y="5"/>
                    </a:lnTo>
                    <a:lnTo>
                      <a:pt x="930" y="0"/>
                    </a:lnTo>
                    <a:close/>
                  </a:path>
                </a:pathLst>
              </a:custGeom>
              <a:solidFill>
                <a:srgbClr val="44444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85736" name="Freeform 60"/>
              <p:cNvSpPr>
                <a:spLocks noChangeArrowheads="1"/>
              </p:cNvSpPr>
              <p:nvPr/>
            </p:nvSpPr>
            <p:spPr bwMode="auto">
              <a:xfrm>
                <a:off x="0" y="1039"/>
                <a:ext cx="625" cy="933"/>
              </a:xfrm>
              <a:custGeom>
                <a:avLst/>
                <a:gdLst>
                  <a:gd name="T0" fmla="*/ 586 w 629"/>
                  <a:gd name="T1" fmla="*/ 0 h 937"/>
                  <a:gd name="T2" fmla="*/ 562 w 629"/>
                  <a:gd name="T3" fmla="*/ 0 h 937"/>
                  <a:gd name="T4" fmla="*/ 0 w 629"/>
                  <a:gd name="T5" fmla="*/ 851 h 937"/>
                  <a:gd name="T6" fmla="*/ 0 w 629"/>
                  <a:gd name="T7" fmla="*/ 917 h 937"/>
                  <a:gd name="T8" fmla="*/ 609 w 629"/>
                  <a:gd name="T9" fmla="*/ 4 h 937"/>
                  <a:gd name="T10" fmla="*/ 586 w 629"/>
                  <a:gd name="T11" fmla="*/ 0 h 937"/>
                  <a:gd name="T12" fmla="*/ 586 w 629"/>
                  <a:gd name="T13" fmla="*/ 0 h 9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9" h="937">
                    <a:moveTo>
                      <a:pt x="606" y="0"/>
                    </a:moveTo>
                    <a:lnTo>
                      <a:pt x="582" y="0"/>
                    </a:lnTo>
                    <a:lnTo>
                      <a:pt x="0" y="871"/>
                    </a:lnTo>
                    <a:lnTo>
                      <a:pt x="0" y="937"/>
                    </a:lnTo>
                    <a:lnTo>
                      <a:pt x="629" y="4"/>
                    </a:lnTo>
                    <a:lnTo>
                      <a:pt x="606" y="0"/>
                    </a:lnTo>
                    <a:close/>
                  </a:path>
                </a:pathLst>
              </a:custGeom>
              <a:solidFill>
                <a:srgbClr val="44444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85737" name="Freeform 61"/>
              <p:cNvSpPr>
                <a:spLocks noChangeArrowheads="1"/>
              </p:cNvSpPr>
              <p:nvPr/>
            </p:nvSpPr>
            <p:spPr bwMode="auto">
              <a:xfrm>
                <a:off x="0" y="1039"/>
                <a:ext cx="301" cy="423"/>
              </a:xfrm>
              <a:custGeom>
                <a:avLst/>
                <a:gdLst>
                  <a:gd name="T0" fmla="*/ 263 w 305"/>
                  <a:gd name="T1" fmla="*/ 0 h 427"/>
                  <a:gd name="T2" fmla="*/ 237 w 305"/>
                  <a:gd name="T3" fmla="*/ 0 h 427"/>
                  <a:gd name="T4" fmla="*/ 0 w 305"/>
                  <a:gd name="T5" fmla="*/ 346 h 427"/>
                  <a:gd name="T6" fmla="*/ 0 w 305"/>
                  <a:gd name="T7" fmla="*/ 407 h 427"/>
                  <a:gd name="T8" fmla="*/ 285 w 305"/>
                  <a:gd name="T9" fmla="*/ 5 h 427"/>
                  <a:gd name="T10" fmla="*/ 263 w 305"/>
                  <a:gd name="T11" fmla="*/ 0 h 427"/>
                  <a:gd name="T12" fmla="*/ 263 w 305"/>
                  <a:gd name="T13" fmla="*/ 0 h 4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5" h="427">
                    <a:moveTo>
                      <a:pt x="282" y="0"/>
                    </a:moveTo>
                    <a:lnTo>
                      <a:pt x="252" y="0"/>
                    </a:lnTo>
                    <a:lnTo>
                      <a:pt x="0" y="361"/>
                    </a:lnTo>
                    <a:lnTo>
                      <a:pt x="0" y="427"/>
                    </a:lnTo>
                    <a:lnTo>
                      <a:pt x="305" y="5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44444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85738" name="Freeform 62"/>
              <p:cNvSpPr>
                <a:spLocks noChangeArrowheads="1"/>
              </p:cNvSpPr>
              <p:nvPr/>
            </p:nvSpPr>
            <p:spPr bwMode="auto">
              <a:xfrm>
                <a:off x="4481" y="1039"/>
                <a:ext cx="1273" cy="2682"/>
              </a:xfrm>
              <a:custGeom>
                <a:avLst/>
                <a:gdLst>
                  <a:gd name="T0" fmla="*/ 41 w 1277"/>
                  <a:gd name="T1" fmla="*/ 0 h 2686"/>
                  <a:gd name="T2" fmla="*/ 17 w 1277"/>
                  <a:gd name="T3" fmla="*/ 0 h 2686"/>
                  <a:gd name="T4" fmla="*/ 0 w 1277"/>
                  <a:gd name="T5" fmla="*/ 4 h 2686"/>
                  <a:gd name="T6" fmla="*/ 1257 w 1277"/>
                  <a:gd name="T7" fmla="*/ 2666 h 2686"/>
                  <a:gd name="T8" fmla="*/ 1257 w 1277"/>
                  <a:gd name="T9" fmla="*/ 2576 h 2686"/>
                  <a:gd name="T10" fmla="*/ 41 w 1277"/>
                  <a:gd name="T11" fmla="*/ 0 h 2686"/>
                  <a:gd name="T12" fmla="*/ 41 w 1277"/>
                  <a:gd name="T13" fmla="*/ 0 h 268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77" h="2686">
                    <a:moveTo>
                      <a:pt x="41" y="0"/>
                    </a:moveTo>
                    <a:lnTo>
                      <a:pt x="17" y="0"/>
                    </a:lnTo>
                    <a:lnTo>
                      <a:pt x="0" y="4"/>
                    </a:lnTo>
                    <a:lnTo>
                      <a:pt x="1277" y="2686"/>
                    </a:lnTo>
                    <a:lnTo>
                      <a:pt x="1277" y="2596"/>
                    </a:lnTo>
                    <a:lnTo>
                      <a:pt x="41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4D4D4D"/>
                  </a:gs>
                  <a:gs pos="100000">
                    <a:srgbClr val="363636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85739" name="Freeform 63"/>
              <p:cNvSpPr>
                <a:spLocks noChangeArrowheads="1"/>
              </p:cNvSpPr>
              <p:nvPr/>
            </p:nvSpPr>
            <p:spPr bwMode="auto">
              <a:xfrm>
                <a:off x="4770" y="1039"/>
                <a:ext cx="984" cy="1726"/>
              </a:xfrm>
              <a:custGeom>
                <a:avLst/>
                <a:gdLst>
                  <a:gd name="T0" fmla="*/ 16 w 988"/>
                  <a:gd name="T1" fmla="*/ 0 h 1730"/>
                  <a:gd name="T2" fmla="*/ 0 w 988"/>
                  <a:gd name="T3" fmla="*/ 7 h 1730"/>
                  <a:gd name="T4" fmla="*/ 968 w 988"/>
                  <a:gd name="T5" fmla="*/ 1710 h 1730"/>
                  <a:gd name="T6" fmla="*/ 968 w 988"/>
                  <a:gd name="T7" fmla="*/ 1633 h 1730"/>
                  <a:gd name="T8" fmla="*/ 40 w 988"/>
                  <a:gd name="T9" fmla="*/ 0 h 1730"/>
                  <a:gd name="T10" fmla="*/ 16 w 988"/>
                  <a:gd name="T11" fmla="*/ 0 h 1730"/>
                  <a:gd name="T12" fmla="*/ 16 w 988"/>
                  <a:gd name="T13" fmla="*/ 0 h 17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88" h="1730">
                    <a:moveTo>
                      <a:pt x="16" y="0"/>
                    </a:moveTo>
                    <a:lnTo>
                      <a:pt x="0" y="7"/>
                    </a:lnTo>
                    <a:lnTo>
                      <a:pt x="988" y="1730"/>
                    </a:lnTo>
                    <a:lnTo>
                      <a:pt x="988" y="1653"/>
                    </a:lnTo>
                    <a:lnTo>
                      <a:pt x="40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44444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85740" name="Freeform 64"/>
              <p:cNvSpPr>
                <a:spLocks noChangeArrowheads="1"/>
              </p:cNvSpPr>
              <p:nvPr/>
            </p:nvSpPr>
            <p:spPr bwMode="auto">
              <a:xfrm>
                <a:off x="5088" y="1039"/>
                <a:ext cx="666" cy="993"/>
              </a:xfrm>
              <a:custGeom>
                <a:avLst/>
                <a:gdLst>
                  <a:gd name="T0" fmla="*/ 22 w 670"/>
                  <a:gd name="T1" fmla="*/ 0 h 997"/>
                  <a:gd name="T2" fmla="*/ 0 w 670"/>
                  <a:gd name="T3" fmla="*/ 4 h 997"/>
                  <a:gd name="T4" fmla="*/ 650 w 670"/>
                  <a:gd name="T5" fmla="*/ 977 h 997"/>
                  <a:gd name="T6" fmla="*/ 650 w 670"/>
                  <a:gd name="T7" fmla="*/ 905 h 997"/>
                  <a:gd name="T8" fmla="*/ 46 w 670"/>
                  <a:gd name="T9" fmla="*/ 0 h 997"/>
                  <a:gd name="T10" fmla="*/ 22 w 670"/>
                  <a:gd name="T11" fmla="*/ 0 h 997"/>
                  <a:gd name="T12" fmla="*/ 22 w 670"/>
                  <a:gd name="T13" fmla="*/ 0 h 99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0" h="997">
                    <a:moveTo>
                      <a:pt x="22" y="0"/>
                    </a:moveTo>
                    <a:lnTo>
                      <a:pt x="0" y="4"/>
                    </a:lnTo>
                    <a:lnTo>
                      <a:pt x="670" y="997"/>
                    </a:lnTo>
                    <a:lnTo>
                      <a:pt x="670" y="925"/>
                    </a:lnTo>
                    <a:lnTo>
                      <a:pt x="46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44444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85741" name="Freeform 65"/>
              <p:cNvSpPr>
                <a:spLocks noChangeArrowheads="1"/>
              </p:cNvSpPr>
              <p:nvPr/>
            </p:nvSpPr>
            <p:spPr bwMode="auto">
              <a:xfrm>
                <a:off x="5412" y="1039"/>
                <a:ext cx="342" cy="483"/>
              </a:xfrm>
              <a:custGeom>
                <a:avLst/>
                <a:gdLst>
                  <a:gd name="T0" fmla="*/ 22 w 346"/>
                  <a:gd name="T1" fmla="*/ 0 h 487"/>
                  <a:gd name="T2" fmla="*/ 0 w 346"/>
                  <a:gd name="T3" fmla="*/ 7 h 487"/>
                  <a:gd name="T4" fmla="*/ 326 w 346"/>
                  <a:gd name="T5" fmla="*/ 467 h 487"/>
                  <a:gd name="T6" fmla="*/ 326 w 346"/>
                  <a:gd name="T7" fmla="*/ 400 h 487"/>
                  <a:gd name="T8" fmla="*/ 43 w 346"/>
                  <a:gd name="T9" fmla="*/ 0 h 487"/>
                  <a:gd name="T10" fmla="*/ 22 w 346"/>
                  <a:gd name="T11" fmla="*/ 0 h 487"/>
                  <a:gd name="T12" fmla="*/ 22 w 346"/>
                  <a:gd name="T13" fmla="*/ 0 h 4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6" h="487">
                    <a:moveTo>
                      <a:pt x="22" y="0"/>
                    </a:moveTo>
                    <a:lnTo>
                      <a:pt x="0" y="7"/>
                    </a:lnTo>
                    <a:lnTo>
                      <a:pt x="346" y="487"/>
                    </a:lnTo>
                    <a:lnTo>
                      <a:pt x="346" y="415"/>
                    </a:lnTo>
                    <a:lnTo>
                      <a:pt x="46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44444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IN"/>
              </a:p>
            </p:txBody>
          </p:sp>
        </p:grpSp>
      </p:grpSp>
      <p:sp>
        <p:nvSpPr>
          <p:cNvPr id="285699" name="Rectangle 66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85700" name="Rectangle 67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85701" name="Text Box 68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85702" name="Text Box 69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92934" name="Rectangle 70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2B055411-633C-4179-9429-A5B0FF18C6D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6992" r:id="rId1"/>
    <p:sldLayoutId id="2147496993" r:id="rId2"/>
    <p:sldLayoutId id="2147496994" r:id="rId3"/>
    <p:sldLayoutId id="2147496995" r:id="rId4"/>
    <p:sldLayoutId id="2147496996" r:id="rId5"/>
    <p:sldLayoutId id="2147496997" r:id="rId6"/>
    <p:sldLayoutId id="2147496998" r:id="rId7"/>
    <p:sldLayoutId id="2147496999" r:id="rId8"/>
    <p:sldLayoutId id="2147497000" r:id="rId9"/>
    <p:sldLayoutId id="2147497001" r:id="rId10"/>
    <p:sldLayoutId id="2147497002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0C0C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22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86723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86724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86725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93893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6C87F1B7-9203-4E83-8534-DAE90101C0D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7003" r:id="rId1"/>
    <p:sldLayoutId id="2147497004" r:id="rId2"/>
    <p:sldLayoutId id="2147497005" r:id="rId3"/>
    <p:sldLayoutId id="2147497006" r:id="rId4"/>
    <p:sldLayoutId id="2147497007" r:id="rId5"/>
    <p:sldLayoutId id="2147497008" r:id="rId6"/>
    <p:sldLayoutId id="2147497009" r:id="rId7"/>
    <p:sldLayoutId id="2147497010" r:id="rId8"/>
    <p:sldLayoutId id="2147497011" r:id="rId9"/>
    <p:sldLayoutId id="2147497012" r:id="rId10"/>
    <p:sldLayoutId id="2147497013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0C0C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746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87747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87748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87749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94917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365526AC-ADF2-4050-9D2C-9044310D81A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7014" r:id="rId1"/>
    <p:sldLayoutId id="2147497015" r:id="rId2"/>
    <p:sldLayoutId id="2147497016" r:id="rId3"/>
    <p:sldLayoutId id="2147497017" r:id="rId4"/>
    <p:sldLayoutId id="2147497018" r:id="rId5"/>
    <p:sldLayoutId id="2147497019" r:id="rId6"/>
    <p:sldLayoutId id="2147497020" r:id="rId7"/>
    <p:sldLayoutId id="2147497021" r:id="rId8"/>
    <p:sldLayoutId id="2147497022" r:id="rId9"/>
    <p:sldLayoutId id="2147497023" r:id="rId10"/>
    <p:sldLayoutId id="2147497024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0C0C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770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88771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88772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88773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95941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AB450182-2381-4C98-86A8-DE139532ED2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7025" r:id="rId1"/>
    <p:sldLayoutId id="2147497026" r:id="rId2"/>
    <p:sldLayoutId id="2147497027" r:id="rId3"/>
    <p:sldLayoutId id="2147497028" r:id="rId4"/>
    <p:sldLayoutId id="2147497029" r:id="rId5"/>
    <p:sldLayoutId id="2147497030" r:id="rId6"/>
    <p:sldLayoutId id="2147497031" r:id="rId7"/>
    <p:sldLayoutId id="2147497032" r:id="rId8"/>
    <p:sldLayoutId id="2147497033" r:id="rId9"/>
    <p:sldLayoutId id="2147497034" r:id="rId10"/>
    <p:sldLayoutId id="2147497035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0C0C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794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89795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89796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89797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96965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48763FB8-4520-4723-AF0C-18C66F08248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7036" r:id="rId1"/>
    <p:sldLayoutId id="2147497037" r:id="rId2"/>
    <p:sldLayoutId id="2147497038" r:id="rId3"/>
    <p:sldLayoutId id="2147497039" r:id="rId4"/>
    <p:sldLayoutId id="2147497040" r:id="rId5"/>
    <p:sldLayoutId id="2147497041" r:id="rId6"/>
    <p:sldLayoutId id="2147497042" r:id="rId7"/>
    <p:sldLayoutId id="2147497043" r:id="rId8"/>
    <p:sldLayoutId id="2147497044" r:id="rId9"/>
    <p:sldLayoutId id="2147497045" r:id="rId10"/>
    <p:sldLayoutId id="2147497046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0C0C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818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90819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90820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90821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97989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23392598-2593-449F-9C27-A4863A9DD43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7047" r:id="rId1"/>
    <p:sldLayoutId id="2147497048" r:id="rId2"/>
    <p:sldLayoutId id="2147497049" r:id="rId3"/>
    <p:sldLayoutId id="2147497050" r:id="rId4"/>
    <p:sldLayoutId id="2147497051" r:id="rId5"/>
    <p:sldLayoutId id="2147497052" r:id="rId6"/>
    <p:sldLayoutId id="2147497053" r:id="rId7"/>
    <p:sldLayoutId id="2147497054" r:id="rId8"/>
    <p:sldLayoutId id="2147497055" r:id="rId9"/>
    <p:sldLayoutId id="2147497056" r:id="rId10"/>
    <p:sldLayoutId id="2147497057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0C0C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42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91843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91844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91845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99013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AA184DC5-0DC1-4D52-9F49-4ED407285F0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7058" r:id="rId1"/>
    <p:sldLayoutId id="2147497059" r:id="rId2"/>
    <p:sldLayoutId id="2147497060" r:id="rId3"/>
    <p:sldLayoutId id="2147497061" r:id="rId4"/>
    <p:sldLayoutId id="2147497062" r:id="rId5"/>
    <p:sldLayoutId id="2147497063" r:id="rId6"/>
    <p:sldLayoutId id="2147497064" r:id="rId7"/>
    <p:sldLayoutId id="2147497065" r:id="rId8"/>
    <p:sldLayoutId id="2147497066" r:id="rId9"/>
    <p:sldLayoutId id="2147497067" r:id="rId10"/>
    <p:sldLayoutId id="2147497068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0C0C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9699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0072012E-944F-495C-A605-EA5E3530739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241" r:id="rId1"/>
    <p:sldLayoutId id="2147494242" r:id="rId2"/>
    <p:sldLayoutId id="2147494243" r:id="rId3"/>
    <p:sldLayoutId id="2147494244" r:id="rId4"/>
    <p:sldLayoutId id="2147494245" r:id="rId5"/>
    <p:sldLayoutId id="2147494246" r:id="rId6"/>
    <p:sldLayoutId id="2147494247" r:id="rId7"/>
    <p:sldLayoutId id="2147494248" r:id="rId8"/>
    <p:sldLayoutId id="2147494249" r:id="rId9"/>
    <p:sldLayoutId id="2147494250" r:id="rId10"/>
    <p:sldLayoutId id="2147494251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866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92867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92868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92869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300037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33E8AECD-8F70-4C61-A1AF-83B30F285DD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7069" r:id="rId1"/>
    <p:sldLayoutId id="2147497070" r:id="rId2"/>
    <p:sldLayoutId id="2147497071" r:id="rId3"/>
    <p:sldLayoutId id="2147497072" r:id="rId4"/>
    <p:sldLayoutId id="2147497073" r:id="rId5"/>
    <p:sldLayoutId id="2147497074" r:id="rId6"/>
    <p:sldLayoutId id="2147497075" r:id="rId7"/>
    <p:sldLayoutId id="2147497076" r:id="rId8"/>
    <p:sldLayoutId id="2147497077" r:id="rId9"/>
    <p:sldLayoutId id="2147497078" r:id="rId10"/>
    <p:sldLayoutId id="2147497079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0C0C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890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93891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93892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93893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301061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E16144DE-5D3A-4020-A4D6-9312DA12903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7080" r:id="rId1"/>
    <p:sldLayoutId id="2147497081" r:id="rId2"/>
    <p:sldLayoutId id="2147497082" r:id="rId3"/>
    <p:sldLayoutId id="2147497083" r:id="rId4"/>
    <p:sldLayoutId id="2147497084" r:id="rId5"/>
    <p:sldLayoutId id="2147497085" r:id="rId6"/>
    <p:sldLayoutId id="2147497086" r:id="rId7"/>
    <p:sldLayoutId id="2147497087" r:id="rId8"/>
    <p:sldLayoutId id="2147497088" r:id="rId9"/>
    <p:sldLayoutId id="2147497089" r:id="rId10"/>
    <p:sldLayoutId id="2147497090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0C0C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914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94915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94916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94917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302085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620D80DC-B183-4B3F-A7FA-3E02F448142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7091" r:id="rId1"/>
    <p:sldLayoutId id="2147497092" r:id="rId2"/>
    <p:sldLayoutId id="2147497093" r:id="rId3"/>
    <p:sldLayoutId id="2147497094" r:id="rId4"/>
    <p:sldLayoutId id="2147497095" r:id="rId5"/>
    <p:sldLayoutId id="2147497096" r:id="rId6"/>
    <p:sldLayoutId id="2147497097" r:id="rId7"/>
    <p:sldLayoutId id="2147497098" r:id="rId8"/>
    <p:sldLayoutId id="2147497099" r:id="rId9"/>
    <p:sldLayoutId id="2147497100" r:id="rId10"/>
    <p:sldLayoutId id="2147497101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0C0C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938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95939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95940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95941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303109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C731FD98-BDB8-4823-B52C-2A77F563F75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7102" r:id="rId1"/>
    <p:sldLayoutId id="2147497103" r:id="rId2"/>
    <p:sldLayoutId id="2147497104" r:id="rId3"/>
    <p:sldLayoutId id="2147497105" r:id="rId4"/>
    <p:sldLayoutId id="2147497106" r:id="rId5"/>
    <p:sldLayoutId id="2147497107" r:id="rId6"/>
    <p:sldLayoutId id="2147497108" r:id="rId7"/>
    <p:sldLayoutId id="2147497109" r:id="rId8"/>
    <p:sldLayoutId id="2147497110" r:id="rId9"/>
    <p:sldLayoutId id="2147497111" r:id="rId10"/>
    <p:sldLayoutId id="2147497112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0C0C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62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96963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96964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96965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304133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93F98B35-305A-4505-B1D7-CAA1620B031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7113" r:id="rId1"/>
    <p:sldLayoutId id="2147497114" r:id="rId2"/>
    <p:sldLayoutId id="2147497115" r:id="rId3"/>
    <p:sldLayoutId id="2147497116" r:id="rId4"/>
    <p:sldLayoutId id="2147497117" r:id="rId5"/>
    <p:sldLayoutId id="2147497118" r:id="rId6"/>
    <p:sldLayoutId id="2147497119" r:id="rId7"/>
    <p:sldLayoutId id="2147497120" r:id="rId8"/>
    <p:sldLayoutId id="2147497121" r:id="rId9"/>
    <p:sldLayoutId id="2147497122" r:id="rId10"/>
    <p:sldLayoutId id="2147497123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0C0C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986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97987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97988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97989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305157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6DC54B89-F05C-4502-83F3-58A7B33B8C8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7124" r:id="rId1"/>
    <p:sldLayoutId id="2147497125" r:id="rId2"/>
    <p:sldLayoutId id="2147497126" r:id="rId3"/>
    <p:sldLayoutId id="2147497127" r:id="rId4"/>
    <p:sldLayoutId id="2147497128" r:id="rId5"/>
    <p:sldLayoutId id="2147497129" r:id="rId6"/>
    <p:sldLayoutId id="2147497130" r:id="rId7"/>
    <p:sldLayoutId id="2147497131" r:id="rId8"/>
    <p:sldLayoutId id="2147497132" r:id="rId9"/>
    <p:sldLayoutId id="2147497133" r:id="rId10"/>
    <p:sldLayoutId id="2147497134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0C0C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010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0075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299011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0075" cy="449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99012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299013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306181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4075" cy="46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720" tIns="45360" rIns="90720" bIns="4536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45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2C4EA591-E5FE-4CFA-A768-6301D4C40C5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7135" r:id="rId1"/>
    <p:sldLayoutId id="2147497136" r:id="rId2"/>
    <p:sldLayoutId id="2147497137" r:id="rId3"/>
    <p:sldLayoutId id="2147497138" r:id="rId4"/>
    <p:sldLayoutId id="2147497139" r:id="rId5"/>
    <p:sldLayoutId id="2147497140" r:id="rId6"/>
    <p:sldLayoutId id="2147497141" r:id="rId7"/>
    <p:sldLayoutId id="2147497142" r:id="rId8"/>
    <p:sldLayoutId id="2147497143" r:id="rId9"/>
    <p:sldLayoutId id="2147497144" r:id="rId10"/>
    <p:sldLayoutId id="2147497145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0C0C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034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152400"/>
            <a:ext cx="8224838" cy="1246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000" rIns="45720" bIns="450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300035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-3806825"/>
            <a:ext cx="4035425" cy="11722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146160" tIns="91440" rIns="90000" bIns="450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307203" name="Text Box 3"/>
          <p:cNvSpPr txBox="1">
            <a:spLocks noChangeArrowheads="1"/>
          </p:cNvSpPr>
          <p:nvPr/>
        </p:nvSpPr>
        <p:spPr bwMode="auto">
          <a:xfrm>
            <a:off x="457200" y="2449513"/>
            <a:ext cx="4040188" cy="3951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09800" tIns="45000" rIns="45720" bIns="0" anchor="b"/>
          <a:lstStyle>
            <a:lvl1pPr marL="428625" indent="-323850">
              <a:tabLst>
                <a:tab pos="428625" algn="l"/>
                <a:tab pos="876300" algn="l"/>
                <a:tab pos="1325563" algn="l"/>
                <a:tab pos="1774825" algn="l"/>
                <a:tab pos="2224088" algn="l"/>
                <a:tab pos="2673350" algn="l"/>
                <a:tab pos="3122613" algn="l"/>
                <a:tab pos="3571875" algn="l"/>
                <a:tab pos="4021138" algn="l"/>
                <a:tab pos="4470400" algn="l"/>
                <a:tab pos="4919663" algn="l"/>
                <a:tab pos="5368925" algn="l"/>
                <a:tab pos="5818188" algn="l"/>
                <a:tab pos="6267450" algn="l"/>
                <a:tab pos="6716713" algn="l"/>
                <a:tab pos="7165975" algn="l"/>
                <a:tab pos="7615238" algn="l"/>
                <a:tab pos="8064500" algn="l"/>
                <a:tab pos="8513763" algn="l"/>
                <a:tab pos="8963025" algn="l"/>
                <a:tab pos="9412288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1pPr>
            <a:lvl2pPr marL="860425" indent="-320675">
              <a:tabLst>
                <a:tab pos="428625" algn="l"/>
                <a:tab pos="876300" algn="l"/>
                <a:tab pos="1325563" algn="l"/>
                <a:tab pos="1774825" algn="l"/>
                <a:tab pos="2224088" algn="l"/>
                <a:tab pos="2673350" algn="l"/>
                <a:tab pos="3122613" algn="l"/>
                <a:tab pos="3571875" algn="l"/>
                <a:tab pos="4021138" algn="l"/>
                <a:tab pos="4470400" algn="l"/>
                <a:tab pos="4919663" algn="l"/>
                <a:tab pos="5368925" algn="l"/>
                <a:tab pos="5818188" algn="l"/>
                <a:tab pos="6267450" algn="l"/>
                <a:tab pos="6716713" algn="l"/>
                <a:tab pos="7165975" algn="l"/>
                <a:tab pos="7615238" algn="l"/>
                <a:tab pos="8064500" algn="l"/>
                <a:tab pos="8513763" algn="l"/>
                <a:tab pos="8963025" algn="l"/>
                <a:tab pos="9412288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2pPr>
            <a:lvl3pPr marL="1292225" indent="-284163">
              <a:tabLst>
                <a:tab pos="428625" algn="l"/>
                <a:tab pos="876300" algn="l"/>
                <a:tab pos="1325563" algn="l"/>
                <a:tab pos="1774825" algn="l"/>
                <a:tab pos="2224088" algn="l"/>
                <a:tab pos="2673350" algn="l"/>
                <a:tab pos="3122613" algn="l"/>
                <a:tab pos="3571875" algn="l"/>
                <a:tab pos="4021138" algn="l"/>
                <a:tab pos="4470400" algn="l"/>
                <a:tab pos="4919663" algn="l"/>
                <a:tab pos="5368925" algn="l"/>
                <a:tab pos="5818188" algn="l"/>
                <a:tab pos="6267450" algn="l"/>
                <a:tab pos="6716713" algn="l"/>
                <a:tab pos="7165975" algn="l"/>
                <a:tab pos="7615238" algn="l"/>
                <a:tab pos="8064500" algn="l"/>
                <a:tab pos="8513763" algn="l"/>
                <a:tab pos="8963025" algn="l"/>
                <a:tab pos="9412288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3pPr>
            <a:lvl4pPr marL="1724025" indent="-212725">
              <a:tabLst>
                <a:tab pos="428625" algn="l"/>
                <a:tab pos="876300" algn="l"/>
                <a:tab pos="1325563" algn="l"/>
                <a:tab pos="1774825" algn="l"/>
                <a:tab pos="2224088" algn="l"/>
                <a:tab pos="2673350" algn="l"/>
                <a:tab pos="3122613" algn="l"/>
                <a:tab pos="3571875" algn="l"/>
                <a:tab pos="4021138" algn="l"/>
                <a:tab pos="4470400" algn="l"/>
                <a:tab pos="4919663" algn="l"/>
                <a:tab pos="5368925" algn="l"/>
                <a:tab pos="5818188" algn="l"/>
                <a:tab pos="6267450" algn="l"/>
                <a:tab pos="6716713" algn="l"/>
                <a:tab pos="7165975" algn="l"/>
                <a:tab pos="7615238" algn="l"/>
                <a:tab pos="8064500" algn="l"/>
                <a:tab pos="8513763" algn="l"/>
                <a:tab pos="8963025" algn="l"/>
                <a:tab pos="9412288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4pPr>
            <a:lvl5pPr marL="2155825" indent="-214313">
              <a:tabLst>
                <a:tab pos="428625" algn="l"/>
                <a:tab pos="876300" algn="l"/>
                <a:tab pos="1325563" algn="l"/>
                <a:tab pos="1774825" algn="l"/>
                <a:tab pos="2224088" algn="l"/>
                <a:tab pos="2673350" algn="l"/>
                <a:tab pos="3122613" algn="l"/>
                <a:tab pos="3571875" algn="l"/>
                <a:tab pos="4021138" algn="l"/>
                <a:tab pos="4470400" algn="l"/>
                <a:tab pos="4919663" algn="l"/>
                <a:tab pos="5368925" algn="l"/>
                <a:tab pos="5818188" algn="l"/>
                <a:tab pos="6267450" algn="l"/>
                <a:tab pos="6716713" algn="l"/>
                <a:tab pos="7165975" algn="l"/>
                <a:tab pos="7615238" algn="l"/>
                <a:tab pos="8064500" algn="l"/>
                <a:tab pos="8513763" algn="l"/>
                <a:tab pos="8963025" algn="l"/>
                <a:tab pos="9412288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5pPr>
            <a:lvl6pPr marL="2613025" indent="-214313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28625" algn="l"/>
                <a:tab pos="876300" algn="l"/>
                <a:tab pos="1325563" algn="l"/>
                <a:tab pos="1774825" algn="l"/>
                <a:tab pos="2224088" algn="l"/>
                <a:tab pos="2673350" algn="l"/>
                <a:tab pos="3122613" algn="l"/>
                <a:tab pos="3571875" algn="l"/>
                <a:tab pos="4021138" algn="l"/>
                <a:tab pos="4470400" algn="l"/>
                <a:tab pos="4919663" algn="l"/>
                <a:tab pos="5368925" algn="l"/>
                <a:tab pos="5818188" algn="l"/>
                <a:tab pos="6267450" algn="l"/>
                <a:tab pos="6716713" algn="l"/>
                <a:tab pos="7165975" algn="l"/>
                <a:tab pos="7615238" algn="l"/>
                <a:tab pos="8064500" algn="l"/>
                <a:tab pos="8513763" algn="l"/>
                <a:tab pos="8963025" algn="l"/>
                <a:tab pos="9412288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6pPr>
            <a:lvl7pPr marL="3070225" indent="-214313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28625" algn="l"/>
                <a:tab pos="876300" algn="l"/>
                <a:tab pos="1325563" algn="l"/>
                <a:tab pos="1774825" algn="l"/>
                <a:tab pos="2224088" algn="l"/>
                <a:tab pos="2673350" algn="l"/>
                <a:tab pos="3122613" algn="l"/>
                <a:tab pos="3571875" algn="l"/>
                <a:tab pos="4021138" algn="l"/>
                <a:tab pos="4470400" algn="l"/>
                <a:tab pos="4919663" algn="l"/>
                <a:tab pos="5368925" algn="l"/>
                <a:tab pos="5818188" algn="l"/>
                <a:tab pos="6267450" algn="l"/>
                <a:tab pos="6716713" algn="l"/>
                <a:tab pos="7165975" algn="l"/>
                <a:tab pos="7615238" algn="l"/>
                <a:tab pos="8064500" algn="l"/>
                <a:tab pos="8513763" algn="l"/>
                <a:tab pos="8963025" algn="l"/>
                <a:tab pos="9412288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7pPr>
            <a:lvl8pPr marL="3527425" indent="-214313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28625" algn="l"/>
                <a:tab pos="876300" algn="l"/>
                <a:tab pos="1325563" algn="l"/>
                <a:tab pos="1774825" algn="l"/>
                <a:tab pos="2224088" algn="l"/>
                <a:tab pos="2673350" algn="l"/>
                <a:tab pos="3122613" algn="l"/>
                <a:tab pos="3571875" algn="l"/>
                <a:tab pos="4021138" algn="l"/>
                <a:tab pos="4470400" algn="l"/>
                <a:tab pos="4919663" algn="l"/>
                <a:tab pos="5368925" algn="l"/>
                <a:tab pos="5818188" algn="l"/>
                <a:tab pos="6267450" algn="l"/>
                <a:tab pos="6716713" algn="l"/>
                <a:tab pos="7165975" algn="l"/>
                <a:tab pos="7615238" algn="l"/>
                <a:tab pos="8064500" algn="l"/>
                <a:tab pos="8513763" algn="l"/>
                <a:tab pos="8963025" algn="l"/>
                <a:tab pos="9412288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8pPr>
            <a:lvl9pPr marL="3984625" indent="-214313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28625" algn="l"/>
                <a:tab pos="876300" algn="l"/>
                <a:tab pos="1325563" algn="l"/>
                <a:tab pos="1774825" algn="l"/>
                <a:tab pos="2224088" algn="l"/>
                <a:tab pos="2673350" algn="l"/>
                <a:tab pos="3122613" algn="l"/>
                <a:tab pos="3571875" algn="l"/>
                <a:tab pos="4021138" algn="l"/>
                <a:tab pos="4470400" algn="l"/>
                <a:tab pos="4919663" algn="l"/>
                <a:tab pos="5368925" algn="l"/>
                <a:tab pos="5818188" algn="l"/>
                <a:tab pos="6267450" algn="l"/>
                <a:tab pos="6716713" algn="l"/>
                <a:tab pos="7165975" algn="l"/>
                <a:tab pos="7615238" algn="l"/>
                <a:tab pos="8064500" algn="l"/>
                <a:tab pos="8513763" algn="l"/>
                <a:tab pos="8963025" algn="l"/>
                <a:tab pos="9412288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9pPr>
          </a:lstStyle>
          <a:p>
            <a:pPr eaLnBrk="1" hangingPunct="1">
              <a:spcAft>
                <a:spcPts val="1425"/>
              </a:spcAft>
              <a:buClr>
                <a:srgbClr val="000000"/>
              </a:buClr>
              <a:buSzPct val="45000"/>
              <a:buFont typeface="StarSymbol" charset="0"/>
              <a:buChar char="●"/>
              <a:defRPr/>
            </a:pPr>
            <a:r>
              <a:rPr lang="en-US" altLang="en-US" sz="2400" smtClean="0">
                <a:solidFill>
                  <a:srgbClr val="454545"/>
                </a:solidFill>
                <a:latin typeface="Corbel" panose="020B0503020204020204" pitchFamily="34" charset="0"/>
                <a:ea typeface="DejaVu Sans" charset="0"/>
                <a:cs typeface="DejaVu Sans" charset="0"/>
              </a:rPr>
              <a:t>Click to edit the outline text format</a:t>
            </a:r>
          </a:p>
          <a:p>
            <a:pPr lvl="1" eaLnBrk="1" hangingPunct="1">
              <a:spcAft>
                <a:spcPts val="1138"/>
              </a:spcAft>
              <a:buClr>
                <a:srgbClr val="000000"/>
              </a:buClr>
              <a:buSzPct val="75000"/>
              <a:buFont typeface="StarSymbol" charset="0"/>
              <a:buChar char="–"/>
              <a:defRPr/>
            </a:pPr>
            <a:r>
              <a:rPr lang="en-US" altLang="en-US" sz="2400" smtClean="0">
                <a:solidFill>
                  <a:srgbClr val="454545"/>
                </a:solidFill>
                <a:latin typeface="Corbel" panose="020B0503020204020204" pitchFamily="34" charset="0"/>
                <a:ea typeface="DejaVu Sans" charset="0"/>
                <a:cs typeface="DejaVu Sans" charset="0"/>
              </a:rPr>
              <a:t>Second Outline Level</a:t>
            </a:r>
          </a:p>
          <a:p>
            <a:pPr lvl="2" eaLnBrk="1" hangingPunct="1">
              <a:spcAft>
                <a:spcPts val="850"/>
              </a:spcAft>
              <a:buClr>
                <a:srgbClr val="000000"/>
              </a:buClr>
              <a:buSzPct val="45000"/>
              <a:buFont typeface="StarSymbol" charset="0"/>
              <a:buChar char="●"/>
              <a:defRPr/>
            </a:pPr>
            <a:r>
              <a:rPr lang="en-US" altLang="en-US" sz="2400" smtClean="0">
                <a:solidFill>
                  <a:srgbClr val="454545"/>
                </a:solidFill>
                <a:latin typeface="Corbel" panose="020B0503020204020204" pitchFamily="34" charset="0"/>
                <a:ea typeface="DejaVu Sans" charset="0"/>
                <a:cs typeface="DejaVu Sans" charset="0"/>
              </a:rPr>
              <a:t>Third Outline Level</a:t>
            </a:r>
          </a:p>
          <a:p>
            <a:pPr lvl="3" eaLnBrk="1" hangingPunct="1">
              <a:spcAft>
                <a:spcPts val="575"/>
              </a:spcAft>
              <a:buClr>
                <a:srgbClr val="000000"/>
              </a:buClr>
              <a:buSzPct val="75000"/>
              <a:buFont typeface="StarSymbol" charset="0"/>
              <a:buChar char="–"/>
              <a:defRPr/>
            </a:pPr>
            <a:r>
              <a:rPr lang="en-US" altLang="en-US" sz="2400" smtClean="0">
                <a:solidFill>
                  <a:srgbClr val="454545"/>
                </a:solidFill>
                <a:latin typeface="Corbel" panose="020B0503020204020204" pitchFamily="34" charset="0"/>
                <a:ea typeface="DejaVu Sans" charset="0"/>
                <a:cs typeface="DejaVu Sans" charset="0"/>
              </a:rPr>
              <a:t>Fourth Outline Level</a:t>
            </a:r>
          </a:p>
          <a:p>
            <a:pPr lvl="4" eaLnBrk="1" hangingPunct="1">
              <a:spcAft>
                <a:spcPts val="288"/>
              </a:spcAft>
              <a:buClr>
                <a:srgbClr val="000000"/>
              </a:buClr>
              <a:buSzPct val="45000"/>
              <a:buFont typeface="StarSymbol" charset="0"/>
              <a:buChar char="●"/>
              <a:defRPr/>
            </a:pPr>
            <a:r>
              <a:rPr lang="en-US" altLang="en-US" sz="2400" smtClean="0">
                <a:solidFill>
                  <a:srgbClr val="454545"/>
                </a:solidFill>
                <a:latin typeface="Corbel" panose="020B0503020204020204" pitchFamily="34" charset="0"/>
                <a:ea typeface="DejaVu Sans" charset="0"/>
                <a:cs typeface="DejaVu Sans" charset="0"/>
              </a:rPr>
              <a:t>Fifth Outline Level</a:t>
            </a:r>
          </a:p>
          <a:p>
            <a:pPr lvl="4" eaLnBrk="1" hangingPunct="1">
              <a:spcAft>
                <a:spcPts val="288"/>
              </a:spcAft>
              <a:buClr>
                <a:srgbClr val="000000"/>
              </a:buClr>
              <a:buSzPct val="45000"/>
              <a:buFont typeface="StarSymbol" charset="0"/>
              <a:buChar char="●"/>
              <a:defRPr/>
            </a:pPr>
            <a:r>
              <a:rPr lang="en-US" altLang="en-US" sz="2400" smtClean="0">
                <a:solidFill>
                  <a:srgbClr val="454545"/>
                </a:solidFill>
                <a:latin typeface="Corbel" panose="020B0503020204020204" pitchFamily="34" charset="0"/>
                <a:ea typeface="DejaVu Sans" charset="0"/>
                <a:cs typeface="DejaVu Sans" charset="0"/>
              </a:rPr>
              <a:t>Sixth Outline Level</a:t>
            </a:r>
          </a:p>
          <a:p>
            <a:pPr eaLnBrk="1" hangingPunct="1">
              <a:spcAft>
                <a:spcPts val="1425"/>
              </a:spcAft>
              <a:buClr>
                <a:srgbClr val="F0AD00"/>
              </a:buClr>
              <a:buSzPct val="80000"/>
              <a:buFont typeface="Wingdings 2" panose="05020102010507070707" pitchFamily="18" charset="2"/>
              <a:buChar char=""/>
              <a:defRPr/>
            </a:pPr>
            <a:r>
              <a:rPr lang="en-US" altLang="en-US" sz="2400" smtClean="0">
                <a:solidFill>
                  <a:srgbClr val="454545"/>
                </a:solidFill>
                <a:latin typeface="Corbel" panose="020B0503020204020204" pitchFamily="34" charset="0"/>
                <a:ea typeface="DejaVu Sans" charset="0"/>
                <a:cs typeface="DejaVu Sans" charset="0"/>
              </a:rPr>
              <a:t>Seventh Outline LevelClick to edit Master text styles</a:t>
            </a:r>
          </a:p>
          <a:p>
            <a:pPr lvl="1" eaLnBrk="1" hangingPunct="1">
              <a:spcBef>
                <a:spcPts val="400"/>
              </a:spcBef>
              <a:spcAft>
                <a:spcPts val="1425"/>
              </a:spcAft>
              <a:buClr>
                <a:srgbClr val="60B5CC"/>
              </a:buClr>
              <a:buSzPct val="90000"/>
              <a:buFont typeface="Wingdings" panose="05000000000000000000" pitchFamily="2" charset="2"/>
              <a:buChar char=""/>
              <a:defRPr/>
            </a:pPr>
            <a:r>
              <a:rPr lang="en-US" altLang="en-US" sz="2000" smtClean="0">
                <a:solidFill>
                  <a:srgbClr val="000000"/>
                </a:solidFill>
                <a:latin typeface="Corbel" panose="020B0503020204020204" pitchFamily="34" charset="0"/>
                <a:ea typeface="DejaVu Sans" charset="0"/>
                <a:cs typeface="DejaVu Sans" charset="0"/>
              </a:rPr>
              <a:t>Second level</a:t>
            </a:r>
          </a:p>
          <a:p>
            <a:pPr lvl="2" eaLnBrk="1" hangingPunct="1">
              <a:spcBef>
                <a:spcPts val="363"/>
              </a:spcBef>
              <a:spcAft>
                <a:spcPts val="1425"/>
              </a:spcAft>
              <a:buClr>
                <a:srgbClr val="E66C7D"/>
              </a:buClr>
              <a:buSzPct val="100000"/>
              <a:buFont typeface="Arial" panose="020B0604020202020204" pitchFamily="34" charset="0"/>
              <a:buChar char="▪"/>
              <a:defRPr/>
            </a:pPr>
            <a:r>
              <a:rPr lang="en-US" altLang="en-US" smtClean="0">
                <a:solidFill>
                  <a:srgbClr val="000000"/>
                </a:solidFill>
                <a:latin typeface="Corbel" panose="020B0503020204020204" pitchFamily="34" charset="0"/>
                <a:ea typeface="DejaVu Sans" charset="0"/>
                <a:cs typeface="DejaVu Sans" charset="0"/>
              </a:rPr>
              <a:t>Third level</a:t>
            </a:r>
          </a:p>
          <a:p>
            <a:pPr lvl="3" eaLnBrk="1" hangingPunct="1">
              <a:spcBef>
                <a:spcPts val="325"/>
              </a:spcBef>
              <a:spcAft>
                <a:spcPts val="1425"/>
              </a:spcAft>
              <a:buClr>
                <a:srgbClr val="6BB76D"/>
              </a:buClr>
              <a:buSzPct val="100000"/>
              <a:buFont typeface="Arial" panose="020B0604020202020204" pitchFamily="34" charset="0"/>
              <a:buChar char="▪"/>
              <a:defRPr/>
            </a:pPr>
            <a:r>
              <a:rPr lang="en-US" altLang="en-US" sz="1600" smtClean="0">
                <a:solidFill>
                  <a:srgbClr val="000000"/>
                </a:solidFill>
                <a:latin typeface="Corbel" panose="020B0503020204020204" pitchFamily="34" charset="0"/>
                <a:ea typeface="DejaVu Sans" charset="0"/>
                <a:cs typeface="DejaVu Sans" charset="0"/>
              </a:rPr>
              <a:t>Fourth level</a:t>
            </a:r>
          </a:p>
          <a:p>
            <a:pPr lvl="4" eaLnBrk="1" hangingPunct="1">
              <a:spcBef>
                <a:spcPts val="325"/>
              </a:spcBef>
              <a:spcAft>
                <a:spcPts val="1425"/>
              </a:spcAft>
              <a:buClr>
                <a:srgbClr val="E88651"/>
              </a:buClr>
              <a:buSzPct val="100000"/>
              <a:buFont typeface="Wingdings 3" panose="05040102010807070707" pitchFamily="18" charset="2"/>
              <a:buChar char=""/>
              <a:defRPr/>
            </a:pPr>
            <a:r>
              <a:rPr lang="en-US" altLang="en-US" sz="1600" smtClean="0">
                <a:solidFill>
                  <a:srgbClr val="000000"/>
                </a:solidFill>
                <a:latin typeface="Corbel" panose="020B0503020204020204" pitchFamily="34" charset="0"/>
                <a:ea typeface="DejaVu Sans" charset="0"/>
                <a:cs typeface="DejaVu Sans" charset="0"/>
              </a:rPr>
              <a:t>Fifth level</a:t>
            </a:r>
          </a:p>
        </p:txBody>
      </p:sp>
      <p:sp>
        <p:nvSpPr>
          <p:cNvPr id="307204" name="Text Box 4"/>
          <p:cNvSpPr txBox="1">
            <a:spLocks noChangeArrowheads="1"/>
          </p:cNvSpPr>
          <p:nvPr/>
        </p:nvSpPr>
        <p:spPr bwMode="auto">
          <a:xfrm>
            <a:off x="4645025" y="1698625"/>
            <a:ext cx="4041775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46160" tIns="45000" rIns="45720" bIns="0" anchor="ctr"/>
          <a:lstStyle>
            <a:lvl1pPr marL="428625" indent="-323850">
              <a:tabLst>
                <a:tab pos="428625" algn="l"/>
                <a:tab pos="876300" algn="l"/>
                <a:tab pos="1325563" algn="l"/>
                <a:tab pos="1774825" algn="l"/>
                <a:tab pos="2224088" algn="l"/>
                <a:tab pos="2673350" algn="l"/>
                <a:tab pos="3122613" algn="l"/>
                <a:tab pos="3571875" algn="l"/>
                <a:tab pos="4021138" algn="l"/>
                <a:tab pos="4470400" algn="l"/>
                <a:tab pos="4919663" algn="l"/>
                <a:tab pos="5368925" algn="l"/>
                <a:tab pos="5818188" algn="l"/>
                <a:tab pos="6267450" algn="l"/>
                <a:tab pos="6716713" algn="l"/>
                <a:tab pos="7165975" algn="l"/>
                <a:tab pos="7615238" algn="l"/>
                <a:tab pos="8064500" algn="l"/>
                <a:tab pos="8513763" algn="l"/>
                <a:tab pos="8963025" algn="l"/>
                <a:tab pos="9412288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1pPr>
            <a:lvl2pPr marL="860425" indent="-320675">
              <a:tabLst>
                <a:tab pos="428625" algn="l"/>
                <a:tab pos="876300" algn="l"/>
                <a:tab pos="1325563" algn="l"/>
                <a:tab pos="1774825" algn="l"/>
                <a:tab pos="2224088" algn="l"/>
                <a:tab pos="2673350" algn="l"/>
                <a:tab pos="3122613" algn="l"/>
                <a:tab pos="3571875" algn="l"/>
                <a:tab pos="4021138" algn="l"/>
                <a:tab pos="4470400" algn="l"/>
                <a:tab pos="4919663" algn="l"/>
                <a:tab pos="5368925" algn="l"/>
                <a:tab pos="5818188" algn="l"/>
                <a:tab pos="6267450" algn="l"/>
                <a:tab pos="6716713" algn="l"/>
                <a:tab pos="7165975" algn="l"/>
                <a:tab pos="7615238" algn="l"/>
                <a:tab pos="8064500" algn="l"/>
                <a:tab pos="8513763" algn="l"/>
                <a:tab pos="8963025" algn="l"/>
                <a:tab pos="9412288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2pPr>
            <a:lvl3pPr marL="1292225" indent="-284163">
              <a:tabLst>
                <a:tab pos="428625" algn="l"/>
                <a:tab pos="876300" algn="l"/>
                <a:tab pos="1325563" algn="l"/>
                <a:tab pos="1774825" algn="l"/>
                <a:tab pos="2224088" algn="l"/>
                <a:tab pos="2673350" algn="l"/>
                <a:tab pos="3122613" algn="l"/>
                <a:tab pos="3571875" algn="l"/>
                <a:tab pos="4021138" algn="l"/>
                <a:tab pos="4470400" algn="l"/>
                <a:tab pos="4919663" algn="l"/>
                <a:tab pos="5368925" algn="l"/>
                <a:tab pos="5818188" algn="l"/>
                <a:tab pos="6267450" algn="l"/>
                <a:tab pos="6716713" algn="l"/>
                <a:tab pos="7165975" algn="l"/>
                <a:tab pos="7615238" algn="l"/>
                <a:tab pos="8064500" algn="l"/>
                <a:tab pos="8513763" algn="l"/>
                <a:tab pos="8963025" algn="l"/>
                <a:tab pos="9412288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3pPr>
            <a:lvl4pPr marL="1724025" indent="-212725">
              <a:tabLst>
                <a:tab pos="428625" algn="l"/>
                <a:tab pos="876300" algn="l"/>
                <a:tab pos="1325563" algn="l"/>
                <a:tab pos="1774825" algn="l"/>
                <a:tab pos="2224088" algn="l"/>
                <a:tab pos="2673350" algn="l"/>
                <a:tab pos="3122613" algn="l"/>
                <a:tab pos="3571875" algn="l"/>
                <a:tab pos="4021138" algn="l"/>
                <a:tab pos="4470400" algn="l"/>
                <a:tab pos="4919663" algn="l"/>
                <a:tab pos="5368925" algn="l"/>
                <a:tab pos="5818188" algn="l"/>
                <a:tab pos="6267450" algn="l"/>
                <a:tab pos="6716713" algn="l"/>
                <a:tab pos="7165975" algn="l"/>
                <a:tab pos="7615238" algn="l"/>
                <a:tab pos="8064500" algn="l"/>
                <a:tab pos="8513763" algn="l"/>
                <a:tab pos="8963025" algn="l"/>
                <a:tab pos="9412288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4pPr>
            <a:lvl5pPr marL="2155825" indent="-214313">
              <a:tabLst>
                <a:tab pos="428625" algn="l"/>
                <a:tab pos="876300" algn="l"/>
                <a:tab pos="1325563" algn="l"/>
                <a:tab pos="1774825" algn="l"/>
                <a:tab pos="2224088" algn="l"/>
                <a:tab pos="2673350" algn="l"/>
                <a:tab pos="3122613" algn="l"/>
                <a:tab pos="3571875" algn="l"/>
                <a:tab pos="4021138" algn="l"/>
                <a:tab pos="4470400" algn="l"/>
                <a:tab pos="4919663" algn="l"/>
                <a:tab pos="5368925" algn="l"/>
                <a:tab pos="5818188" algn="l"/>
                <a:tab pos="6267450" algn="l"/>
                <a:tab pos="6716713" algn="l"/>
                <a:tab pos="7165975" algn="l"/>
                <a:tab pos="7615238" algn="l"/>
                <a:tab pos="8064500" algn="l"/>
                <a:tab pos="8513763" algn="l"/>
                <a:tab pos="8963025" algn="l"/>
                <a:tab pos="9412288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5pPr>
            <a:lvl6pPr marL="2613025" indent="-214313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28625" algn="l"/>
                <a:tab pos="876300" algn="l"/>
                <a:tab pos="1325563" algn="l"/>
                <a:tab pos="1774825" algn="l"/>
                <a:tab pos="2224088" algn="l"/>
                <a:tab pos="2673350" algn="l"/>
                <a:tab pos="3122613" algn="l"/>
                <a:tab pos="3571875" algn="l"/>
                <a:tab pos="4021138" algn="l"/>
                <a:tab pos="4470400" algn="l"/>
                <a:tab pos="4919663" algn="l"/>
                <a:tab pos="5368925" algn="l"/>
                <a:tab pos="5818188" algn="l"/>
                <a:tab pos="6267450" algn="l"/>
                <a:tab pos="6716713" algn="l"/>
                <a:tab pos="7165975" algn="l"/>
                <a:tab pos="7615238" algn="l"/>
                <a:tab pos="8064500" algn="l"/>
                <a:tab pos="8513763" algn="l"/>
                <a:tab pos="8963025" algn="l"/>
                <a:tab pos="9412288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6pPr>
            <a:lvl7pPr marL="3070225" indent="-214313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28625" algn="l"/>
                <a:tab pos="876300" algn="l"/>
                <a:tab pos="1325563" algn="l"/>
                <a:tab pos="1774825" algn="l"/>
                <a:tab pos="2224088" algn="l"/>
                <a:tab pos="2673350" algn="l"/>
                <a:tab pos="3122613" algn="l"/>
                <a:tab pos="3571875" algn="l"/>
                <a:tab pos="4021138" algn="l"/>
                <a:tab pos="4470400" algn="l"/>
                <a:tab pos="4919663" algn="l"/>
                <a:tab pos="5368925" algn="l"/>
                <a:tab pos="5818188" algn="l"/>
                <a:tab pos="6267450" algn="l"/>
                <a:tab pos="6716713" algn="l"/>
                <a:tab pos="7165975" algn="l"/>
                <a:tab pos="7615238" algn="l"/>
                <a:tab pos="8064500" algn="l"/>
                <a:tab pos="8513763" algn="l"/>
                <a:tab pos="8963025" algn="l"/>
                <a:tab pos="9412288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7pPr>
            <a:lvl8pPr marL="3527425" indent="-214313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28625" algn="l"/>
                <a:tab pos="876300" algn="l"/>
                <a:tab pos="1325563" algn="l"/>
                <a:tab pos="1774825" algn="l"/>
                <a:tab pos="2224088" algn="l"/>
                <a:tab pos="2673350" algn="l"/>
                <a:tab pos="3122613" algn="l"/>
                <a:tab pos="3571875" algn="l"/>
                <a:tab pos="4021138" algn="l"/>
                <a:tab pos="4470400" algn="l"/>
                <a:tab pos="4919663" algn="l"/>
                <a:tab pos="5368925" algn="l"/>
                <a:tab pos="5818188" algn="l"/>
                <a:tab pos="6267450" algn="l"/>
                <a:tab pos="6716713" algn="l"/>
                <a:tab pos="7165975" algn="l"/>
                <a:tab pos="7615238" algn="l"/>
                <a:tab pos="8064500" algn="l"/>
                <a:tab pos="8513763" algn="l"/>
                <a:tab pos="8963025" algn="l"/>
                <a:tab pos="9412288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8pPr>
            <a:lvl9pPr marL="3984625" indent="-214313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28625" algn="l"/>
                <a:tab pos="876300" algn="l"/>
                <a:tab pos="1325563" algn="l"/>
                <a:tab pos="1774825" algn="l"/>
                <a:tab pos="2224088" algn="l"/>
                <a:tab pos="2673350" algn="l"/>
                <a:tab pos="3122613" algn="l"/>
                <a:tab pos="3571875" algn="l"/>
                <a:tab pos="4021138" algn="l"/>
                <a:tab pos="4470400" algn="l"/>
                <a:tab pos="4919663" algn="l"/>
                <a:tab pos="5368925" algn="l"/>
                <a:tab pos="5818188" algn="l"/>
                <a:tab pos="6267450" algn="l"/>
                <a:tab pos="6716713" algn="l"/>
                <a:tab pos="7165975" algn="l"/>
                <a:tab pos="7615238" algn="l"/>
                <a:tab pos="8064500" algn="l"/>
                <a:tab pos="8513763" algn="l"/>
                <a:tab pos="8963025" algn="l"/>
                <a:tab pos="9412288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9pPr>
          </a:lstStyle>
          <a:p>
            <a:pPr eaLnBrk="1" hangingPunct="1">
              <a:spcAft>
                <a:spcPts val="1425"/>
              </a:spcAft>
              <a:buClr>
                <a:srgbClr val="000000"/>
              </a:buClr>
              <a:buSzPct val="45000"/>
              <a:buFont typeface="StarSymbol" charset="0"/>
              <a:buChar char="●"/>
              <a:defRPr/>
            </a:pPr>
            <a:r>
              <a:rPr lang="en-US" altLang="en-US" sz="2300" b="1" smtClean="0">
                <a:solidFill>
                  <a:srgbClr val="454545"/>
                </a:solidFill>
                <a:latin typeface="Corbel" panose="020B0503020204020204" pitchFamily="34" charset="0"/>
                <a:ea typeface="DejaVu Sans" charset="0"/>
                <a:cs typeface="DejaVu Sans" charset="0"/>
              </a:rPr>
              <a:t>Click to edit the outline text format</a:t>
            </a:r>
          </a:p>
          <a:p>
            <a:pPr lvl="1" eaLnBrk="1" hangingPunct="1">
              <a:spcAft>
                <a:spcPts val="1138"/>
              </a:spcAft>
              <a:buClr>
                <a:srgbClr val="000000"/>
              </a:buClr>
              <a:buSzPct val="75000"/>
              <a:buFont typeface="StarSymbol" charset="0"/>
              <a:buChar char="–"/>
              <a:defRPr/>
            </a:pPr>
            <a:r>
              <a:rPr lang="en-US" altLang="en-US" sz="2300" b="1" smtClean="0">
                <a:solidFill>
                  <a:srgbClr val="454545"/>
                </a:solidFill>
                <a:latin typeface="Corbel" panose="020B0503020204020204" pitchFamily="34" charset="0"/>
                <a:ea typeface="DejaVu Sans" charset="0"/>
                <a:cs typeface="DejaVu Sans" charset="0"/>
              </a:rPr>
              <a:t>Second Outline Level</a:t>
            </a:r>
          </a:p>
          <a:p>
            <a:pPr lvl="2" eaLnBrk="1" hangingPunct="1">
              <a:spcAft>
                <a:spcPts val="850"/>
              </a:spcAft>
              <a:buClr>
                <a:srgbClr val="000000"/>
              </a:buClr>
              <a:buSzPct val="45000"/>
              <a:buFont typeface="StarSymbol" charset="0"/>
              <a:buChar char="●"/>
              <a:defRPr/>
            </a:pPr>
            <a:r>
              <a:rPr lang="en-US" altLang="en-US" sz="2300" b="1" smtClean="0">
                <a:solidFill>
                  <a:srgbClr val="454545"/>
                </a:solidFill>
                <a:latin typeface="Corbel" panose="020B0503020204020204" pitchFamily="34" charset="0"/>
                <a:ea typeface="DejaVu Sans" charset="0"/>
                <a:cs typeface="DejaVu Sans" charset="0"/>
              </a:rPr>
              <a:t>Third Outline Level</a:t>
            </a:r>
          </a:p>
          <a:p>
            <a:pPr lvl="3" eaLnBrk="1" hangingPunct="1">
              <a:spcAft>
                <a:spcPts val="575"/>
              </a:spcAft>
              <a:buClr>
                <a:srgbClr val="000000"/>
              </a:buClr>
              <a:buSzPct val="75000"/>
              <a:buFont typeface="StarSymbol" charset="0"/>
              <a:buChar char="–"/>
              <a:defRPr/>
            </a:pPr>
            <a:r>
              <a:rPr lang="en-US" altLang="en-US" sz="2300" b="1" smtClean="0">
                <a:solidFill>
                  <a:srgbClr val="454545"/>
                </a:solidFill>
                <a:latin typeface="Corbel" panose="020B0503020204020204" pitchFamily="34" charset="0"/>
                <a:ea typeface="DejaVu Sans" charset="0"/>
                <a:cs typeface="DejaVu Sans" charset="0"/>
              </a:rPr>
              <a:t>Fourth Outline Level</a:t>
            </a:r>
          </a:p>
          <a:p>
            <a:pPr lvl="4" eaLnBrk="1" hangingPunct="1">
              <a:spcAft>
                <a:spcPts val="288"/>
              </a:spcAft>
              <a:buClr>
                <a:srgbClr val="000000"/>
              </a:buClr>
              <a:buSzPct val="45000"/>
              <a:buFont typeface="StarSymbol" charset="0"/>
              <a:buChar char="●"/>
              <a:defRPr/>
            </a:pPr>
            <a:r>
              <a:rPr lang="en-US" altLang="en-US" sz="2300" b="1" smtClean="0">
                <a:solidFill>
                  <a:srgbClr val="454545"/>
                </a:solidFill>
                <a:latin typeface="Corbel" panose="020B0503020204020204" pitchFamily="34" charset="0"/>
                <a:ea typeface="DejaVu Sans" charset="0"/>
                <a:cs typeface="DejaVu Sans" charset="0"/>
              </a:rPr>
              <a:t>Fifth Outline Level</a:t>
            </a:r>
          </a:p>
          <a:p>
            <a:pPr lvl="4" eaLnBrk="1" hangingPunct="1">
              <a:spcAft>
                <a:spcPts val="288"/>
              </a:spcAft>
              <a:buClr>
                <a:srgbClr val="000000"/>
              </a:buClr>
              <a:buSzPct val="45000"/>
              <a:buFont typeface="StarSymbol" charset="0"/>
              <a:buChar char="●"/>
              <a:defRPr/>
            </a:pPr>
            <a:r>
              <a:rPr lang="en-US" altLang="en-US" sz="2300" b="1" smtClean="0">
                <a:solidFill>
                  <a:srgbClr val="454545"/>
                </a:solidFill>
                <a:latin typeface="Corbel" panose="020B0503020204020204" pitchFamily="34" charset="0"/>
                <a:ea typeface="DejaVu Sans" charset="0"/>
                <a:cs typeface="DejaVu Sans" charset="0"/>
              </a:rPr>
              <a:t>Sixth Outline Level</a:t>
            </a:r>
          </a:p>
          <a:p>
            <a:pPr eaLnBrk="1" hangingPunct="1">
              <a:spcAft>
                <a:spcPts val="1425"/>
              </a:spcAft>
              <a:buSzPct val="100000"/>
              <a:defRPr/>
            </a:pPr>
            <a:r>
              <a:rPr lang="en-US" altLang="en-US" sz="2300" b="1" smtClean="0">
                <a:solidFill>
                  <a:srgbClr val="454545"/>
                </a:solidFill>
                <a:latin typeface="Corbel" panose="020B0503020204020204" pitchFamily="34" charset="0"/>
                <a:ea typeface="DejaVu Sans" charset="0"/>
                <a:cs typeface="DejaVu Sans" charset="0"/>
              </a:rPr>
              <a:t>Seventh Outline LevelClick to edit Master text styles</a:t>
            </a:r>
          </a:p>
        </p:txBody>
      </p:sp>
      <p:sp>
        <p:nvSpPr>
          <p:cNvPr id="307205" name="Text Box 5"/>
          <p:cNvSpPr txBox="1">
            <a:spLocks noChangeArrowheads="1"/>
          </p:cNvSpPr>
          <p:nvPr/>
        </p:nvSpPr>
        <p:spPr bwMode="auto">
          <a:xfrm>
            <a:off x="4645025" y="2449513"/>
            <a:ext cx="4041775" cy="3951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0" anchor="b"/>
          <a:lstStyle>
            <a:lvl1pPr marL="428625" indent="-323850">
              <a:tabLst>
                <a:tab pos="428625" algn="l"/>
                <a:tab pos="876300" algn="l"/>
                <a:tab pos="1325563" algn="l"/>
                <a:tab pos="1774825" algn="l"/>
                <a:tab pos="2224088" algn="l"/>
                <a:tab pos="2673350" algn="l"/>
                <a:tab pos="3122613" algn="l"/>
                <a:tab pos="3571875" algn="l"/>
                <a:tab pos="4021138" algn="l"/>
                <a:tab pos="4470400" algn="l"/>
                <a:tab pos="4919663" algn="l"/>
                <a:tab pos="5368925" algn="l"/>
                <a:tab pos="5818188" algn="l"/>
                <a:tab pos="6267450" algn="l"/>
                <a:tab pos="6716713" algn="l"/>
                <a:tab pos="7165975" algn="l"/>
                <a:tab pos="7615238" algn="l"/>
                <a:tab pos="8064500" algn="l"/>
                <a:tab pos="8513763" algn="l"/>
                <a:tab pos="8963025" algn="l"/>
                <a:tab pos="9412288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1pPr>
            <a:lvl2pPr marL="860425" indent="-320675">
              <a:tabLst>
                <a:tab pos="428625" algn="l"/>
                <a:tab pos="876300" algn="l"/>
                <a:tab pos="1325563" algn="l"/>
                <a:tab pos="1774825" algn="l"/>
                <a:tab pos="2224088" algn="l"/>
                <a:tab pos="2673350" algn="l"/>
                <a:tab pos="3122613" algn="l"/>
                <a:tab pos="3571875" algn="l"/>
                <a:tab pos="4021138" algn="l"/>
                <a:tab pos="4470400" algn="l"/>
                <a:tab pos="4919663" algn="l"/>
                <a:tab pos="5368925" algn="l"/>
                <a:tab pos="5818188" algn="l"/>
                <a:tab pos="6267450" algn="l"/>
                <a:tab pos="6716713" algn="l"/>
                <a:tab pos="7165975" algn="l"/>
                <a:tab pos="7615238" algn="l"/>
                <a:tab pos="8064500" algn="l"/>
                <a:tab pos="8513763" algn="l"/>
                <a:tab pos="8963025" algn="l"/>
                <a:tab pos="9412288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2pPr>
            <a:lvl3pPr marL="1292225" indent="-284163">
              <a:tabLst>
                <a:tab pos="428625" algn="l"/>
                <a:tab pos="876300" algn="l"/>
                <a:tab pos="1325563" algn="l"/>
                <a:tab pos="1774825" algn="l"/>
                <a:tab pos="2224088" algn="l"/>
                <a:tab pos="2673350" algn="l"/>
                <a:tab pos="3122613" algn="l"/>
                <a:tab pos="3571875" algn="l"/>
                <a:tab pos="4021138" algn="l"/>
                <a:tab pos="4470400" algn="l"/>
                <a:tab pos="4919663" algn="l"/>
                <a:tab pos="5368925" algn="l"/>
                <a:tab pos="5818188" algn="l"/>
                <a:tab pos="6267450" algn="l"/>
                <a:tab pos="6716713" algn="l"/>
                <a:tab pos="7165975" algn="l"/>
                <a:tab pos="7615238" algn="l"/>
                <a:tab pos="8064500" algn="l"/>
                <a:tab pos="8513763" algn="l"/>
                <a:tab pos="8963025" algn="l"/>
                <a:tab pos="9412288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3pPr>
            <a:lvl4pPr marL="1724025" indent="-212725">
              <a:tabLst>
                <a:tab pos="428625" algn="l"/>
                <a:tab pos="876300" algn="l"/>
                <a:tab pos="1325563" algn="l"/>
                <a:tab pos="1774825" algn="l"/>
                <a:tab pos="2224088" algn="l"/>
                <a:tab pos="2673350" algn="l"/>
                <a:tab pos="3122613" algn="l"/>
                <a:tab pos="3571875" algn="l"/>
                <a:tab pos="4021138" algn="l"/>
                <a:tab pos="4470400" algn="l"/>
                <a:tab pos="4919663" algn="l"/>
                <a:tab pos="5368925" algn="l"/>
                <a:tab pos="5818188" algn="l"/>
                <a:tab pos="6267450" algn="l"/>
                <a:tab pos="6716713" algn="l"/>
                <a:tab pos="7165975" algn="l"/>
                <a:tab pos="7615238" algn="l"/>
                <a:tab pos="8064500" algn="l"/>
                <a:tab pos="8513763" algn="l"/>
                <a:tab pos="8963025" algn="l"/>
                <a:tab pos="9412288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4pPr>
            <a:lvl5pPr marL="2155825" indent="-214313">
              <a:tabLst>
                <a:tab pos="428625" algn="l"/>
                <a:tab pos="876300" algn="l"/>
                <a:tab pos="1325563" algn="l"/>
                <a:tab pos="1774825" algn="l"/>
                <a:tab pos="2224088" algn="l"/>
                <a:tab pos="2673350" algn="l"/>
                <a:tab pos="3122613" algn="l"/>
                <a:tab pos="3571875" algn="l"/>
                <a:tab pos="4021138" algn="l"/>
                <a:tab pos="4470400" algn="l"/>
                <a:tab pos="4919663" algn="l"/>
                <a:tab pos="5368925" algn="l"/>
                <a:tab pos="5818188" algn="l"/>
                <a:tab pos="6267450" algn="l"/>
                <a:tab pos="6716713" algn="l"/>
                <a:tab pos="7165975" algn="l"/>
                <a:tab pos="7615238" algn="l"/>
                <a:tab pos="8064500" algn="l"/>
                <a:tab pos="8513763" algn="l"/>
                <a:tab pos="8963025" algn="l"/>
                <a:tab pos="9412288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5pPr>
            <a:lvl6pPr marL="2613025" indent="-214313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28625" algn="l"/>
                <a:tab pos="876300" algn="l"/>
                <a:tab pos="1325563" algn="l"/>
                <a:tab pos="1774825" algn="l"/>
                <a:tab pos="2224088" algn="l"/>
                <a:tab pos="2673350" algn="l"/>
                <a:tab pos="3122613" algn="l"/>
                <a:tab pos="3571875" algn="l"/>
                <a:tab pos="4021138" algn="l"/>
                <a:tab pos="4470400" algn="l"/>
                <a:tab pos="4919663" algn="l"/>
                <a:tab pos="5368925" algn="l"/>
                <a:tab pos="5818188" algn="l"/>
                <a:tab pos="6267450" algn="l"/>
                <a:tab pos="6716713" algn="l"/>
                <a:tab pos="7165975" algn="l"/>
                <a:tab pos="7615238" algn="l"/>
                <a:tab pos="8064500" algn="l"/>
                <a:tab pos="8513763" algn="l"/>
                <a:tab pos="8963025" algn="l"/>
                <a:tab pos="9412288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6pPr>
            <a:lvl7pPr marL="3070225" indent="-214313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28625" algn="l"/>
                <a:tab pos="876300" algn="l"/>
                <a:tab pos="1325563" algn="l"/>
                <a:tab pos="1774825" algn="l"/>
                <a:tab pos="2224088" algn="l"/>
                <a:tab pos="2673350" algn="l"/>
                <a:tab pos="3122613" algn="l"/>
                <a:tab pos="3571875" algn="l"/>
                <a:tab pos="4021138" algn="l"/>
                <a:tab pos="4470400" algn="l"/>
                <a:tab pos="4919663" algn="l"/>
                <a:tab pos="5368925" algn="l"/>
                <a:tab pos="5818188" algn="l"/>
                <a:tab pos="6267450" algn="l"/>
                <a:tab pos="6716713" algn="l"/>
                <a:tab pos="7165975" algn="l"/>
                <a:tab pos="7615238" algn="l"/>
                <a:tab pos="8064500" algn="l"/>
                <a:tab pos="8513763" algn="l"/>
                <a:tab pos="8963025" algn="l"/>
                <a:tab pos="9412288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7pPr>
            <a:lvl8pPr marL="3527425" indent="-214313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28625" algn="l"/>
                <a:tab pos="876300" algn="l"/>
                <a:tab pos="1325563" algn="l"/>
                <a:tab pos="1774825" algn="l"/>
                <a:tab pos="2224088" algn="l"/>
                <a:tab pos="2673350" algn="l"/>
                <a:tab pos="3122613" algn="l"/>
                <a:tab pos="3571875" algn="l"/>
                <a:tab pos="4021138" algn="l"/>
                <a:tab pos="4470400" algn="l"/>
                <a:tab pos="4919663" algn="l"/>
                <a:tab pos="5368925" algn="l"/>
                <a:tab pos="5818188" algn="l"/>
                <a:tab pos="6267450" algn="l"/>
                <a:tab pos="6716713" algn="l"/>
                <a:tab pos="7165975" algn="l"/>
                <a:tab pos="7615238" algn="l"/>
                <a:tab pos="8064500" algn="l"/>
                <a:tab pos="8513763" algn="l"/>
                <a:tab pos="8963025" algn="l"/>
                <a:tab pos="9412288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8pPr>
            <a:lvl9pPr marL="3984625" indent="-214313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28625" algn="l"/>
                <a:tab pos="876300" algn="l"/>
                <a:tab pos="1325563" algn="l"/>
                <a:tab pos="1774825" algn="l"/>
                <a:tab pos="2224088" algn="l"/>
                <a:tab pos="2673350" algn="l"/>
                <a:tab pos="3122613" algn="l"/>
                <a:tab pos="3571875" algn="l"/>
                <a:tab pos="4021138" algn="l"/>
                <a:tab pos="4470400" algn="l"/>
                <a:tab pos="4919663" algn="l"/>
                <a:tab pos="5368925" algn="l"/>
                <a:tab pos="5818188" algn="l"/>
                <a:tab pos="6267450" algn="l"/>
                <a:tab pos="6716713" algn="l"/>
                <a:tab pos="7165975" algn="l"/>
                <a:tab pos="7615238" algn="l"/>
                <a:tab pos="8064500" algn="l"/>
                <a:tab pos="8513763" algn="l"/>
                <a:tab pos="8963025" algn="l"/>
                <a:tab pos="9412288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9pPr>
          </a:lstStyle>
          <a:p>
            <a:pPr eaLnBrk="1" hangingPunct="1">
              <a:spcAft>
                <a:spcPts val="1425"/>
              </a:spcAft>
              <a:buClr>
                <a:srgbClr val="000000"/>
              </a:buClr>
              <a:buSzPct val="45000"/>
              <a:buFont typeface="StarSymbol" charset="0"/>
              <a:buChar char="●"/>
              <a:defRPr/>
            </a:pPr>
            <a:r>
              <a:rPr lang="en-US" altLang="en-US" sz="2400" smtClean="0">
                <a:solidFill>
                  <a:srgbClr val="454545"/>
                </a:solidFill>
                <a:latin typeface="Corbel" panose="020B0503020204020204" pitchFamily="34" charset="0"/>
                <a:ea typeface="DejaVu Sans" charset="0"/>
                <a:cs typeface="DejaVu Sans" charset="0"/>
              </a:rPr>
              <a:t>Click to edit the outline text format</a:t>
            </a:r>
          </a:p>
          <a:p>
            <a:pPr lvl="1" eaLnBrk="1" hangingPunct="1">
              <a:spcAft>
                <a:spcPts val="1138"/>
              </a:spcAft>
              <a:buClr>
                <a:srgbClr val="000000"/>
              </a:buClr>
              <a:buSzPct val="75000"/>
              <a:buFont typeface="StarSymbol" charset="0"/>
              <a:buChar char="–"/>
              <a:defRPr/>
            </a:pPr>
            <a:r>
              <a:rPr lang="en-US" altLang="en-US" sz="2400" smtClean="0">
                <a:solidFill>
                  <a:srgbClr val="454545"/>
                </a:solidFill>
                <a:latin typeface="Corbel" panose="020B0503020204020204" pitchFamily="34" charset="0"/>
                <a:ea typeface="DejaVu Sans" charset="0"/>
                <a:cs typeface="DejaVu Sans" charset="0"/>
              </a:rPr>
              <a:t>Second Outline Level</a:t>
            </a:r>
          </a:p>
          <a:p>
            <a:pPr lvl="2" eaLnBrk="1" hangingPunct="1">
              <a:spcAft>
                <a:spcPts val="850"/>
              </a:spcAft>
              <a:buClr>
                <a:srgbClr val="000000"/>
              </a:buClr>
              <a:buSzPct val="45000"/>
              <a:buFont typeface="StarSymbol" charset="0"/>
              <a:buChar char="●"/>
              <a:defRPr/>
            </a:pPr>
            <a:r>
              <a:rPr lang="en-US" altLang="en-US" sz="2400" smtClean="0">
                <a:solidFill>
                  <a:srgbClr val="454545"/>
                </a:solidFill>
                <a:latin typeface="Corbel" panose="020B0503020204020204" pitchFamily="34" charset="0"/>
                <a:ea typeface="DejaVu Sans" charset="0"/>
                <a:cs typeface="DejaVu Sans" charset="0"/>
              </a:rPr>
              <a:t>Third Outline Level</a:t>
            </a:r>
          </a:p>
          <a:p>
            <a:pPr lvl="3" eaLnBrk="1" hangingPunct="1">
              <a:spcAft>
                <a:spcPts val="575"/>
              </a:spcAft>
              <a:buClr>
                <a:srgbClr val="000000"/>
              </a:buClr>
              <a:buSzPct val="75000"/>
              <a:buFont typeface="StarSymbol" charset="0"/>
              <a:buChar char="–"/>
              <a:defRPr/>
            </a:pPr>
            <a:r>
              <a:rPr lang="en-US" altLang="en-US" sz="2400" smtClean="0">
                <a:solidFill>
                  <a:srgbClr val="454545"/>
                </a:solidFill>
                <a:latin typeface="Corbel" panose="020B0503020204020204" pitchFamily="34" charset="0"/>
                <a:ea typeface="DejaVu Sans" charset="0"/>
                <a:cs typeface="DejaVu Sans" charset="0"/>
              </a:rPr>
              <a:t>Fourth Outline Level</a:t>
            </a:r>
          </a:p>
          <a:p>
            <a:pPr lvl="4" eaLnBrk="1" hangingPunct="1">
              <a:spcAft>
                <a:spcPts val="288"/>
              </a:spcAft>
              <a:buClr>
                <a:srgbClr val="000000"/>
              </a:buClr>
              <a:buSzPct val="45000"/>
              <a:buFont typeface="StarSymbol" charset="0"/>
              <a:buChar char="●"/>
              <a:defRPr/>
            </a:pPr>
            <a:r>
              <a:rPr lang="en-US" altLang="en-US" sz="2400" smtClean="0">
                <a:solidFill>
                  <a:srgbClr val="454545"/>
                </a:solidFill>
                <a:latin typeface="Corbel" panose="020B0503020204020204" pitchFamily="34" charset="0"/>
                <a:ea typeface="DejaVu Sans" charset="0"/>
                <a:cs typeface="DejaVu Sans" charset="0"/>
              </a:rPr>
              <a:t>Fifth Outline Level</a:t>
            </a:r>
          </a:p>
          <a:p>
            <a:pPr lvl="4" eaLnBrk="1" hangingPunct="1">
              <a:spcAft>
                <a:spcPts val="288"/>
              </a:spcAft>
              <a:buClr>
                <a:srgbClr val="000000"/>
              </a:buClr>
              <a:buSzPct val="45000"/>
              <a:buFont typeface="StarSymbol" charset="0"/>
              <a:buChar char="●"/>
              <a:defRPr/>
            </a:pPr>
            <a:r>
              <a:rPr lang="en-US" altLang="en-US" sz="2400" smtClean="0">
                <a:solidFill>
                  <a:srgbClr val="454545"/>
                </a:solidFill>
                <a:latin typeface="Corbel" panose="020B0503020204020204" pitchFamily="34" charset="0"/>
                <a:ea typeface="DejaVu Sans" charset="0"/>
                <a:cs typeface="DejaVu Sans" charset="0"/>
              </a:rPr>
              <a:t>Sixth Outline Level</a:t>
            </a:r>
          </a:p>
          <a:p>
            <a:pPr eaLnBrk="1" hangingPunct="1">
              <a:spcAft>
                <a:spcPts val="1425"/>
              </a:spcAft>
              <a:buClr>
                <a:srgbClr val="F0AD00"/>
              </a:buClr>
              <a:buSzPct val="80000"/>
              <a:buFont typeface="Wingdings 2" panose="05020102010507070707" pitchFamily="18" charset="2"/>
              <a:buChar char=""/>
              <a:defRPr/>
            </a:pPr>
            <a:r>
              <a:rPr lang="en-US" altLang="en-US" sz="2400" smtClean="0">
                <a:solidFill>
                  <a:srgbClr val="454545"/>
                </a:solidFill>
                <a:latin typeface="Corbel" panose="020B0503020204020204" pitchFamily="34" charset="0"/>
                <a:ea typeface="DejaVu Sans" charset="0"/>
                <a:cs typeface="DejaVu Sans" charset="0"/>
              </a:rPr>
              <a:t>Seventh Outline LevelClick to edit Master text styles</a:t>
            </a:r>
          </a:p>
          <a:p>
            <a:pPr lvl="1" eaLnBrk="1" hangingPunct="1">
              <a:spcBef>
                <a:spcPts val="400"/>
              </a:spcBef>
              <a:spcAft>
                <a:spcPts val="1425"/>
              </a:spcAft>
              <a:buClr>
                <a:srgbClr val="60B5CC"/>
              </a:buClr>
              <a:buSzPct val="90000"/>
              <a:buFont typeface="Wingdings" panose="05000000000000000000" pitchFamily="2" charset="2"/>
              <a:buChar char=""/>
              <a:defRPr/>
            </a:pPr>
            <a:r>
              <a:rPr lang="en-US" altLang="en-US" sz="2000" smtClean="0">
                <a:solidFill>
                  <a:srgbClr val="000000"/>
                </a:solidFill>
                <a:latin typeface="Corbel" panose="020B0503020204020204" pitchFamily="34" charset="0"/>
                <a:ea typeface="DejaVu Sans" charset="0"/>
                <a:cs typeface="DejaVu Sans" charset="0"/>
              </a:rPr>
              <a:t>Second level</a:t>
            </a:r>
          </a:p>
          <a:p>
            <a:pPr lvl="2" eaLnBrk="1" hangingPunct="1">
              <a:spcBef>
                <a:spcPts val="363"/>
              </a:spcBef>
              <a:spcAft>
                <a:spcPts val="1425"/>
              </a:spcAft>
              <a:buClr>
                <a:srgbClr val="E66C7D"/>
              </a:buClr>
              <a:buSzPct val="100000"/>
              <a:buFont typeface="Arial" panose="020B0604020202020204" pitchFamily="34" charset="0"/>
              <a:buChar char="▪"/>
              <a:defRPr/>
            </a:pPr>
            <a:r>
              <a:rPr lang="en-US" altLang="en-US" smtClean="0">
                <a:solidFill>
                  <a:srgbClr val="000000"/>
                </a:solidFill>
                <a:latin typeface="Corbel" panose="020B0503020204020204" pitchFamily="34" charset="0"/>
                <a:ea typeface="DejaVu Sans" charset="0"/>
                <a:cs typeface="DejaVu Sans" charset="0"/>
              </a:rPr>
              <a:t>Third level</a:t>
            </a:r>
          </a:p>
          <a:p>
            <a:pPr lvl="3" eaLnBrk="1" hangingPunct="1">
              <a:spcBef>
                <a:spcPts val="325"/>
              </a:spcBef>
              <a:spcAft>
                <a:spcPts val="1425"/>
              </a:spcAft>
              <a:buClr>
                <a:srgbClr val="6BB76D"/>
              </a:buClr>
              <a:buSzPct val="100000"/>
              <a:buFont typeface="Arial" panose="020B0604020202020204" pitchFamily="34" charset="0"/>
              <a:buChar char="▪"/>
              <a:defRPr/>
            </a:pPr>
            <a:r>
              <a:rPr lang="en-US" altLang="en-US" sz="1600" smtClean="0">
                <a:solidFill>
                  <a:srgbClr val="000000"/>
                </a:solidFill>
                <a:latin typeface="Corbel" panose="020B0503020204020204" pitchFamily="34" charset="0"/>
                <a:ea typeface="DejaVu Sans" charset="0"/>
                <a:cs typeface="DejaVu Sans" charset="0"/>
              </a:rPr>
              <a:t>Fourth level</a:t>
            </a:r>
          </a:p>
          <a:p>
            <a:pPr lvl="4" eaLnBrk="1" hangingPunct="1">
              <a:spcBef>
                <a:spcPts val="325"/>
              </a:spcBef>
              <a:spcAft>
                <a:spcPts val="1425"/>
              </a:spcAft>
              <a:buClr>
                <a:srgbClr val="E88651"/>
              </a:buClr>
              <a:buSzPct val="100000"/>
              <a:buFont typeface="Wingdings 3" panose="05040102010807070707" pitchFamily="18" charset="2"/>
              <a:buChar char=""/>
              <a:defRPr/>
            </a:pPr>
            <a:r>
              <a:rPr lang="en-US" altLang="en-US" sz="1600" smtClean="0">
                <a:solidFill>
                  <a:srgbClr val="000000"/>
                </a:solidFill>
                <a:latin typeface="Corbel" panose="020B0503020204020204" pitchFamily="34" charset="0"/>
                <a:ea typeface="DejaVu Sans" charset="0"/>
                <a:cs typeface="DejaVu Sans" charset="0"/>
              </a:rPr>
              <a:t>Fifth level</a:t>
            </a:r>
          </a:p>
        </p:txBody>
      </p:sp>
      <p:sp>
        <p:nvSpPr>
          <p:cNvPr id="307206" name="Rectangle 6"/>
          <p:cNvSpPr>
            <a:spLocks noGrp="1" noChangeArrowheads="1"/>
          </p:cNvSpPr>
          <p:nvPr>
            <p:ph type="dt"/>
          </p:nvPr>
        </p:nvSpPr>
        <p:spPr bwMode="auto">
          <a:xfrm>
            <a:off x="-11798300" y="-11798300"/>
            <a:ext cx="11795125" cy="1179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5000" rIns="90000" bIns="450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  <a:tab pos="10134600" algn="l"/>
                <a:tab pos="10858500" algn="l"/>
                <a:tab pos="11582400" algn="l"/>
              </a:tabLst>
              <a:defRPr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5016932C-0CC9-4DE4-A01E-A63A806D62E5}" type="datetime1">
              <a:rPr lang="en-GB" altLang="en-US"/>
              <a:pPr>
                <a:defRPr/>
              </a:pPr>
              <a:t>06/11/2016</a:t>
            </a:fld>
            <a:endParaRPr lang="en-GB" altLang="en-US"/>
          </a:p>
        </p:txBody>
      </p:sp>
      <p:sp>
        <p:nvSpPr>
          <p:cNvPr id="300040" name="Text Box 7"/>
          <p:cNvSpPr txBox="1">
            <a:spLocks noChangeArrowheads="1"/>
          </p:cNvSpPr>
          <p:nvPr/>
        </p:nvSpPr>
        <p:spPr bwMode="auto">
          <a:xfrm>
            <a:off x="-11798300" y="-11798300"/>
            <a:ext cx="11799888" cy="1179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307208" name="Rectangle 8"/>
          <p:cNvSpPr>
            <a:spLocks noGrp="1" noChangeArrowheads="1"/>
          </p:cNvSpPr>
          <p:nvPr>
            <p:ph type="sldNum"/>
          </p:nvPr>
        </p:nvSpPr>
        <p:spPr bwMode="auto">
          <a:xfrm>
            <a:off x="-11798300" y="-11798300"/>
            <a:ext cx="11795125" cy="1179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5000" rIns="90000" bIns="450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  <a:tab pos="10134600" algn="l"/>
                <a:tab pos="10858500" algn="l"/>
                <a:tab pos="11582400" algn="l"/>
              </a:tabLst>
              <a:defRPr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6B167148-53E1-4E68-97B9-1852427B9293}" type="slidenum">
              <a:rPr lang="en-GB" altLang="en-US"/>
              <a:pPr>
                <a:defRPr/>
              </a:pPr>
              <a:t>‹#›</a:t>
            </a:fld>
            <a:endParaRPr lang="en-GB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7146" r:id="rId1"/>
    <p:sldLayoutId id="2147497147" r:id="rId2"/>
    <p:sldLayoutId id="2147497148" r:id="rId3"/>
    <p:sldLayoutId id="2147497149" r:id="rId4"/>
    <p:sldLayoutId id="2147497150" r:id="rId5"/>
    <p:sldLayoutId id="2147497151" r:id="rId6"/>
    <p:sldLayoutId id="2147497152" r:id="rId7"/>
    <p:sldLayoutId id="2147497153" r:id="rId8"/>
    <p:sldLayoutId id="2147497154" r:id="rId9"/>
    <p:sldLayoutId id="2147497155" r:id="rId10"/>
    <p:sldLayoutId id="2147497156" r:id="rId11"/>
  </p:sldLayoutIdLst>
  <p:hf sldNum="0" hdr="0" ftr="0"/>
  <p:txStyles>
    <p:titleStyle>
      <a:lvl1pPr algn="l" defTabSz="449263" rtl="0" eaLnBrk="0" fontAlgn="base" hangingPunct="0">
        <a:lnSpc>
          <a:spcPct val="98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kern="1200">
          <a:solidFill>
            <a:srgbClr val="000000"/>
          </a:solidFill>
          <a:latin typeface="+mj-lt"/>
          <a:ea typeface="+mj-ea"/>
          <a:cs typeface="+mj-cs"/>
        </a:defRPr>
      </a:lvl1pPr>
      <a:lvl2pPr algn="l" defTabSz="449263" rtl="0" eaLnBrk="0" fontAlgn="base" hangingPunct="0">
        <a:lnSpc>
          <a:spcPct val="98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>
          <a:solidFill>
            <a:srgbClr val="000000"/>
          </a:solidFill>
          <a:latin typeface="Corbel" panose="020B0503020204020204" pitchFamily="34" charset="0"/>
          <a:ea typeface="DejaVu Sans" charset="0"/>
          <a:cs typeface="DejaVu Sans" charset="0"/>
        </a:defRPr>
      </a:lvl2pPr>
      <a:lvl3pPr algn="l" defTabSz="449263" rtl="0" eaLnBrk="0" fontAlgn="base" hangingPunct="0">
        <a:lnSpc>
          <a:spcPct val="98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>
          <a:solidFill>
            <a:srgbClr val="000000"/>
          </a:solidFill>
          <a:latin typeface="Corbel" panose="020B0503020204020204" pitchFamily="34" charset="0"/>
          <a:ea typeface="DejaVu Sans" charset="0"/>
          <a:cs typeface="DejaVu Sans" charset="0"/>
        </a:defRPr>
      </a:lvl3pPr>
      <a:lvl4pPr algn="l" defTabSz="449263" rtl="0" eaLnBrk="0" fontAlgn="base" hangingPunct="0">
        <a:lnSpc>
          <a:spcPct val="98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>
          <a:solidFill>
            <a:srgbClr val="000000"/>
          </a:solidFill>
          <a:latin typeface="Corbel" panose="020B0503020204020204" pitchFamily="34" charset="0"/>
          <a:ea typeface="DejaVu Sans" charset="0"/>
          <a:cs typeface="DejaVu Sans" charset="0"/>
        </a:defRPr>
      </a:lvl4pPr>
      <a:lvl5pPr algn="l" defTabSz="449263" rtl="0" eaLnBrk="0" fontAlgn="base" hangingPunct="0">
        <a:lnSpc>
          <a:spcPct val="98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>
          <a:solidFill>
            <a:srgbClr val="000000"/>
          </a:solidFill>
          <a:latin typeface="Corbel" panose="020B0503020204020204" pitchFamily="34" charset="0"/>
          <a:ea typeface="DejaVu Sans" charset="0"/>
          <a:cs typeface="DejaVu Sans" charset="0"/>
        </a:defRPr>
      </a:lvl5pPr>
      <a:lvl6pPr marL="2514600" indent="-228600" algn="l" defTabSz="449263" rtl="0" fontAlgn="base">
        <a:lnSpc>
          <a:spcPct val="98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>
          <a:solidFill>
            <a:srgbClr val="000000"/>
          </a:solidFill>
          <a:latin typeface="Corbel" panose="020B0503020204020204" pitchFamily="34" charset="0"/>
          <a:ea typeface="DejaVu Sans" charset="0"/>
          <a:cs typeface="DejaVu Sans" charset="0"/>
        </a:defRPr>
      </a:lvl6pPr>
      <a:lvl7pPr marL="2971800" indent="-228600" algn="l" defTabSz="449263" rtl="0" fontAlgn="base">
        <a:lnSpc>
          <a:spcPct val="98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>
          <a:solidFill>
            <a:srgbClr val="000000"/>
          </a:solidFill>
          <a:latin typeface="Corbel" panose="020B0503020204020204" pitchFamily="34" charset="0"/>
          <a:ea typeface="DejaVu Sans" charset="0"/>
          <a:cs typeface="DejaVu Sans" charset="0"/>
        </a:defRPr>
      </a:lvl7pPr>
      <a:lvl8pPr marL="3429000" indent="-228600" algn="l" defTabSz="449263" rtl="0" fontAlgn="base">
        <a:lnSpc>
          <a:spcPct val="98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>
          <a:solidFill>
            <a:srgbClr val="000000"/>
          </a:solidFill>
          <a:latin typeface="Corbel" panose="020B0503020204020204" pitchFamily="34" charset="0"/>
          <a:ea typeface="DejaVu Sans" charset="0"/>
          <a:cs typeface="DejaVu Sans" charset="0"/>
        </a:defRPr>
      </a:lvl8pPr>
      <a:lvl9pPr marL="3886200" indent="-228600" algn="l" defTabSz="449263" rtl="0" fontAlgn="base">
        <a:lnSpc>
          <a:spcPct val="98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>
          <a:solidFill>
            <a:srgbClr val="000000"/>
          </a:solidFill>
          <a:latin typeface="Corbel" panose="020B0503020204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lnSpc>
          <a:spcPct val="98000"/>
        </a:lnSpc>
        <a:spcBef>
          <a:spcPct val="0"/>
        </a:spcBef>
        <a:spcAft>
          <a:spcPts val="1425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lnSpc>
          <a:spcPct val="98000"/>
        </a:lnSpc>
        <a:spcBef>
          <a:spcPct val="0"/>
        </a:spcBef>
        <a:spcAft>
          <a:spcPts val="1138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lnSpc>
          <a:spcPct val="98000"/>
        </a:lnSpc>
        <a:spcBef>
          <a:spcPct val="0"/>
        </a:spcBef>
        <a:spcAft>
          <a:spcPts val="85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lnSpc>
          <a:spcPct val="98000"/>
        </a:lnSpc>
        <a:spcBef>
          <a:spcPct val="0"/>
        </a:spcBef>
        <a:spcAft>
          <a:spcPts val="575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lnSpc>
          <a:spcPct val="98000"/>
        </a:lnSpc>
        <a:spcBef>
          <a:spcPct val="0"/>
        </a:spcBef>
        <a:spcAft>
          <a:spcPts val="288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058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155575"/>
            <a:ext cx="8224838" cy="1247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000" rIns="45720" bIns="450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301059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774825"/>
            <a:ext cx="8224838" cy="4621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54720" tIns="91440" rIns="90000" bIns="450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308227" name="Rectangle 3"/>
          <p:cNvSpPr>
            <a:spLocks noGrp="1" noChangeArrowheads="1"/>
          </p:cNvSpPr>
          <p:nvPr>
            <p:ph type="dt"/>
          </p:nvPr>
        </p:nvSpPr>
        <p:spPr bwMode="auto">
          <a:xfrm>
            <a:off x="-11798300" y="-11798300"/>
            <a:ext cx="11795125" cy="1179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5000" rIns="90000" bIns="450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  <a:tab pos="10134600" algn="l"/>
                <a:tab pos="10858500" algn="l"/>
                <a:tab pos="11582400" algn="l"/>
              </a:tabLst>
              <a:defRPr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A6BF3314-5A6E-43AB-B399-2C806A78A8CF}" type="datetime1">
              <a:rPr lang="en-GB" altLang="en-US"/>
              <a:pPr>
                <a:defRPr/>
              </a:pPr>
              <a:t>06/11/2016</a:t>
            </a:fld>
            <a:endParaRPr lang="en-GB" altLang="en-US"/>
          </a:p>
        </p:txBody>
      </p:sp>
      <p:sp>
        <p:nvSpPr>
          <p:cNvPr id="301061" name="Text Box 4"/>
          <p:cNvSpPr txBox="1">
            <a:spLocks noChangeArrowheads="1"/>
          </p:cNvSpPr>
          <p:nvPr/>
        </p:nvSpPr>
        <p:spPr bwMode="auto">
          <a:xfrm>
            <a:off x="-11798300" y="-11798300"/>
            <a:ext cx="11799888" cy="1179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308229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-11798300" y="-11798300"/>
            <a:ext cx="11795125" cy="1179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5000" rIns="90000" bIns="450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  <a:tab pos="10134600" algn="l"/>
                <a:tab pos="10858500" algn="l"/>
                <a:tab pos="11582400" algn="l"/>
              </a:tabLst>
              <a:defRPr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FA9775DE-99E2-48BE-8C30-729822BA06F7}" type="slidenum">
              <a:rPr lang="en-GB" altLang="en-US"/>
              <a:pPr>
                <a:defRPr/>
              </a:pPr>
              <a:t>‹#›</a:t>
            </a:fld>
            <a:endParaRPr lang="en-GB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7157" r:id="rId1"/>
    <p:sldLayoutId id="2147497158" r:id="rId2"/>
    <p:sldLayoutId id="2147497159" r:id="rId3"/>
    <p:sldLayoutId id="2147497160" r:id="rId4"/>
    <p:sldLayoutId id="2147497161" r:id="rId5"/>
    <p:sldLayoutId id="2147497162" r:id="rId6"/>
    <p:sldLayoutId id="2147497163" r:id="rId7"/>
    <p:sldLayoutId id="2147497164" r:id="rId8"/>
    <p:sldLayoutId id="2147497165" r:id="rId9"/>
    <p:sldLayoutId id="2147497166" r:id="rId10"/>
    <p:sldLayoutId id="2147497167" r:id="rId11"/>
  </p:sldLayoutIdLst>
  <p:hf sldNum="0" hdr="0" ftr="0"/>
  <p:txStyles>
    <p:titleStyle>
      <a:lvl1pPr algn="l" defTabSz="449263" rtl="0" eaLnBrk="0" fontAlgn="base" hangingPunct="0">
        <a:lnSpc>
          <a:spcPct val="98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kern="1200">
          <a:solidFill>
            <a:srgbClr val="000000"/>
          </a:solidFill>
          <a:latin typeface="+mj-lt"/>
          <a:ea typeface="+mj-ea"/>
          <a:cs typeface="+mj-cs"/>
        </a:defRPr>
      </a:lvl1pPr>
      <a:lvl2pPr algn="l" defTabSz="449263" rtl="0" eaLnBrk="0" fontAlgn="base" hangingPunct="0">
        <a:lnSpc>
          <a:spcPct val="98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>
          <a:solidFill>
            <a:srgbClr val="000000"/>
          </a:solidFill>
          <a:latin typeface="Corbel" panose="020B0503020204020204" pitchFamily="34" charset="0"/>
          <a:ea typeface="DejaVu Sans" charset="0"/>
          <a:cs typeface="DejaVu Sans" charset="0"/>
        </a:defRPr>
      </a:lvl2pPr>
      <a:lvl3pPr algn="l" defTabSz="449263" rtl="0" eaLnBrk="0" fontAlgn="base" hangingPunct="0">
        <a:lnSpc>
          <a:spcPct val="98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>
          <a:solidFill>
            <a:srgbClr val="000000"/>
          </a:solidFill>
          <a:latin typeface="Corbel" panose="020B0503020204020204" pitchFamily="34" charset="0"/>
          <a:ea typeface="DejaVu Sans" charset="0"/>
          <a:cs typeface="DejaVu Sans" charset="0"/>
        </a:defRPr>
      </a:lvl3pPr>
      <a:lvl4pPr algn="l" defTabSz="449263" rtl="0" eaLnBrk="0" fontAlgn="base" hangingPunct="0">
        <a:lnSpc>
          <a:spcPct val="98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>
          <a:solidFill>
            <a:srgbClr val="000000"/>
          </a:solidFill>
          <a:latin typeface="Corbel" panose="020B0503020204020204" pitchFamily="34" charset="0"/>
          <a:ea typeface="DejaVu Sans" charset="0"/>
          <a:cs typeface="DejaVu Sans" charset="0"/>
        </a:defRPr>
      </a:lvl4pPr>
      <a:lvl5pPr algn="l" defTabSz="449263" rtl="0" eaLnBrk="0" fontAlgn="base" hangingPunct="0">
        <a:lnSpc>
          <a:spcPct val="98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>
          <a:solidFill>
            <a:srgbClr val="000000"/>
          </a:solidFill>
          <a:latin typeface="Corbel" panose="020B0503020204020204" pitchFamily="34" charset="0"/>
          <a:ea typeface="DejaVu Sans" charset="0"/>
          <a:cs typeface="DejaVu Sans" charset="0"/>
        </a:defRPr>
      </a:lvl5pPr>
      <a:lvl6pPr marL="2514600" indent="-228600" algn="l" defTabSz="449263" rtl="0" fontAlgn="base">
        <a:lnSpc>
          <a:spcPct val="98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>
          <a:solidFill>
            <a:srgbClr val="000000"/>
          </a:solidFill>
          <a:latin typeface="Corbel" panose="020B0503020204020204" pitchFamily="34" charset="0"/>
          <a:ea typeface="DejaVu Sans" charset="0"/>
          <a:cs typeface="DejaVu Sans" charset="0"/>
        </a:defRPr>
      </a:lvl6pPr>
      <a:lvl7pPr marL="2971800" indent="-228600" algn="l" defTabSz="449263" rtl="0" fontAlgn="base">
        <a:lnSpc>
          <a:spcPct val="98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>
          <a:solidFill>
            <a:srgbClr val="000000"/>
          </a:solidFill>
          <a:latin typeface="Corbel" panose="020B0503020204020204" pitchFamily="34" charset="0"/>
          <a:ea typeface="DejaVu Sans" charset="0"/>
          <a:cs typeface="DejaVu Sans" charset="0"/>
        </a:defRPr>
      </a:lvl7pPr>
      <a:lvl8pPr marL="3429000" indent="-228600" algn="l" defTabSz="449263" rtl="0" fontAlgn="base">
        <a:lnSpc>
          <a:spcPct val="98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>
          <a:solidFill>
            <a:srgbClr val="000000"/>
          </a:solidFill>
          <a:latin typeface="Corbel" panose="020B0503020204020204" pitchFamily="34" charset="0"/>
          <a:ea typeface="DejaVu Sans" charset="0"/>
          <a:cs typeface="DejaVu Sans" charset="0"/>
        </a:defRPr>
      </a:lvl8pPr>
      <a:lvl9pPr marL="3886200" indent="-228600" algn="l" defTabSz="449263" rtl="0" fontAlgn="base">
        <a:lnSpc>
          <a:spcPct val="98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>
          <a:solidFill>
            <a:srgbClr val="000000"/>
          </a:solidFill>
          <a:latin typeface="Corbel" panose="020B0503020204020204" pitchFamily="34" charset="0"/>
          <a:ea typeface="DejaVu Sans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lnSpc>
          <a:spcPct val="98000"/>
        </a:lnSpc>
        <a:spcBef>
          <a:spcPct val="0"/>
        </a:spcBef>
        <a:spcAft>
          <a:spcPts val="1425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lnSpc>
          <a:spcPct val="98000"/>
        </a:lnSpc>
        <a:spcBef>
          <a:spcPct val="0"/>
        </a:spcBef>
        <a:spcAft>
          <a:spcPts val="1138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lnSpc>
          <a:spcPct val="98000"/>
        </a:lnSpc>
        <a:spcBef>
          <a:spcPct val="0"/>
        </a:spcBef>
        <a:spcAft>
          <a:spcPts val="85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lnSpc>
          <a:spcPct val="98000"/>
        </a:lnSpc>
        <a:spcBef>
          <a:spcPct val="0"/>
        </a:spcBef>
        <a:spcAft>
          <a:spcPts val="575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lnSpc>
          <a:spcPct val="98000"/>
        </a:lnSpc>
        <a:spcBef>
          <a:spcPct val="0"/>
        </a:spcBef>
        <a:spcAft>
          <a:spcPts val="288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130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4837" cy="1141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0000" tIns="46800" rIns="9000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304131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4837" cy="449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  <a:p>
            <a:pPr lvl="4"/>
            <a:r>
              <a:rPr lang="en-GB" altLang="en-US" smtClean="0"/>
              <a:t>Eighth Outline Level</a:t>
            </a:r>
          </a:p>
          <a:p>
            <a:pPr lvl="4"/>
            <a:r>
              <a:rPr lang="en-GB" altLang="en-US" smtClean="0"/>
              <a:t>Ninth Outline Level</a:t>
            </a:r>
          </a:p>
        </p:txBody>
      </p:sp>
      <p:sp>
        <p:nvSpPr>
          <p:cNvPr id="304132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 eaLnBrk="1" hangingPunct="1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 sz="2000" b="1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304133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 eaLnBrk="1" hangingPunct="1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 sz="2000" b="1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15365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28838" cy="473075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spcBef>
                <a:spcPct val="0"/>
              </a:spcBef>
              <a:buClrTx/>
              <a:buSzPct val="115000"/>
              <a:buFontTx/>
              <a:buNone/>
              <a:tabLst>
                <a:tab pos="723900" algn="l"/>
                <a:tab pos="1447800" algn="l"/>
              </a:tabLst>
              <a:defRPr sz="1000" b="1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Times New Roman" panose="02020603050405020304" pitchFamily="18" charset="0"/>
                <a:ea typeface="DejaVu Sans" pitchFamily="34" charset="0"/>
                <a:cs typeface="DejaVu Sans" pitchFamily="34" charset="0"/>
              </a:defRPr>
            </a:lvl1pPr>
          </a:lstStyle>
          <a:p>
            <a:pPr>
              <a:defRPr/>
            </a:pPr>
            <a:fld id="{73034FA0-05CD-4CC6-8C41-299D74D267E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7192" r:id="rId1"/>
    <p:sldLayoutId id="2147497193" r:id="rId2"/>
    <p:sldLayoutId id="2147497194" r:id="rId3"/>
    <p:sldLayoutId id="2147497195" r:id="rId4"/>
    <p:sldLayoutId id="2147497196" r:id="rId5"/>
    <p:sldLayoutId id="2147497197" r:id="rId6"/>
    <p:sldLayoutId id="2147497198" r:id="rId7"/>
    <p:sldLayoutId id="2147497199" r:id="rId8"/>
    <p:sldLayoutId id="2147497200" r:id="rId9"/>
    <p:sldLayoutId id="2147497201" r:id="rId10"/>
    <p:sldLayoutId id="2147497202" r:id="rId11"/>
    <p:sldLayoutId id="2147497203" r:id="rId12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+mj-lt"/>
          <a:ea typeface="DejaVu Sans" pitchFamily="34" charset="0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charset="0"/>
          <a:ea typeface="DejaVu Sans" pitchFamily="34" charset="0"/>
          <a:cs typeface="DejaVu Sans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charset="0"/>
          <a:ea typeface="DejaVu Sans" pitchFamily="34" charset="0"/>
          <a:cs typeface="DejaVu Sans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charset="0"/>
          <a:ea typeface="DejaVu Sans" pitchFamily="34" charset="0"/>
          <a:cs typeface="DejaVu Sans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0C0C0"/>
          </a:solidFill>
          <a:latin typeface="Arial" charset="0"/>
          <a:ea typeface="DejaVu Sans" pitchFamily="34" charset="0"/>
          <a:cs typeface="DejaVu Sans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C0C0C0"/>
          </a:solidFill>
          <a:latin typeface="Arial" charset="0"/>
          <a:cs typeface="DejaVu Sans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C0C0C0"/>
          </a:solidFill>
          <a:latin typeface="Arial" charset="0"/>
          <a:cs typeface="DejaVu Sans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C0C0C0"/>
          </a:solidFill>
          <a:latin typeface="Arial" charset="0"/>
          <a:cs typeface="DejaVu Sans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C0C0C0"/>
          </a:solidFill>
          <a:latin typeface="Arial" charset="0"/>
          <a:cs typeface="DejaVu Sans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FFFFFF"/>
          </a:solidFill>
          <a:latin typeface="+mn-lt"/>
          <a:ea typeface="DejaVu Sans" pitchFamily="34" charset="0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FFFFFF"/>
          </a:solidFill>
          <a:latin typeface="+mn-lt"/>
          <a:ea typeface="DejaVu Sans" pitchFamily="34" charset="0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FF"/>
          </a:solidFill>
          <a:latin typeface="+mn-lt"/>
          <a:ea typeface="DejaVu Sans" pitchFamily="34" charset="0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FFFFFF"/>
          </a:solidFill>
          <a:latin typeface="+mn-lt"/>
          <a:ea typeface="DejaVu Sans" pitchFamily="34" charset="0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FFFFFF"/>
          </a:solidFill>
          <a:latin typeface="+mn-lt"/>
          <a:ea typeface="DejaVu Sans" pitchFamily="34" charset="0"/>
          <a:cs typeface="+mn-cs"/>
        </a:defRPr>
      </a:lvl5pPr>
      <a:lvl6pPr marL="25146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FFFFFF"/>
          </a:solidFill>
          <a:latin typeface="+mn-lt"/>
          <a:cs typeface="+mn-cs"/>
        </a:defRPr>
      </a:lvl6pPr>
      <a:lvl7pPr marL="29718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FFFFFF"/>
          </a:solidFill>
          <a:latin typeface="+mn-lt"/>
          <a:cs typeface="+mn-cs"/>
        </a:defRPr>
      </a:lvl7pPr>
      <a:lvl8pPr marL="34290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FFFFFF"/>
          </a:solidFill>
          <a:latin typeface="+mn-lt"/>
          <a:cs typeface="+mn-cs"/>
        </a:defRPr>
      </a:lvl8pPr>
      <a:lvl9pPr marL="3886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FFFFFF"/>
          </a:solidFill>
          <a:latin typeface="+mn-lt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30723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D691CF55-CB12-43F8-BBAE-5F5309C394F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252" r:id="rId1"/>
    <p:sldLayoutId id="2147494253" r:id="rId2"/>
    <p:sldLayoutId id="2147494254" r:id="rId3"/>
    <p:sldLayoutId id="2147494255" r:id="rId4"/>
    <p:sldLayoutId id="2147494256" r:id="rId5"/>
    <p:sldLayoutId id="2147494257" r:id="rId6"/>
    <p:sldLayoutId id="2147494258" r:id="rId7"/>
    <p:sldLayoutId id="2147494259" r:id="rId8"/>
    <p:sldLayoutId id="2147494260" r:id="rId9"/>
    <p:sldLayoutId id="2147494261" r:id="rId10"/>
    <p:sldLayoutId id="2147494262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9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154" name="PlaceHolder 1"/>
          <p:cNvSpPr>
            <a:spLocks noGrp="1"/>
          </p:cNvSpPr>
          <p:nvPr>
            <p:ph type="title"/>
          </p:nvPr>
        </p:nvSpPr>
        <p:spPr bwMode="auto">
          <a:xfrm>
            <a:off x="1143000" y="1122363"/>
            <a:ext cx="6858000" cy="238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the title text formatClick to edit Master title style</a:t>
            </a:r>
          </a:p>
        </p:txBody>
      </p:sp>
      <p:sp>
        <p:nvSpPr>
          <p:cNvPr id="6" name="PlaceHolder 2"/>
          <p:cNvSpPr>
            <a:spLocks noGrp="1"/>
          </p:cNvSpPr>
          <p:nvPr>
            <p:ph type="dt"/>
          </p:nvPr>
        </p:nvSpPr>
        <p:spPr>
          <a:xfrm>
            <a:off x="628650" y="6356350"/>
            <a:ext cx="2057400" cy="365125"/>
          </a:xfrm>
          <a:prstGeom prst="rect">
            <a:avLst/>
          </a:prstGeom>
        </p:spPr>
        <p:txBody>
          <a:bodyPr anchor="ctr"/>
          <a:lstStyle>
            <a:lvl1pPr defTabSz="685800" eaLnBrk="1" fontAlgn="auto" hangingPunct="1">
              <a:spcBef>
                <a:spcPts val="0"/>
              </a:spcBef>
              <a:spcAft>
                <a:spcPts val="0"/>
              </a:spcAft>
              <a:defRPr sz="900">
                <a:solidFill>
                  <a:srgbClr val="8B8B8B"/>
                </a:solidFill>
                <a:latin typeface="Calibri"/>
              </a:defRPr>
            </a:lvl1pPr>
          </a:lstStyle>
          <a:p>
            <a:pPr>
              <a:defRPr/>
            </a:pPr>
            <a:r>
              <a:rPr lang="en-US"/>
              <a:t>9/12/15</a:t>
            </a:r>
            <a:endParaRPr lang="en-US" sz="1800">
              <a:solidFill>
                <a:prstClr val="black"/>
              </a:solidFill>
              <a:latin typeface="Arial"/>
            </a:endParaRPr>
          </a:p>
        </p:txBody>
      </p:sp>
      <p:sp>
        <p:nvSpPr>
          <p:cNvPr id="2" name="PlaceHolder 3"/>
          <p:cNvSpPr>
            <a:spLocks noGrp="1"/>
          </p:cNvSpPr>
          <p:nvPr>
            <p:ph type="ftr"/>
          </p:nvPr>
        </p:nvSpPr>
        <p:spPr>
          <a:xfrm>
            <a:off x="3028950" y="6356350"/>
            <a:ext cx="3086100" cy="365125"/>
          </a:xfrm>
          <a:prstGeom prst="rect">
            <a:avLst/>
          </a:prstGeom>
        </p:spPr>
        <p:txBody>
          <a:bodyPr anchor="ctr"/>
          <a:lstStyle>
            <a:lvl1pPr defTabSz="685800" eaLnBrk="1" fontAlgn="auto" hangingPunct="1">
              <a:spcBef>
                <a:spcPts val="0"/>
              </a:spcBef>
              <a:spcAft>
                <a:spcPts val="0"/>
              </a:spcAft>
              <a:defRPr>
                <a:solidFill>
                  <a:prstClr val="black"/>
                </a:solidFill>
                <a:latin typeface="Arial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PlaceHolder 4"/>
          <p:cNvSpPr>
            <a:spLocks noGrp="1"/>
          </p:cNvSpPr>
          <p:nvPr>
            <p:ph type="sldNum"/>
          </p:nvPr>
        </p:nvSpPr>
        <p:spPr>
          <a:xfrm>
            <a:off x="6457950" y="6356350"/>
            <a:ext cx="2057400" cy="365125"/>
          </a:xfrm>
          <a:prstGeom prst="rect">
            <a:avLst/>
          </a:prstGeom>
        </p:spPr>
        <p:txBody>
          <a:bodyPr anchor="ctr"/>
          <a:lstStyle>
            <a:lvl1pPr algn="r" defTabSz="685800" eaLnBrk="1" fontAlgn="auto" hangingPunct="1">
              <a:spcBef>
                <a:spcPts val="0"/>
              </a:spcBef>
              <a:spcAft>
                <a:spcPts val="0"/>
              </a:spcAft>
              <a:defRPr sz="900">
                <a:solidFill>
                  <a:srgbClr val="8B8B8B"/>
                </a:solidFill>
                <a:latin typeface="Calibri"/>
              </a:defRPr>
            </a:lvl1pPr>
          </a:lstStyle>
          <a:p>
            <a:pPr>
              <a:defRPr/>
            </a:pPr>
            <a:fld id="{B0F01592-1FE2-45E7-8E5B-3D7B9C8F75B4}" type="slidenum">
              <a:rPr lang="en-US"/>
              <a:pPr>
                <a:defRPr/>
              </a:pPr>
              <a:t>‹#›</a:t>
            </a:fld>
            <a:endParaRPr lang="en-US" sz="1800">
              <a:solidFill>
                <a:prstClr val="black"/>
              </a:solidFill>
              <a:latin typeface="Arial"/>
            </a:endParaRPr>
          </a:p>
        </p:txBody>
      </p:sp>
      <p:sp>
        <p:nvSpPr>
          <p:cNvPr id="4" name="PlaceHolder 5"/>
          <p:cNvSpPr>
            <a:spLocks noGrp="1"/>
          </p:cNvSpPr>
          <p:nvPr>
            <p:ph type="body"/>
          </p:nvPr>
        </p:nvSpPr>
        <p:spPr>
          <a:xfrm>
            <a:off x="457200" y="1604963"/>
            <a:ext cx="8229600" cy="3976687"/>
          </a:xfrm>
          <a:prstGeom prst="rect">
            <a:avLst/>
          </a:prstGeom>
        </p:spPr>
        <p:txBody>
          <a:bodyPr lIns="0" tIns="0" rIns="0" bIns="0"/>
          <a:lstStyle/>
          <a:p>
            <a:r>
              <a:rPr lang="en-US"/>
              <a:t>Click to edit the outline text format</a:t>
            </a:r>
            <a:endParaRPr/>
          </a:p>
          <a:p>
            <a:pPr lvl="1"/>
            <a:r>
              <a:rPr lang="en-US"/>
              <a:t>Second Outline Level</a:t>
            </a:r>
            <a:endParaRPr/>
          </a:p>
          <a:p>
            <a:pPr lvl="2"/>
            <a:r>
              <a:rPr lang="en-US"/>
              <a:t>Third Outline Level</a:t>
            </a:r>
            <a:endParaRPr/>
          </a:p>
          <a:p>
            <a:pPr lvl="3"/>
            <a:r>
              <a:rPr lang="en-US"/>
              <a:t>Fourth Outline Level</a:t>
            </a:r>
            <a:endParaRPr/>
          </a:p>
          <a:p>
            <a:pPr lvl="4"/>
            <a:r>
              <a:rPr lang="en-US"/>
              <a:t>Fifth Outline Level</a:t>
            </a:r>
            <a:endParaRPr/>
          </a:p>
          <a:p>
            <a:pPr lvl="5"/>
            <a:r>
              <a:rPr lang="en-US"/>
              <a:t>Sixth Outline Level</a:t>
            </a:r>
            <a:endParaRPr/>
          </a:p>
          <a:p>
            <a:pPr lvl="6"/>
            <a:r>
              <a:rPr lang="en-US"/>
              <a:t>Seventh Outline Level</a:t>
            </a:r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7204" r:id="rId1"/>
    <p:sldLayoutId id="2147497205" r:id="rId2"/>
    <p:sldLayoutId id="2147497206" r:id="rId3"/>
    <p:sldLayoutId id="2147497207" r:id="rId4"/>
    <p:sldLayoutId id="2147497208" r:id="rId5"/>
    <p:sldLayoutId id="2147497209" r:id="rId6"/>
    <p:sldLayoutId id="2147497210" r:id="rId7"/>
    <p:sldLayoutId id="2147497211" r:id="rId8"/>
    <p:sldLayoutId id="2147497212" r:id="rId9"/>
    <p:sldLayoutId id="2147497213" r:id="rId10"/>
    <p:sldLayoutId id="2147497214" r:id="rId11"/>
    <p:sldLayoutId id="2147497215" r:id="rId12"/>
  </p:sldLayoutIdLst>
  <p:txStyles>
    <p:titleStyle>
      <a:lvl1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  <a:lvl2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Arial" panose="020B0604020202020204" pitchFamily="34" charset="0"/>
          <a:ea typeface="DejaVu Sans" charset="0"/>
          <a:cs typeface="DejaVu Sans" charset="0"/>
        </a:defRPr>
      </a:lvl2pPr>
      <a:lvl3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Arial" panose="020B0604020202020204" pitchFamily="34" charset="0"/>
          <a:ea typeface="DejaVu Sans" charset="0"/>
          <a:cs typeface="DejaVu Sans" charset="0"/>
        </a:defRPr>
      </a:lvl3pPr>
      <a:lvl4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Arial" panose="020B0604020202020204" pitchFamily="34" charset="0"/>
          <a:ea typeface="DejaVu Sans" charset="0"/>
          <a:cs typeface="DejaVu Sans" charset="0"/>
        </a:defRPr>
      </a:lvl4pPr>
      <a:lvl5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Arial" panose="020B0604020202020204" pitchFamily="34" charset="0"/>
          <a:ea typeface="DejaVu Sans" charset="0"/>
          <a:cs typeface="DejaVu Sans" charset="0"/>
        </a:defRPr>
      </a:lvl5pPr>
      <a:lvl6pPr marL="4572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Arial" panose="020B0604020202020204" pitchFamily="34" charset="0"/>
          <a:ea typeface="DejaVu Sans" charset="0"/>
          <a:cs typeface="DejaVu Sans" charset="0"/>
        </a:defRPr>
      </a:lvl6pPr>
      <a:lvl7pPr marL="9144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Arial" panose="020B0604020202020204" pitchFamily="34" charset="0"/>
          <a:ea typeface="DejaVu Sans" charset="0"/>
          <a:cs typeface="DejaVu Sans" charset="0"/>
        </a:defRPr>
      </a:lvl7pPr>
      <a:lvl8pPr marL="13716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Arial" panose="020B0604020202020204" pitchFamily="34" charset="0"/>
          <a:ea typeface="DejaVu Sans" charset="0"/>
          <a:cs typeface="DejaVu Sans" charset="0"/>
        </a:defRPr>
      </a:lvl8pPr>
      <a:lvl9pPr marL="18288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Arial" panose="020B0604020202020204" pitchFamily="34" charset="0"/>
          <a:ea typeface="DejaVu Sans" charset="0"/>
          <a:cs typeface="DejaVu Sans" charset="0"/>
        </a:defRPr>
      </a:lvl9pPr>
    </p:titleStyle>
    <p:bodyStyle>
      <a:lvl1pPr marL="171450" indent="-171450" algn="l" defTabSz="685800" rtl="0" eaLnBrk="0" fontAlgn="base" hangingPunct="0">
        <a:lnSpc>
          <a:spcPct val="90000"/>
        </a:lnSpc>
        <a:spcBef>
          <a:spcPts val="750"/>
        </a:spcBef>
        <a:spcAft>
          <a:spcPct val="0"/>
        </a:spcAft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30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30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4099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4100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/>
          </a:p>
        </p:txBody>
      </p:sp>
      <p:sp>
        <p:nvSpPr>
          <p:cNvPr id="4101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/>
          </a:p>
        </p:txBody>
      </p:sp>
      <p:sp>
        <p:nvSpPr>
          <p:cNvPr id="2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658695C5-2B4C-4E1D-BA0B-35C8E1D818D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3966" r:id="rId1"/>
    <p:sldLayoutId id="2147493967" r:id="rId2"/>
    <p:sldLayoutId id="2147493968" r:id="rId3"/>
    <p:sldLayoutId id="2147493969" r:id="rId4"/>
    <p:sldLayoutId id="2147493970" r:id="rId5"/>
    <p:sldLayoutId id="2147493971" r:id="rId6"/>
    <p:sldLayoutId id="2147493972" r:id="rId7"/>
    <p:sldLayoutId id="2147493973" r:id="rId8"/>
    <p:sldLayoutId id="2147493974" r:id="rId9"/>
    <p:sldLayoutId id="2147493975" r:id="rId10"/>
    <p:sldLayoutId id="2147493976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31747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0AC80B04-2CD7-4954-BC20-9CE2B755E02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263" r:id="rId1"/>
    <p:sldLayoutId id="2147494264" r:id="rId2"/>
    <p:sldLayoutId id="2147494265" r:id="rId3"/>
    <p:sldLayoutId id="2147494266" r:id="rId4"/>
    <p:sldLayoutId id="2147494267" r:id="rId5"/>
    <p:sldLayoutId id="2147494268" r:id="rId6"/>
    <p:sldLayoutId id="2147494269" r:id="rId7"/>
    <p:sldLayoutId id="2147494270" r:id="rId8"/>
    <p:sldLayoutId id="2147494271" r:id="rId9"/>
    <p:sldLayoutId id="2147494272" r:id="rId10"/>
    <p:sldLayoutId id="2147494273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32771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264542CC-0169-4801-833A-8995775F1EE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274" r:id="rId1"/>
    <p:sldLayoutId id="2147494275" r:id="rId2"/>
    <p:sldLayoutId id="2147494276" r:id="rId3"/>
    <p:sldLayoutId id="2147494277" r:id="rId4"/>
    <p:sldLayoutId id="2147494278" r:id="rId5"/>
    <p:sldLayoutId id="2147494279" r:id="rId6"/>
    <p:sldLayoutId id="2147494280" r:id="rId7"/>
    <p:sldLayoutId id="2147494281" r:id="rId8"/>
    <p:sldLayoutId id="2147494282" r:id="rId9"/>
    <p:sldLayoutId id="2147494283" r:id="rId10"/>
    <p:sldLayoutId id="2147494284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33795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2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4F97022B-A4CB-4B38-B390-E48809DE34F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285" r:id="rId1"/>
    <p:sldLayoutId id="2147494286" r:id="rId2"/>
    <p:sldLayoutId id="2147494287" r:id="rId3"/>
    <p:sldLayoutId id="2147494288" r:id="rId4"/>
    <p:sldLayoutId id="2147494289" r:id="rId5"/>
    <p:sldLayoutId id="2147494290" r:id="rId6"/>
    <p:sldLayoutId id="2147494291" r:id="rId7"/>
    <p:sldLayoutId id="2147494292" r:id="rId8"/>
    <p:sldLayoutId id="2147494293" r:id="rId9"/>
    <p:sldLayoutId id="2147494294" r:id="rId10"/>
    <p:sldLayoutId id="2147494295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35843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36867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90A0B2F1-E339-4D42-B7CA-B6010737F05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307" r:id="rId1"/>
    <p:sldLayoutId id="2147494308" r:id="rId2"/>
    <p:sldLayoutId id="2147494309" r:id="rId3"/>
    <p:sldLayoutId id="2147494310" r:id="rId4"/>
    <p:sldLayoutId id="2147494311" r:id="rId5"/>
    <p:sldLayoutId id="2147494312" r:id="rId6"/>
    <p:sldLayoutId id="2147494313" r:id="rId7"/>
    <p:sldLayoutId id="2147494314" r:id="rId8"/>
    <p:sldLayoutId id="2147494315" r:id="rId9"/>
    <p:sldLayoutId id="2147494316" r:id="rId10"/>
    <p:sldLayoutId id="2147494317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36867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37891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0B9C27E8-A1E6-45C3-BDFB-CBBD57E21F3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318" r:id="rId1"/>
    <p:sldLayoutId id="2147494319" r:id="rId2"/>
    <p:sldLayoutId id="2147494320" r:id="rId3"/>
    <p:sldLayoutId id="2147494321" r:id="rId4"/>
    <p:sldLayoutId id="2147494322" r:id="rId5"/>
    <p:sldLayoutId id="2147494323" r:id="rId6"/>
    <p:sldLayoutId id="2147494324" r:id="rId7"/>
    <p:sldLayoutId id="2147494325" r:id="rId8"/>
    <p:sldLayoutId id="2147494326" r:id="rId9"/>
    <p:sldLayoutId id="2147494327" r:id="rId10"/>
    <p:sldLayoutId id="2147494328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37891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38915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8280AC30-9B3D-4D2C-9857-4C6E0158A2A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329" r:id="rId1"/>
    <p:sldLayoutId id="2147494330" r:id="rId2"/>
    <p:sldLayoutId id="2147494331" r:id="rId3"/>
    <p:sldLayoutId id="2147494332" r:id="rId4"/>
    <p:sldLayoutId id="2147494333" r:id="rId5"/>
    <p:sldLayoutId id="2147494334" r:id="rId6"/>
    <p:sldLayoutId id="2147494335" r:id="rId7"/>
    <p:sldLayoutId id="2147494336" r:id="rId8"/>
    <p:sldLayoutId id="2147494337" r:id="rId9"/>
    <p:sldLayoutId id="2147494338" r:id="rId10"/>
    <p:sldLayoutId id="2147494339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38915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39939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325E6F8D-7C71-4075-9ECB-12B29F3E713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340" r:id="rId1"/>
    <p:sldLayoutId id="2147494341" r:id="rId2"/>
    <p:sldLayoutId id="2147494342" r:id="rId3"/>
    <p:sldLayoutId id="2147494343" r:id="rId4"/>
    <p:sldLayoutId id="2147494344" r:id="rId5"/>
    <p:sldLayoutId id="2147494345" r:id="rId6"/>
    <p:sldLayoutId id="2147494346" r:id="rId7"/>
    <p:sldLayoutId id="2147494347" r:id="rId8"/>
    <p:sldLayoutId id="2147494348" r:id="rId9"/>
    <p:sldLayoutId id="2147494349" r:id="rId10"/>
    <p:sldLayoutId id="2147494350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39939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40963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6D83918C-107E-4BD9-B5D7-A25676EFD9F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351" r:id="rId1"/>
    <p:sldLayoutId id="2147494352" r:id="rId2"/>
    <p:sldLayoutId id="2147494353" r:id="rId3"/>
    <p:sldLayoutId id="2147494354" r:id="rId4"/>
    <p:sldLayoutId id="2147494355" r:id="rId5"/>
    <p:sldLayoutId id="2147494356" r:id="rId6"/>
    <p:sldLayoutId id="2147494357" r:id="rId7"/>
    <p:sldLayoutId id="2147494358" r:id="rId8"/>
    <p:sldLayoutId id="2147494359" r:id="rId9"/>
    <p:sldLayoutId id="2147494360" r:id="rId10"/>
    <p:sldLayoutId id="2147494361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40963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41987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22E82176-1C9C-4E41-8517-B02EDF2BD0C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362" r:id="rId1"/>
    <p:sldLayoutId id="2147494363" r:id="rId2"/>
    <p:sldLayoutId id="2147494364" r:id="rId3"/>
    <p:sldLayoutId id="2147494365" r:id="rId4"/>
    <p:sldLayoutId id="2147494366" r:id="rId5"/>
    <p:sldLayoutId id="2147494367" r:id="rId6"/>
    <p:sldLayoutId id="2147494368" r:id="rId7"/>
    <p:sldLayoutId id="2147494369" r:id="rId8"/>
    <p:sldLayoutId id="2147494370" r:id="rId9"/>
    <p:sldLayoutId id="2147494371" r:id="rId10"/>
    <p:sldLayoutId id="2147494372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41987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43011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A4FE5D77-2CBC-4E26-AC4E-0D9B8029375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373" r:id="rId1"/>
    <p:sldLayoutId id="2147494374" r:id="rId2"/>
    <p:sldLayoutId id="2147494375" r:id="rId3"/>
    <p:sldLayoutId id="2147494376" r:id="rId4"/>
    <p:sldLayoutId id="2147494377" r:id="rId5"/>
    <p:sldLayoutId id="2147494378" r:id="rId6"/>
    <p:sldLayoutId id="2147494379" r:id="rId7"/>
    <p:sldLayoutId id="2147494380" r:id="rId8"/>
    <p:sldLayoutId id="2147494381" r:id="rId9"/>
    <p:sldLayoutId id="2147494382" r:id="rId10"/>
    <p:sldLayoutId id="2147494383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5123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5124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/>
          </a:p>
        </p:txBody>
      </p:sp>
      <p:sp>
        <p:nvSpPr>
          <p:cNvPr id="5125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/>
          </a:p>
        </p:txBody>
      </p:sp>
      <p:sp>
        <p:nvSpPr>
          <p:cNvPr id="2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FA3F8262-C877-492D-AE1C-10B86C8DD07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3977" r:id="rId1"/>
    <p:sldLayoutId id="2147493978" r:id="rId2"/>
    <p:sldLayoutId id="2147493979" r:id="rId3"/>
    <p:sldLayoutId id="2147493980" r:id="rId4"/>
    <p:sldLayoutId id="2147493981" r:id="rId5"/>
    <p:sldLayoutId id="2147493982" r:id="rId6"/>
    <p:sldLayoutId id="2147493983" r:id="rId7"/>
    <p:sldLayoutId id="2147493984" r:id="rId8"/>
    <p:sldLayoutId id="2147493985" r:id="rId9"/>
    <p:sldLayoutId id="2147493986" r:id="rId10"/>
    <p:sldLayoutId id="2147493987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45059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46083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1C43922B-100B-4BAE-8AA8-37A00B0458F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406" r:id="rId1"/>
    <p:sldLayoutId id="2147494407" r:id="rId2"/>
    <p:sldLayoutId id="2147494408" r:id="rId3"/>
    <p:sldLayoutId id="2147494409" r:id="rId4"/>
    <p:sldLayoutId id="2147494410" r:id="rId5"/>
    <p:sldLayoutId id="2147494411" r:id="rId6"/>
    <p:sldLayoutId id="2147494412" r:id="rId7"/>
    <p:sldLayoutId id="2147494413" r:id="rId8"/>
    <p:sldLayoutId id="2147494414" r:id="rId9"/>
    <p:sldLayoutId id="2147494415" r:id="rId10"/>
    <p:sldLayoutId id="2147494416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46083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47107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BEFF23CA-E5AE-46F8-BB3A-B7367DFCC0E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417" r:id="rId1"/>
    <p:sldLayoutId id="2147494418" r:id="rId2"/>
    <p:sldLayoutId id="2147494419" r:id="rId3"/>
    <p:sldLayoutId id="2147494420" r:id="rId4"/>
    <p:sldLayoutId id="2147494421" r:id="rId5"/>
    <p:sldLayoutId id="2147494422" r:id="rId6"/>
    <p:sldLayoutId id="2147494423" r:id="rId7"/>
    <p:sldLayoutId id="2147494424" r:id="rId8"/>
    <p:sldLayoutId id="2147494425" r:id="rId9"/>
    <p:sldLayoutId id="2147494426" r:id="rId10"/>
    <p:sldLayoutId id="2147494427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47107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49155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D6D0D444-D492-452D-B6A5-DE19CA4A16A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428" r:id="rId1"/>
    <p:sldLayoutId id="2147494429" r:id="rId2"/>
    <p:sldLayoutId id="2147494430" r:id="rId3"/>
    <p:sldLayoutId id="2147494431" r:id="rId4"/>
    <p:sldLayoutId id="2147494432" r:id="rId5"/>
    <p:sldLayoutId id="2147494433" r:id="rId6"/>
    <p:sldLayoutId id="2147494434" r:id="rId7"/>
    <p:sldLayoutId id="2147494435" r:id="rId8"/>
    <p:sldLayoutId id="2147494436" r:id="rId9"/>
    <p:sldLayoutId id="2147494437" r:id="rId10"/>
    <p:sldLayoutId id="2147494438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48131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50179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843856F1-DBCD-4E42-BBAB-DF360FC5918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439" r:id="rId1"/>
    <p:sldLayoutId id="2147494440" r:id="rId2"/>
    <p:sldLayoutId id="2147494441" r:id="rId3"/>
    <p:sldLayoutId id="2147494442" r:id="rId4"/>
    <p:sldLayoutId id="2147494443" r:id="rId5"/>
    <p:sldLayoutId id="2147494444" r:id="rId6"/>
    <p:sldLayoutId id="2147494445" r:id="rId7"/>
    <p:sldLayoutId id="2147494446" r:id="rId8"/>
    <p:sldLayoutId id="2147494447" r:id="rId9"/>
    <p:sldLayoutId id="2147494448" r:id="rId10"/>
    <p:sldLayoutId id="2147494449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49155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51203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B4A595A2-4A42-43A6-A186-9C7EC7284C9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450" r:id="rId1"/>
    <p:sldLayoutId id="2147494451" r:id="rId2"/>
    <p:sldLayoutId id="2147494452" r:id="rId3"/>
    <p:sldLayoutId id="2147494453" r:id="rId4"/>
    <p:sldLayoutId id="2147494454" r:id="rId5"/>
    <p:sldLayoutId id="2147494455" r:id="rId6"/>
    <p:sldLayoutId id="2147494456" r:id="rId7"/>
    <p:sldLayoutId id="2147494457" r:id="rId8"/>
    <p:sldLayoutId id="2147494458" r:id="rId9"/>
    <p:sldLayoutId id="2147494459" r:id="rId10"/>
    <p:sldLayoutId id="2147494460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50179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52227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4725214A-356E-476A-9043-F90324CC8B6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461" r:id="rId1"/>
    <p:sldLayoutId id="2147494462" r:id="rId2"/>
    <p:sldLayoutId id="2147494463" r:id="rId3"/>
    <p:sldLayoutId id="2147494464" r:id="rId4"/>
    <p:sldLayoutId id="2147494465" r:id="rId5"/>
    <p:sldLayoutId id="2147494466" r:id="rId6"/>
    <p:sldLayoutId id="2147494467" r:id="rId7"/>
    <p:sldLayoutId id="2147494468" r:id="rId8"/>
    <p:sldLayoutId id="2147494469" r:id="rId9"/>
    <p:sldLayoutId id="2147494470" r:id="rId10"/>
    <p:sldLayoutId id="2147494471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51203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53251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4C02AE16-325A-41EB-A4B0-B289CDCBFE6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472" r:id="rId1"/>
    <p:sldLayoutId id="2147494473" r:id="rId2"/>
    <p:sldLayoutId id="2147494474" r:id="rId3"/>
    <p:sldLayoutId id="2147494475" r:id="rId4"/>
    <p:sldLayoutId id="2147494476" r:id="rId5"/>
    <p:sldLayoutId id="2147494477" r:id="rId6"/>
    <p:sldLayoutId id="2147494478" r:id="rId7"/>
    <p:sldLayoutId id="2147494479" r:id="rId8"/>
    <p:sldLayoutId id="2147494480" r:id="rId9"/>
    <p:sldLayoutId id="2147494481" r:id="rId10"/>
    <p:sldLayoutId id="2147494482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52227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54275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D234DAA3-0655-4492-A0DA-4167A9C70D8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483" r:id="rId1"/>
    <p:sldLayoutId id="2147494484" r:id="rId2"/>
    <p:sldLayoutId id="2147494485" r:id="rId3"/>
    <p:sldLayoutId id="2147494486" r:id="rId4"/>
    <p:sldLayoutId id="2147494487" r:id="rId5"/>
    <p:sldLayoutId id="2147494488" r:id="rId6"/>
    <p:sldLayoutId id="2147494489" r:id="rId7"/>
    <p:sldLayoutId id="2147494490" r:id="rId8"/>
    <p:sldLayoutId id="2147494491" r:id="rId9"/>
    <p:sldLayoutId id="2147494492" r:id="rId10"/>
    <p:sldLayoutId id="2147494493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53251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55299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EF2270D5-483D-4779-AC60-B9E450D59E1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494" r:id="rId1"/>
    <p:sldLayoutId id="2147494495" r:id="rId2"/>
    <p:sldLayoutId id="2147494496" r:id="rId3"/>
    <p:sldLayoutId id="2147494497" r:id="rId4"/>
    <p:sldLayoutId id="2147494498" r:id="rId5"/>
    <p:sldLayoutId id="2147494499" r:id="rId6"/>
    <p:sldLayoutId id="2147494500" r:id="rId7"/>
    <p:sldLayoutId id="2147494501" r:id="rId8"/>
    <p:sldLayoutId id="2147494502" r:id="rId9"/>
    <p:sldLayoutId id="2147494503" r:id="rId10"/>
    <p:sldLayoutId id="2147494504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54275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56323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82A8FBBF-BF42-4701-BB2C-39213F06183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505" r:id="rId1"/>
    <p:sldLayoutId id="2147494506" r:id="rId2"/>
    <p:sldLayoutId id="2147494507" r:id="rId3"/>
    <p:sldLayoutId id="2147494508" r:id="rId4"/>
    <p:sldLayoutId id="2147494509" r:id="rId5"/>
    <p:sldLayoutId id="2147494510" r:id="rId6"/>
    <p:sldLayoutId id="2147494511" r:id="rId7"/>
    <p:sldLayoutId id="2147494512" r:id="rId8"/>
    <p:sldLayoutId id="2147494513" r:id="rId9"/>
    <p:sldLayoutId id="2147494514" r:id="rId10"/>
    <p:sldLayoutId id="2147494515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6147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6148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/>
          </a:p>
        </p:txBody>
      </p:sp>
      <p:sp>
        <p:nvSpPr>
          <p:cNvPr id="6149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/>
          </a:p>
        </p:txBody>
      </p:sp>
      <p:sp>
        <p:nvSpPr>
          <p:cNvPr id="2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50B7C53B-077B-4C1B-B807-A8729A037EB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3988" r:id="rId1"/>
    <p:sldLayoutId id="2147493989" r:id="rId2"/>
    <p:sldLayoutId id="2147493990" r:id="rId3"/>
    <p:sldLayoutId id="2147493991" r:id="rId4"/>
    <p:sldLayoutId id="2147493992" r:id="rId5"/>
    <p:sldLayoutId id="2147493993" r:id="rId6"/>
    <p:sldLayoutId id="2147493994" r:id="rId7"/>
    <p:sldLayoutId id="2147493995" r:id="rId8"/>
    <p:sldLayoutId id="2147493996" r:id="rId9"/>
    <p:sldLayoutId id="2147493997" r:id="rId10"/>
    <p:sldLayoutId id="2147493998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55299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57347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415C368D-9458-479A-81B6-E808937D509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516" r:id="rId1"/>
    <p:sldLayoutId id="2147494517" r:id="rId2"/>
    <p:sldLayoutId id="2147494518" r:id="rId3"/>
    <p:sldLayoutId id="2147494519" r:id="rId4"/>
    <p:sldLayoutId id="2147494520" r:id="rId5"/>
    <p:sldLayoutId id="2147494521" r:id="rId6"/>
    <p:sldLayoutId id="2147494522" r:id="rId7"/>
    <p:sldLayoutId id="2147494523" r:id="rId8"/>
    <p:sldLayoutId id="2147494524" r:id="rId9"/>
    <p:sldLayoutId id="2147494525" r:id="rId10"/>
    <p:sldLayoutId id="2147494526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Text Box 1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/>
          </a:p>
        </p:txBody>
      </p:sp>
      <p:sp>
        <p:nvSpPr>
          <p:cNvPr id="56323" name="Text Box 2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/>
          </a:p>
        </p:txBody>
      </p:sp>
      <p:sp>
        <p:nvSpPr>
          <p:cNvPr id="56324" name="Rectangle 3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56325" name="Rectangle 4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56326" name="Text Box 5"/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/>
          </a:p>
        </p:txBody>
      </p:sp>
      <p:sp>
        <p:nvSpPr>
          <p:cNvPr id="56327" name="Text Box 6"/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/>
          </a:p>
        </p:txBody>
      </p:sp>
      <p:sp>
        <p:nvSpPr>
          <p:cNvPr id="58375" name="Rectangle 7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007EC51E-62F7-462D-8F21-6427EBE2796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527" r:id="rId1"/>
    <p:sldLayoutId id="2147494528" r:id="rId2"/>
    <p:sldLayoutId id="2147494529" r:id="rId3"/>
    <p:sldLayoutId id="2147494530" r:id="rId4"/>
    <p:sldLayoutId id="2147494531" r:id="rId5"/>
    <p:sldLayoutId id="2147494532" r:id="rId6"/>
    <p:sldLayoutId id="2147494533" r:id="rId7"/>
    <p:sldLayoutId id="2147494534" r:id="rId8"/>
    <p:sldLayoutId id="2147494535" r:id="rId9"/>
    <p:sldLayoutId id="2147494536" r:id="rId10"/>
    <p:sldLayoutId id="2147494537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57347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59395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D359660A-447F-4A94-A6B8-D798EC06872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538" r:id="rId1"/>
    <p:sldLayoutId id="2147494539" r:id="rId2"/>
    <p:sldLayoutId id="2147494540" r:id="rId3"/>
    <p:sldLayoutId id="2147494541" r:id="rId4"/>
    <p:sldLayoutId id="2147494542" r:id="rId5"/>
    <p:sldLayoutId id="2147494543" r:id="rId6"/>
    <p:sldLayoutId id="2147494544" r:id="rId7"/>
    <p:sldLayoutId id="2147494545" r:id="rId8"/>
    <p:sldLayoutId id="2147494546" r:id="rId9"/>
    <p:sldLayoutId id="2147494547" r:id="rId10"/>
    <p:sldLayoutId id="2147494548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58371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60419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8B206A21-07CB-400D-84C0-59EF509B427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549" r:id="rId1"/>
    <p:sldLayoutId id="2147494550" r:id="rId2"/>
    <p:sldLayoutId id="2147494551" r:id="rId3"/>
    <p:sldLayoutId id="2147494552" r:id="rId4"/>
    <p:sldLayoutId id="2147494553" r:id="rId5"/>
    <p:sldLayoutId id="2147494554" r:id="rId6"/>
    <p:sldLayoutId id="2147494555" r:id="rId7"/>
    <p:sldLayoutId id="2147494556" r:id="rId8"/>
    <p:sldLayoutId id="2147494557" r:id="rId9"/>
    <p:sldLayoutId id="2147494558" r:id="rId10"/>
    <p:sldLayoutId id="2147494559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59395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62467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FD86E9A7-84E1-4CE8-94C6-B554AD21718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560" r:id="rId1"/>
    <p:sldLayoutId id="2147494561" r:id="rId2"/>
    <p:sldLayoutId id="2147494562" r:id="rId3"/>
    <p:sldLayoutId id="2147494563" r:id="rId4"/>
    <p:sldLayoutId id="2147494564" r:id="rId5"/>
    <p:sldLayoutId id="2147494565" r:id="rId6"/>
    <p:sldLayoutId id="2147494566" r:id="rId7"/>
    <p:sldLayoutId id="2147494567" r:id="rId8"/>
    <p:sldLayoutId id="2147494568" r:id="rId9"/>
    <p:sldLayoutId id="2147494569" r:id="rId10"/>
    <p:sldLayoutId id="2147494570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60419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63491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72339C6E-3997-45BC-A349-5F0E0D64A47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571" r:id="rId1"/>
    <p:sldLayoutId id="2147494572" r:id="rId2"/>
    <p:sldLayoutId id="2147494573" r:id="rId3"/>
    <p:sldLayoutId id="2147494574" r:id="rId4"/>
    <p:sldLayoutId id="2147494575" r:id="rId5"/>
    <p:sldLayoutId id="2147494576" r:id="rId6"/>
    <p:sldLayoutId id="2147494577" r:id="rId7"/>
    <p:sldLayoutId id="2147494578" r:id="rId8"/>
    <p:sldLayoutId id="2147494579" r:id="rId9"/>
    <p:sldLayoutId id="2147494580" r:id="rId10"/>
    <p:sldLayoutId id="2147494581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61443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64515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54298A7E-09DB-45DC-8700-5D5E4ADA103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582" r:id="rId1"/>
    <p:sldLayoutId id="2147494583" r:id="rId2"/>
    <p:sldLayoutId id="2147494584" r:id="rId3"/>
    <p:sldLayoutId id="2147494585" r:id="rId4"/>
    <p:sldLayoutId id="2147494586" r:id="rId5"/>
    <p:sldLayoutId id="2147494587" r:id="rId6"/>
    <p:sldLayoutId id="2147494588" r:id="rId7"/>
    <p:sldLayoutId id="2147494589" r:id="rId8"/>
    <p:sldLayoutId id="2147494590" r:id="rId9"/>
    <p:sldLayoutId id="2147494591" r:id="rId10"/>
    <p:sldLayoutId id="2147494592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62467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65539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789DBC7E-DC40-48D4-B715-8012A5125F7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593" r:id="rId1"/>
    <p:sldLayoutId id="2147494594" r:id="rId2"/>
    <p:sldLayoutId id="2147494595" r:id="rId3"/>
    <p:sldLayoutId id="2147494596" r:id="rId4"/>
    <p:sldLayoutId id="2147494597" r:id="rId5"/>
    <p:sldLayoutId id="2147494598" r:id="rId6"/>
    <p:sldLayoutId id="2147494599" r:id="rId7"/>
    <p:sldLayoutId id="2147494600" r:id="rId8"/>
    <p:sldLayoutId id="2147494601" r:id="rId9"/>
    <p:sldLayoutId id="2147494602" r:id="rId10"/>
    <p:sldLayoutId id="2147494603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63491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66563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C02433EC-8646-493C-857A-A788D9B49F0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604" r:id="rId1"/>
    <p:sldLayoutId id="2147494605" r:id="rId2"/>
    <p:sldLayoutId id="2147494606" r:id="rId3"/>
    <p:sldLayoutId id="2147494607" r:id="rId4"/>
    <p:sldLayoutId id="2147494608" r:id="rId5"/>
    <p:sldLayoutId id="2147494609" r:id="rId6"/>
    <p:sldLayoutId id="2147494610" r:id="rId7"/>
    <p:sldLayoutId id="2147494611" r:id="rId8"/>
    <p:sldLayoutId id="2147494612" r:id="rId9"/>
    <p:sldLayoutId id="2147494613" r:id="rId10"/>
    <p:sldLayoutId id="2147494614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64515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67587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D728128A-01CA-4B34-B730-26C5AF6AA46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615" r:id="rId1"/>
    <p:sldLayoutId id="2147494616" r:id="rId2"/>
    <p:sldLayoutId id="2147494617" r:id="rId3"/>
    <p:sldLayoutId id="2147494618" r:id="rId4"/>
    <p:sldLayoutId id="2147494619" r:id="rId5"/>
    <p:sldLayoutId id="2147494620" r:id="rId6"/>
    <p:sldLayoutId id="2147494621" r:id="rId7"/>
    <p:sldLayoutId id="2147494622" r:id="rId8"/>
    <p:sldLayoutId id="2147494623" r:id="rId9"/>
    <p:sldLayoutId id="2147494624" r:id="rId10"/>
    <p:sldLayoutId id="2147494625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7171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7172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/>
          </a:p>
        </p:txBody>
      </p:sp>
      <p:sp>
        <p:nvSpPr>
          <p:cNvPr id="7173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/>
          </a:p>
        </p:txBody>
      </p:sp>
      <p:sp>
        <p:nvSpPr>
          <p:cNvPr id="2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D35EFDBD-718E-407F-8559-06C70630CA1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3999" r:id="rId1"/>
    <p:sldLayoutId id="2147494000" r:id="rId2"/>
    <p:sldLayoutId id="2147494001" r:id="rId3"/>
    <p:sldLayoutId id="2147494002" r:id="rId4"/>
    <p:sldLayoutId id="2147494003" r:id="rId5"/>
    <p:sldLayoutId id="2147494004" r:id="rId6"/>
    <p:sldLayoutId id="2147494005" r:id="rId7"/>
    <p:sldLayoutId id="2147494006" r:id="rId8"/>
    <p:sldLayoutId id="2147494007" r:id="rId9"/>
    <p:sldLayoutId id="2147494008" r:id="rId10"/>
    <p:sldLayoutId id="2147494009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65539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68611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9821B7DF-788C-423C-8FA9-94D332BD4A5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626" r:id="rId1"/>
    <p:sldLayoutId id="2147494627" r:id="rId2"/>
    <p:sldLayoutId id="2147494628" r:id="rId3"/>
    <p:sldLayoutId id="2147494629" r:id="rId4"/>
    <p:sldLayoutId id="2147494630" r:id="rId5"/>
    <p:sldLayoutId id="2147494631" r:id="rId6"/>
    <p:sldLayoutId id="2147494632" r:id="rId7"/>
    <p:sldLayoutId id="2147494633" r:id="rId8"/>
    <p:sldLayoutId id="2147494634" r:id="rId9"/>
    <p:sldLayoutId id="2147494635" r:id="rId10"/>
    <p:sldLayoutId id="2147494636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66563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69635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4A4DE282-8DC3-40C5-8AFD-8EC7EFB0A0D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637" r:id="rId1"/>
    <p:sldLayoutId id="2147494638" r:id="rId2"/>
    <p:sldLayoutId id="2147494639" r:id="rId3"/>
    <p:sldLayoutId id="2147494640" r:id="rId4"/>
    <p:sldLayoutId id="2147494641" r:id="rId5"/>
    <p:sldLayoutId id="2147494642" r:id="rId6"/>
    <p:sldLayoutId id="2147494643" r:id="rId7"/>
    <p:sldLayoutId id="2147494644" r:id="rId8"/>
    <p:sldLayoutId id="2147494645" r:id="rId9"/>
    <p:sldLayoutId id="2147494646" r:id="rId10"/>
    <p:sldLayoutId id="2147494647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67587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70659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6ADF362E-01A5-4A5A-9712-38DFD027A01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648" r:id="rId1"/>
    <p:sldLayoutId id="2147494649" r:id="rId2"/>
    <p:sldLayoutId id="2147494650" r:id="rId3"/>
    <p:sldLayoutId id="2147494651" r:id="rId4"/>
    <p:sldLayoutId id="2147494652" r:id="rId5"/>
    <p:sldLayoutId id="2147494653" r:id="rId6"/>
    <p:sldLayoutId id="2147494654" r:id="rId7"/>
    <p:sldLayoutId id="2147494655" r:id="rId8"/>
    <p:sldLayoutId id="2147494656" r:id="rId9"/>
    <p:sldLayoutId id="2147494657" r:id="rId10"/>
    <p:sldLayoutId id="2147494658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68611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71683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07089FFE-17E7-4E18-9917-AB57D651B0C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659" r:id="rId1"/>
    <p:sldLayoutId id="2147494660" r:id="rId2"/>
    <p:sldLayoutId id="2147494661" r:id="rId3"/>
    <p:sldLayoutId id="2147494662" r:id="rId4"/>
    <p:sldLayoutId id="2147494663" r:id="rId5"/>
    <p:sldLayoutId id="2147494664" r:id="rId6"/>
    <p:sldLayoutId id="2147494665" r:id="rId7"/>
    <p:sldLayoutId id="2147494666" r:id="rId8"/>
    <p:sldLayoutId id="2147494667" r:id="rId9"/>
    <p:sldLayoutId id="2147494668" r:id="rId10"/>
    <p:sldLayoutId id="2147494669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69635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72707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6E71CEA8-6A2D-4937-9930-E7E0BC0CAB0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670" r:id="rId1"/>
    <p:sldLayoutId id="2147494671" r:id="rId2"/>
    <p:sldLayoutId id="2147494672" r:id="rId3"/>
    <p:sldLayoutId id="2147494673" r:id="rId4"/>
    <p:sldLayoutId id="2147494674" r:id="rId5"/>
    <p:sldLayoutId id="2147494675" r:id="rId6"/>
    <p:sldLayoutId id="2147494676" r:id="rId7"/>
    <p:sldLayoutId id="2147494677" r:id="rId8"/>
    <p:sldLayoutId id="2147494678" r:id="rId9"/>
    <p:sldLayoutId id="2147494679" r:id="rId10"/>
    <p:sldLayoutId id="2147494680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70659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73731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1F036F2A-1951-4A79-8E66-6FE4265BF79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681" r:id="rId1"/>
    <p:sldLayoutId id="2147494682" r:id="rId2"/>
    <p:sldLayoutId id="2147494683" r:id="rId3"/>
    <p:sldLayoutId id="2147494684" r:id="rId4"/>
    <p:sldLayoutId id="2147494685" r:id="rId5"/>
    <p:sldLayoutId id="2147494686" r:id="rId6"/>
    <p:sldLayoutId id="2147494687" r:id="rId7"/>
    <p:sldLayoutId id="2147494688" r:id="rId8"/>
    <p:sldLayoutId id="2147494689" r:id="rId9"/>
    <p:sldLayoutId id="2147494690" r:id="rId10"/>
    <p:sldLayoutId id="2147494691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71683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75779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C8DA6AF8-7B0A-42AF-8F9E-5B7727AE0AB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692" r:id="rId1"/>
    <p:sldLayoutId id="2147494693" r:id="rId2"/>
    <p:sldLayoutId id="2147494694" r:id="rId3"/>
    <p:sldLayoutId id="2147494695" r:id="rId4"/>
    <p:sldLayoutId id="2147494696" r:id="rId5"/>
    <p:sldLayoutId id="2147494697" r:id="rId6"/>
    <p:sldLayoutId id="2147494698" r:id="rId7"/>
    <p:sldLayoutId id="2147494699" r:id="rId8"/>
    <p:sldLayoutId id="2147494700" r:id="rId9"/>
    <p:sldLayoutId id="2147494701" r:id="rId10"/>
    <p:sldLayoutId id="2147494702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72707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76803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19147C6A-13FC-4481-98A6-5705AB9C040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703" r:id="rId1"/>
    <p:sldLayoutId id="2147494704" r:id="rId2"/>
    <p:sldLayoutId id="2147494705" r:id="rId3"/>
    <p:sldLayoutId id="2147494706" r:id="rId4"/>
    <p:sldLayoutId id="2147494707" r:id="rId5"/>
    <p:sldLayoutId id="2147494708" r:id="rId6"/>
    <p:sldLayoutId id="2147494709" r:id="rId7"/>
    <p:sldLayoutId id="2147494710" r:id="rId8"/>
    <p:sldLayoutId id="2147494711" r:id="rId9"/>
    <p:sldLayoutId id="2147494712" r:id="rId10"/>
    <p:sldLayoutId id="2147494713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73731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77827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0D315F9B-4F63-4BC5-BBAF-8B0C2CAD758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714" r:id="rId1"/>
    <p:sldLayoutId id="2147494715" r:id="rId2"/>
    <p:sldLayoutId id="2147494716" r:id="rId3"/>
    <p:sldLayoutId id="2147494717" r:id="rId4"/>
    <p:sldLayoutId id="2147494718" r:id="rId5"/>
    <p:sldLayoutId id="2147494719" r:id="rId6"/>
    <p:sldLayoutId id="2147494720" r:id="rId7"/>
    <p:sldLayoutId id="2147494721" r:id="rId8"/>
    <p:sldLayoutId id="2147494722" r:id="rId9"/>
    <p:sldLayoutId id="2147494723" r:id="rId10"/>
    <p:sldLayoutId id="2147494724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74755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78851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61FF1430-D415-4BAF-815F-68831A16EB8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725" r:id="rId1"/>
    <p:sldLayoutId id="2147494726" r:id="rId2"/>
    <p:sldLayoutId id="2147494727" r:id="rId3"/>
    <p:sldLayoutId id="2147494728" r:id="rId4"/>
    <p:sldLayoutId id="2147494729" r:id="rId5"/>
    <p:sldLayoutId id="2147494730" r:id="rId6"/>
    <p:sldLayoutId id="2147494731" r:id="rId7"/>
    <p:sldLayoutId id="2147494732" r:id="rId8"/>
    <p:sldLayoutId id="2147494733" r:id="rId9"/>
    <p:sldLayoutId id="2147494734" r:id="rId10"/>
    <p:sldLayoutId id="2147494735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8195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8196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/>
          </a:p>
        </p:txBody>
      </p:sp>
      <p:sp>
        <p:nvSpPr>
          <p:cNvPr id="8197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/>
          </a:p>
        </p:txBody>
      </p:sp>
      <p:sp>
        <p:nvSpPr>
          <p:cNvPr id="2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55B15B12-3CDB-4291-B9B9-BAE849D39AB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010" r:id="rId1"/>
    <p:sldLayoutId id="2147494011" r:id="rId2"/>
    <p:sldLayoutId id="2147494012" r:id="rId3"/>
    <p:sldLayoutId id="2147494013" r:id="rId4"/>
    <p:sldLayoutId id="2147494014" r:id="rId5"/>
    <p:sldLayoutId id="2147494015" r:id="rId6"/>
    <p:sldLayoutId id="2147494016" r:id="rId7"/>
    <p:sldLayoutId id="2147494017" r:id="rId8"/>
    <p:sldLayoutId id="2147494018" r:id="rId9"/>
    <p:sldLayoutId id="2147494019" r:id="rId10"/>
    <p:sldLayoutId id="2147494020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75779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79875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27B8A807-0D75-42A8-B09B-90431BA52FA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736" r:id="rId1"/>
    <p:sldLayoutId id="2147494737" r:id="rId2"/>
    <p:sldLayoutId id="2147494738" r:id="rId3"/>
    <p:sldLayoutId id="2147494739" r:id="rId4"/>
    <p:sldLayoutId id="2147494740" r:id="rId5"/>
    <p:sldLayoutId id="2147494741" r:id="rId6"/>
    <p:sldLayoutId id="2147494742" r:id="rId7"/>
    <p:sldLayoutId id="2147494743" r:id="rId8"/>
    <p:sldLayoutId id="2147494744" r:id="rId9"/>
    <p:sldLayoutId id="2147494745" r:id="rId10"/>
    <p:sldLayoutId id="2147494746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76803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80899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0B3BF1A2-0473-41E5-96E1-2D84E2CCDF5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747" r:id="rId1"/>
    <p:sldLayoutId id="2147494748" r:id="rId2"/>
    <p:sldLayoutId id="2147494749" r:id="rId3"/>
    <p:sldLayoutId id="2147494750" r:id="rId4"/>
    <p:sldLayoutId id="2147494751" r:id="rId5"/>
    <p:sldLayoutId id="2147494752" r:id="rId6"/>
    <p:sldLayoutId id="2147494753" r:id="rId7"/>
    <p:sldLayoutId id="2147494754" r:id="rId8"/>
    <p:sldLayoutId id="2147494755" r:id="rId9"/>
    <p:sldLayoutId id="2147494756" r:id="rId10"/>
    <p:sldLayoutId id="2147494757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77827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81923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B5640758-BF79-4C00-B742-AE681BEDE7C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758" r:id="rId1"/>
    <p:sldLayoutId id="2147494759" r:id="rId2"/>
    <p:sldLayoutId id="2147494760" r:id="rId3"/>
    <p:sldLayoutId id="2147494761" r:id="rId4"/>
    <p:sldLayoutId id="2147494762" r:id="rId5"/>
    <p:sldLayoutId id="2147494763" r:id="rId6"/>
    <p:sldLayoutId id="2147494764" r:id="rId7"/>
    <p:sldLayoutId id="2147494765" r:id="rId8"/>
    <p:sldLayoutId id="2147494766" r:id="rId9"/>
    <p:sldLayoutId id="2147494767" r:id="rId10"/>
    <p:sldLayoutId id="2147494768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78851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82947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16F423A5-372A-4EFC-83D7-4B50506309B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769" r:id="rId1"/>
    <p:sldLayoutId id="2147494770" r:id="rId2"/>
    <p:sldLayoutId id="2147494771" r:id="rId3"/>
    <p:sldLayoutId id="2147494772" r:id="rId4"/>
    <p:sldLayoutId id="2147494773" r:id="rId5"/>
    <p:sldLayoutId id="2147494774" r:id="rId6"/>
    <p:sldLayoutId id="2147494775" r:id="rId7"/>
    <p:sldLayoutId id="2147494776" r:id="rId8"/>
    <p:sldLayoutId id="2147494777" r:id="rId9"/>
    <p:sldLayoutId id="2147494778" r:id="rId10"/>
    <p:sldLayoutId id="2147494779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79875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83971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EF125BEE-3764-4296-91BD-09EBC360805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780" r:id="rId1"/>
    <p:sldLayoutId id="2147494781" r:id="rId2"/>
    <p:sldLayoutId id="2147494782" r:id="rId3"/>
    <p:sldLayoutId id="2147494783" r:id="rId4"/>
    <p:sldLayoutId id="2147494784" r:id="rId5"/>
    <p:sldLayoutId id="2147494785" r:id="rId6"/>
    <p:sldLayoutId id="2147494786" r:id="rId7"/>
    <p:sldLayoutId id="2147494787" r:id="rId8"/>
    <p:sldLayoutId id="2147494788" r:id="rId9"/>
    <p:sldLayoutId id="2147494789" r:id="rId10"/>
    <p:sldLayoutId id="2147494790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80899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84995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32C6DA46-1AFE-446E-B9FC-3B2A2096E1B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791" r:id="rId1"/>
    <p:sldLayoutId id="2147494792" r:id="rId2"/>
    <p:sldLayoutId id="2147494793" r:id="rId3"/>
    <p:sldLayoutId id="2147494794" r:id="rId4"/>
    <p:sldLayoutId id="2147494795" r:id="rId5"/>
    <p:sldLayoutId id="2147494796" r:id="rId6"/>
    <p:sldLayoutId id="2147494797" r:id="rId7"/>
    <p:sldLayoutId id="2147494798" r:id="rId8"/>
    <p:sldLayoutId id="2147494799" r:id="rId9"/>
    <p:sldLayoutId id="2147494800" r:id="rId10"/>
    <p:sldLayoutId id="2147494801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81923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86019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34FE5F9D-76CF-465F-9D97-E7ABC65B504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802" r:id="rId1"/>
    <p:sldLayoutId id="2147494803" r:id="rId2"/>
    <p:sldLayoutId id="2147494804" r:id="rId3"/>
    <p:sldLayoutId id="2147494805" r:id="rId4"/>
    <p:sldLayoutId id="2147494806" r:id="rId5"/>
    <p:sldLayoutId id="2147494807" r:id="rId6"/>
    <p:sldLayoutId id="2147494808" r:id="rId7"/>
    <p:sldLayoutId id="2147494809" r:id="rId8"/>
    <p:sldLayoutId id="2147494810" r:id="rId9"/>
    <p:sldLayoutId id="2147494811" r:id="rId10"/>
    <p:sldLayoutId id="2147494812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82947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87043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F777C76F-D686-4DB1-88BC-899CC77C967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813" r:id="rId1"/>
    <p:sldLayoutId id="2147494814" r:id="rId2"/>
    <p:sldLayoutId id="2147494815" r:id="rId3"/>
    <p:sldLayoutId id="2147494816" r:id="rId4"/>
    <p:sldLayoutId id="2147494817" r:id="rId5"/>
    <p:sldLayoutId id="2147494818" r:id="rId6"/>
    <p:sldLayoutId id="2147494819" r:id="rId7"/>
    <p:sldLayoutId id="2147494820" r:id="rId8"/>
    <p:sldLayoutId id="2147494821" r:id="rId9"/>
    <p:sldLayoutId id="2147494822" r:id="rId10"/>
    <p:sldLayoutId id="2147494823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83971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88067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895D29E0-5FB0-4151-B21D-27FE88FBEC0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824" r:id="rId1"/>
    <p:sldLayoutId id="2147494825" r:id="rId2"/>
    <p:sldLayoutId id="2147494826" r:id="rId3"/>
    <p:sldLayoutId id="2147494827" r:id="rId4"/>
    <p:sldLayoutId id="2147494828" r:id="rId5"/>
    <p:sldLayoutId id="2147494829" r:id="rId6"/>
    <p:sldLayoutId id="2147494830" r:id="rId7"/>
    <p:sldLayoutId id="2147494831" r:id="rId8"/>
    <p:sldLayoutId id="2147494832" r:id="rId9"/>
    <p:sldLayoutId id="2147494833" r:id="rId10"/>
    <p:sldLayoutId id="2147494834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84995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89091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56F9AB19-B3E6-4D2B-99EC-5CD5D98887B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835" r:id="rId1"/>
    <p:sldLayoutId id="2147494836" r:id="rId2"/>
    <p:sldLayoutId id="2147494837" r:id="rId3"/>
    <p:sldLayoutId id="2147494838" r:id="rId4"/>
    <p:sldLayoutId id="2147494839" r:id="rId5"/>
    <p:sldLayoutId id="2147494840" r:id="rId6"/>
    <p:sldLayoutId id="2147494841" r:id="rId7"/>
    <p:sldLayoutId id="2147494842" r:id="rId8"/>
    <p:sldLayoutId id="2147494843" r:id="rId9"/>
    <p:sldLayoutId id="2147494844" r:id="rId10"/>
    <p:sldLayoutId id="2147494845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9219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9220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/>
          </a:p>
        </p:txBody>
      </p:sp>
      <p:sp>
        <p:nvSpPr>
          <p:cNvPr id="9221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/>
          </a:p>
        </p:txBody>
      </p:sp>
      <p:sp>
        <p:nvSpPr>
          <p:cNvPr id="2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4591C8F1-7F49-4700-8CEB-5D3A248AFF9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021" r:id="rId1"/>
    <p:sldLayoutId id="2147494022" r:id="rId2"/>
    <p:sldLayoutId id="2147494023" r:id="rId3"/>
    <p:sldLayoutId id="2147494024" r:id="rId4"/>
    <p:sldLayoutId id="2147494025" r:id="rId5"/>
    <p:sldLayoutId id="2147494026" r:id="rId6"/>
    <p:sldLayoutId id="2147494027" r:id="rId7"/>
    <p:sldLayoutId id="2147494028" r:id="rId8"/>
    <p:sldLayoutId id="2147494029" r:id="rId9"/>
    <p:sldLayoutId id="2147494030" r:id="rId10"/>
    <p:sldLayoutId id="2147494031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86019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90115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75A98F7C-8C18-42B3-A700-3FC309B4917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846" r:id="rId1"/>
    <p:sldLayoutId id="2147494847" r:id="rId2"/>
    <p:sldLayoutId id="2147494848" r:id="rId3"/>
    <p:sldLayoutId id="2147494849" r:id="rId4"/>
    <p:sldLayoutId id="2147494850" r:id="rId5"/>
    <p:sldLayoutId id="2147494851" r:id="rId6"/>
    <p:sldLayoutId id="2147494852" r:id="rId7"/>
    <p:sldLayoutId id="2147494853" r:id="rId8"/>
    <p:sldLayoutId id="2147494854" r:id="rId9"/>
    <p:sldLayoutId id="2147494855" r:id="rId10"/>
    <p:sldLayoutId id="2147494856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87043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91139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B8AA3A0F-2F4A-4B7C-9CB4-A69C040E4A4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857" r:id="rId1"/>
    <p:sldLayoutId id="2147494858" r:id="rId2"/>
    <p:sldLayoutId id="2147494859" r:id="rId3"/>
    <p:sldLayoutId id="2147494860" r:id="rId4"/>
    <p:sldLayoutId id="2147494861" r:id="rId5"/>
    <p:sldLayoutId id="2147494862" r:id="rId6"/>
    <p:sldLayoutId id="2147494863" r:id="rId7"/>
    <p:sldLayoutId id="2147494864" r:id="rId8"/>
    <p:sldLayoutId id="2147494865" r:id="rId9"/>
    <p:sldLayoutId id="2147494866" r:id="rId10"/>
    <p:sldLayoutId id="2147494867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88067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92163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8B1B51E1-91ED-4593-A636-010BA79E912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868" r:id="rId1"/>
    <p:sldLayoutId id="2147494869" r:id="rId2"/>
    <p:sldLayoutId id="2147494870" r:id="rId3"/>
    <p:sldLayoutId id="2147494871" r:id="rId4"/>
    <p:sldLayoutId id="2147494872" r:id="rId5"/>
    <p:sldLayoutId id="2147494873" r:id="rId6"/>
    <p:sldLayoutId id="2147494874" r:id="rId7"/>
    <p:sldLayoutId id="2147494875" r:id="rId8"/>
    <p:sldLayoutId id="2147494876" r:id="rId9"/>
    <p:sldLayoutId id="2147494877" r:id="rId10"/>
    <p:sldLayoutId id="2147494878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89091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93187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B1776E01-F8CE-4499-A717-4E82BBF4356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879" r:id="rId1"/>
    <p:sldLayoutId id="2147494880" r:id="rId2"/>
    <p:sldLayoutId id="2147494881" r:id="rId3"/>
    <p:sldLayoutId id="2147494882" r:id="rId4"/>
    <p:sldLayoutId id="2147494883" r:id="rId5"/>
    <p:sldLayoutId id="2147494884" r:id="rId6"/>
    <p:sldLayoutId id="2147494885" r:id="rId7"/>
    <p:sldLayoutId id="2147494886" r:id="rId8"/>
    <p:sldLayoutId id="2147494887" r:id="rId9"/>
    <p:sldLayoutId id="2147494888" r:id="rId10"/>
    <p:sldLayoutId id="2147494889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90115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94211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03E09E8F-483E-42BA-991A-208339B24FA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890" r:id="rId1"/>
    <p:sldLayoutId id="2147494891" r:id="rId2"/>
    <p:sldLayoutId id="2147494892" r:id="rId3"/>
    <p:sldLayoutId id="2147494893" r:id="rId4"/>
    <p:sldLayoutId id="2147494894" r:id="rId5"/>
    <p:sldLayoutId id="2147494895" r:id="rId6"/>
    <p:sldLayoutId id="2147494896" r:id="rId7"/>
    <p:sldLayoutId id="2147494897" r:id="rId8"/>
    <p:sldLayoutId id="2147494898" r:id="rId9"/>
    <p:sldLayoutId id="2147494899" r:id="rId10"/>
    <p:sldLayoutId id="2147494900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91139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95235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705063E7-17C2-4D64-A667-8DB03D8E26F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901" r:id="rId1"/>
    <p:sldLayoutId id="2147494902" r:id="rId2"/>
    <p:sldLayoutId id="2147494903" r:id="rId3"/>
    <p:sldLayoutId id="2147494904" r:id="rId4"/>
    <p:sldLayoutId id="2147494905" r:id="rId5"/>
    <p:sldLayoutId id="2147494906" r:id="rId6"/>
    <p:sldLayoutId id="2147494907" r:id="rId7"/>
    <p:sldLayoutId id="2147494908" r:id="rId8"/>
    <p:sldLayoutId id="2147494909" r:id="rId9"/>
    <p:sldLayoutId id="2147494910" r:id="rId10"/>
    <p:sldLayoutId id="2147494911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92163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96259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5846193C-1113-4E68-9996-25DA495C557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912" r:id="rId1"/>
    <p:sldLayoutId id="2147494913" r:id="rId2"/>
    <p:sldLayoutId id="2147494914" r:id="rId3"/>
    <p:sldLayoutId id="2147494915" r:id="rId4"/>
    <p:sldLayoutId id="2147494916" r:id="rId5"/>
    <p:sldLayoutId id="2147494917" r:id="rId6"/>
    <p:sldLayoutId id="2147494918" r:id="rId7"/>
    <p:sldLayoutId id="2147494919" r:id="rId8"/>
    <p:sldLayoutId id="2147494920" r:id="rId9"/>
    <p:sldLayoutId id="2147494921" r:id="rId10"/>
    <p:sldLayoutId id="2147494922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93187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97283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B202BBF0-5F44-47EA-A277-C61375021EF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923" r:id="rId1"/>
    <p:sldLayoutId id="2147494924" r:id="rId2"/>
    <p:sldLayoutId id="2147494925" r:id="rId3"/>
    <p:sldLayoutId id="2147494926" r:id="rId4"/>
    <p:sldLayoutId id="2147494927" r:id="rId5"/>
    <p:sldLayoutId id="2147494928" r:id="rId6"/>
    <p:sldLayoutId id="2147494929" r:id="rId7"/>
    <p:sldLayoutId id="2147494930" r:id="rId8"/>
    <p:sldLayoutId id="2147494931" r:id="rId9"/>
    <p:sldLayoutId id="2147494932" r:id="rId10"/>
    <p:sldLayoutId id="2147494933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94211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98307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D98383B3-6B61-4451-A874-9001CEE415C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934" r:id="rId1"/>
    <p:sldLayoutId id="2147494935" r:id="rId2"/>
    <p:sldLayoutId id="2147494936" r:id="rId3"/>
    <p:sldLayoutId id="2147494937" r:id="rId4"/>
    <p:sldLayoutId id="2147494938" r:id="rId5"/>
    <p:sldLayoutId id="2147494939" r:id="rId6"/>
    <p:sldLayoutId id="2147494940" r:id="rId7"/>
    <p:sldLayoutId id="2147494941" r:id="rId8"/>
    <p:sldLayoutId id="2147494942" r:id="rId9"/>
    <p:sldLayoutId id="2147494943" r:id="rId10"/>
    <p:sldLayoutId id="2147494944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95235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99331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7DC24E51-7E2C-4D05-B30C-A403A9FE31C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945" r:id="rId1"/>
    <p:sldLayoutId id="2147494946" r:id="rId2"/>
    <p:sldLayoutId id="2147494947" r:id="rId3"/>
    <p:sldLayoutId id="2147494948" r:id="rId4"/>
    <p:sldLayoutId id="2147494949" r:id="rId5"/>
    <p:sldLayoutId id="2147494950" r:id="rId6"/>
    <p:sldLayoutId id="2147494951" r:id="rId7"/>
    <p:sldLayoutId id="2147494952" r:id="rId8"/>
    <p:sldLayoutId id="2147494953" r:id="rId9"/>
    <p:sldLayoutId id="2147494954" r:id="rId10"/>
    <p:sldLayoutId id="2147494955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0243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0244" name="Text Box 3"/>
          <p:cNvSpPr txBox="1">
            <a:spLocks noChangeArrowheads="1"/>
          </p:cNvSpPr>
          <p:nvPr/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/>
          </a:p>
        </p:txBody>
      </p:sp>
      <p:sp>
        <p:nvSpPr>
          <p:cNvPr id="10245" name="Text Box 4"/>
          <p:cNvSpPr txBox="1">
            <a:spLocks noChangeArrowheads="1"/>
          </p:cNvSpPr>
          <p:nvPr/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/>
          </a:p>
        </p:txBody>
      </p:sp>
      <p:sp>
        <p:nvSpPr>
          <p:cNvPr id="2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B8B16ABE-66F7-4D2A-8C08-CA361B61B97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032" r:id="rId1"/>
    <p:sldLayoutId id="2147494033" r:id="rId2"/>
    <p:sldLayoutId id="2147494034" r:id="rId3"/>
    <p:sldLayoutId id="2147494035" r:id="rId4"/>
    <p:sldLayoutId id="2147494036" r:id="rId5"/>
    <p:sldLayoutId id="2147494037" r:id="rId6"/>
    <p:sldLayoutId id="2147494038" r:id="rId7"/>
    <p:sldLayoutId id="2147494039" r:id="rId8"/>
    <p:sldLayoutId id="2147494040" r:id="rId9"/>
    <p:sldLayoutId id="2147494041" r:id="rId10"/>
    <p:sldLayoutId id="2147494042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96259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DDE30E1D-13A4-4C4D-B3F5-E3E5F10C80E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956" r:id="rId1"/>
    <p:sldLayoutId id="2147494957" r:id="rId2"/>
    <p:sldLayoutId id="2147494958" r:id="rId3"/>
    <p:sldLayoutId id="2147494959" r:id="rId4"/>
    <p:sldLayoutId id="2147494960" r:id="rId5"/>
    <p:sldLayoutId id="2147494961" r:id="rId6"/>
    <p:sldLayoutId id="2147494962" r:id="rId7"/>
    <p:sldLayoutId id="2147494963" r:id="rId8"/>
    <p:sldLayoutId id="2147494964" r:id="rId9"/>
    <p:sldLayoutId id="2147494965" r:id="rId10"/>
    <p:sldLayoutId id="2147494966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97283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02403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93CC0322-2921-4C3B-9A49-DE5C02C4D20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967" r:id="rId1"/>
    <p:sldLayoutId id="2147494968" r:id="rId2"/>
    <p:sldLayoutId id="2147494969" r:id="rId3"/>
    <p:sldLayoutId id="2147494970" r:id="rId4"/>
    <p:sldLayoutId id="2147494971" r:id="rId5"/>
    <p:sldLayoutId id="2147494972" r:id="rId6"/>
    <p:sldLayoutId id="2147494973" r:id="rId7"/>
    <p:sldLayoutId id="2147494974" r:id="rId8"/>
    <p:sldLayoutId id="2147494975" r:id="rId9"/>
    <p:sldLayoutId id="2147494976" r:id="rId10"/>
    <p:sldLayoutId id="2147494977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98307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03427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98238250-E385-47F7-8546-10C1D990614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978" r:id="rId1"/>
    <p:sldLayoutId id="2147494979" r:id="rId2"/>
    <p:sldLayoutId id="2147494980" r:id="rId3"/>
    <p:sldLayoutId id="2147494981" r:id="rId4"/>
    <p:sldLayoutId id="2147494982" r:id="rId5"/>
    <p:sldLayoutId id="2147494983" r:id="rId6"/>
    <p:sldLayoutId id="2147494984" r:id="rId7"/>
    <p:sldLayoutId id="2147494985" r:id="rId8"/>
    <p:sldLayoutId id="2147494986" r:id="rId9"/>
    <p:sldLayoutId id="2147494987" r:id="rId10"/>
    <p:sldLayoutId id="2147494988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99331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04451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F58DAC48-8273-4E5E-915B-36A149BEB5A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989" r:id="rId1"/>
    <p:sldLayoutId id="2147494990" r:id="rId2"/>
    <p:sldLayoutId id="2147494991" r:id="rId3"/>
    <p:sldLayoutId id="2147494992" r:id="rId4"/>
    <p:sldLayoutId id="2147494993" r:id="rId5"/>
    <p:sldLayoutId id="2147494994" r:id="rId6"/>
    <p:sldLayoutId id="2147494995" r:id="rId7"/>
    <p:sldLayoutId id="2147494996" r:id="rId8"/>
    <p:sldLayoutId id="2147494997" r:id="rId9"/>
    <p:sldLayoutId id="2147494998" r:id="rId10"/>
    <p:sldLayoutId id="2147494999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00355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05475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D9874597-A471-42F3-A9E2-58D9474166D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000" r:id="rId1"/>
    <p:sldLayoutId id="2147495001" r:id="rId2"/>
    <p:sldLayoutId id="2147495002" r:id="rId3"/>
    <p:sldLayoutId id="2147495003" r:id="rId4"/>
    <p:sldLayoutId id="2147495004" r:id="rId5"/>
    <p:sldLayoutId id="2147495005" r:id="rId6"/>
    <p:sldLayoutId id="2147495006" r:id="rId7"/>
    <p:sldLayoutId id="2147495007" r:id="rId8"/>
    <p:sldLayoutId id="2147495008" r:id="rId9"/>
    <p:sldLayoutId id="2147495009" r:id="rId10"/>
    <p:sldLayoutId id="2147495010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01379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06499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5E2A50E3-32E3-49FA-A90F-8D388B916B5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011" r:id="rId1"/>
    <p:sldLayoutId id="2147495012" r:id="rId2"/>
    <p:sldLayoutId id="2147495013" r:id="rId3"/>
    <p:sldLayoutId id="2147495014" r:id="rId4"/>
    <p:sldLayoutId id="2147495015" r:id="rId5"/>
    <p:sldLayoutId id="2147495016" r:id="rId6"/>
    <p:sldLayoutId id="2147495017" r:id="rId7"/>
    <p:sldLayoutId id="2147495018" r:id="rId8"/>
    <p:sldLayoutId id="2147495019" r:id="rId9"/>
    <p:sldLayoutId id="2147495020" r:id="rId10"/>
    <p:sldLayoutId id="2147495021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02403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07523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044CF24A-D5C4-40AD-9A51-E50131A24F3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022" r:id="rId1"/>
    <p:sldLayoutId id="2147495023" r:id="rId2"/>
    <p:sldLayoutId id="2147495024" r:id="rId3"/>
    <p:sldLayoutId id="2147495025" r:id="rId4"/>
    <p:sldLayoutId id="2147495026" r:id="rId5"/>
    <p:sldLayoutId id="2147495027" r:id="rId6"/>
    <p:sldLayoutId id="2147495028" r:id="rId7"/>
    <p:sldLayoutId id="2147495029" r:id="rId8"/>
    <p:sldLayoutId id="2147495030" r:id="rId9"/>
    <p:sldLayoutId id="2147495031" r:id="rId10"/>
    <p:sldLayoutId id="2147495032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03427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08547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7513125A-4E9B-445F-8FD0-EC30B215038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033" r:id="rId1"/>
    <p:sldLayoutId id="2147495034" r:id="rId2"/>
    <p:sldLayoutId id="2147495035" r:id="rId3"/>
    <p:sldLayoutId id="2147495036" r:id="rId4"/>
    <p:sldLayoutId id="2147495037" r:id="rId5"/>
    <p:sldLayoutId id="2147495038" r:id="rId6"/>
    <p:sldLayoutId id="2147495039" r:id="rId7"/>
    <p:sldLayoutId id="2147495040" r:id="rId8"/>
    <p:sldLayoutId id="2147495041" r:id="rId9"/>
    <p:sldLayoutId id="2147495042" r:id="rId10"/>
    <p:sldLayoutId id="2147495043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04451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09571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4A61CE1A-0A99-468C-B3DD-42E74B7123F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044" r:id="rId1"/>
    <p:sldLayoutId id="2147495045" r:id="rId2"/>
    <p:sldLayoutId id="2147495046" r:id="rId3"/>
    <p:sldLayoutId id="2147495047" r:id="rId4"/>
    <p:sldLayoutId id="2147495048" r:id="rId5"/>
    <p:sldLayoutId id="2147495049" r:id="rId6"/>
    <p:sldLayoutId id="2147495050" r:id="rId7"/>
    <p:sldLayoutId id="2147495051" r:id="rId8"/>
    <p:sldLayoutId id="2147495052" r:id="rId9"/>
    <p:sldLayoutId id="2147495053" r:id="rId10"/>
    <p:sldLayoutId id="2147495054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137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title text format</a:t>
            </a:r>
          </a:p>
        </p:txBody>
      </p:sp>
      <p:sp>
        <p:nvSpPr>
          <p:cNvPr id="105475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1372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the outline text format</a:t>
            </a:r>
          </a:p>
          <a:p>
            <a:pPr lvl="1"/>
            <a:r>
              <a:rPr lang="en-GB" altLang="en-US" smtClean="0"/>
              <a:t>Second Outline Level</a:t>
            </a:r>
          </a:p>
          <a:p>
            <a:pPr lvl="2"/>
            <a:r>
              <a:rPr lang="en-GB" altLang="en-US" smtClean="0"/>
              <a:t>Third Outline Level</a:t>
            </a:r>
          </a:p>
          <a:p>
            <a:pPr lvl="3"/>
            <a:r>
              <a:rPr lang="en-GB" altLang="en-US" smtClean="0"/>
              <a:t>Fourth Outline Level</a:t>
            </a:r>
          </a:p>
          <a:p>
            <a:pPr lvl="4"/>
            <a:r>
              <a:rPr lang="en-GB" altLang="en-US" smtClean="0"/>
              <a:t>Fifth Outline Level</a:t>
            </a:r>
          </a:p>
          <a:p>
            <a:pPr lvl="4"/>
            <a:r>
              <a:rPr lang="en-GB" altLang="en-US" smtClean="0"/>
              <a:t>Sixth Outline Level</a:t>
            </a:r>
          </a:p>
          <a:p>
            <a:pPr lvl="4"/>
            <a:r>
              <a:rPr lang="en-GB" altLang="en-US" smtClean="0"/>
              <a:t>Seventh Outline Level</a:t>
            </a:r>
          </a:p>
        </p:txBody>
      </p:sp>
      <p:sp>
        <p:nvSpPr>
          <p:cNvPr id="110595" name="Rectangle 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2050"/>
            <a:ext cx="21177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080" tIns="46800" rIns="9108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+mn-lt"/>
                <a:ea typeface="DejaVu Sans" charset="0"/>
                <a:cs typeface="DejaVu Sans" charset="0"/>
              </a:defRPr>
            </a:lvl1pPr>
          </a:lstStyle>
          <a:p>
            <a:pPr>
              <a:defRPr/>
            </a:pPr>
            <a:fld id="{94EC7B43-B510-4524-9A03-08537CCF64E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5055" r:id="rId1"/>
    <p:sldLayoutId id="2147495056" r:id="rId2"/>
    <p:sldLayoutId id="2147495057" r:id="rId3"/>
    <p:sldLayoutId id="2147495058" r:id="rId4"/>
    <p:sldLayoutId id="2147495059" r:id="rId5"/>
    <p:sldLayoutId id="2147495060" r:id="rId6"/>
    <p:sldLayoutId id="2147495061" r:id="rId7"/>
    <p:sldLayoutId id="2147495062" r:id="rId8"/>
    <p:sldLayoutId id="2147495063" r:id="rId9"/>
    <p:sldLayoutId id="2147495064" r:id="rId10"/>
    <p:sldLayoutId id="2147495065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CCFFFF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CCFFFF"/>
          </a:solidFill>
          <a:latin typeface="Arial" panose="020B0604020202020204" pitchFamily="34" charset="0"/>
          <a:ea typeface="Droid Sans Fallback" charset="0"/>
          <a:cs typeface="Droid Sans Fallback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109.xml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55.xml"/><Relationship Id="rId5" Type="http://schemas.openxmlformats.org/officeDocument/2006/relationships/image" Target="../media/image12.png"/><Relationship Id="rId4" Type="http://schemas.openxmlformats.org/officeDocument/2006/relationships/image" Target="../media/image4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55.xml"/><Relationship Id="rId4" Type="http://schemas.openxmlformats.org/officeDocument/2006/relationships/image" Target="../media/image4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emf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55.xml"/><Relationship Id="rId6" Type="http://schemas.openxmlformats.org/officeDocument/2006/relationships/image" Target="../media/image14.emf"/><Relationship Id="rId5" Type="http://schemas.openxmlformats.org/officeDocument/2006/relationships/image" Target="../media/image4.jpeg"/><Relationship Id="rId4" Type="http://schemas.openxmlformats.org/officeDocument/2006/relationships/image" Target="../media/image3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16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502.xml"/><Relationship Id="rId6" Type="http://schemas.microsoft.com/office/2007/relationships/hdphoto" Target="../media/hdphoto1.wdp"/><Relationship Id="rId5" Type="http://schemas.openxmlformats.org/officeDocument/2006/relationships/image" Target="../media/image15.png"/><Relationship Id="rId4" Type="http://schemas.openxmlformats.org/officeDocument/2006/relationships/image" Target="../media/image4.jpe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502.xml"/><Relationship Id="rId5" Type="http://schemas.openxmlformats.org/officeDocument/2006/relationships/image" Target="../media/image17.png"/><Relationship Id="rId4" Type="http://schemas.openxmlformats.org/officeDocument/2006/relationships/image" Target="../media/image4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20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502.xml"/><Relationship Id="rId6" Type="http://schemas.openxmlformats.org/officeDocument/2006/relationships/image" Target="../media/image19.jpeg"/><Relationship Id="rId5" Type="http://schemas.openxmlformats.org/officeDocument/2006/relationships/image" Target="../media/image18.png"/><Relationship Id="rId4" Type="http://schemas.openxmlformats.org/officeDocument/2006/relationships/image" Target="../media/image4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502.xml"/><Relationship Id="rId5" Type="http://schemas.openxmlformats.org/officeDocument/2006/relationships/image" Target="../media/image21.emf"/><Relationship Id="rId4" Type="http://schemas.openxmlformats.org/officeDocument/2006/relationships/image" Target="../media/image4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24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502.xml"/><Relationship Id="rId6" Type="http://schemas.openxmlformats.org/officeDocument/2006/relationships/image" Target="../media/image23.jpeg"/><Relationship Id="rId5" Type="http://schemas.openxmlformats.org/officeDocument/2006/relationships/image" Target="../media/image22.jpeg"/><Relationship Id="rId4" Type="http://schemas.openxmlformats.org/officeDocument/2006/relationships/image" Target="../media/image4.jpe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701.xml"/><Relationship Id="rId4" Type="http://schemas.openxmlformats.org/officeDocument/2006/relationships/image" Target="../media/image4.jpe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701.xml"/><Relationship Id="rId5" Type="http://schemas.openxmlformats.org/officeDocument/2006/relationships/image" Target="../media/image12.png"/><Relationship Id="rId4" Type="http://schemas.openxmlformats.org/officeDocument/2006/relationships/image" Target="../media/image4.jpe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025.xml"/><Relationship Id="rId5" Type="http://schemas.openxmlformats.org/officeDocument/2006/relationships/image" Target="../media/image5.jpeg"/><Relationship Id="rId4" Type="http://schemas.openxmlformats.org/officeDocument/2006/relationships/image" Target="../media/image4.jpe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132.xml"/><Relationship Id="rId4" Type="http://schemas.openxmlformats.org/officeDocument/2006/relationships/image" Target="../media/image4.jpe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118.xml"/><Relationship Id="rId6" Type="http://schemas.openxmlformats.org/officeDocument/2006/relationships/image" Target="../media/image26.jpeg"/><Relationship Id="rId5" Type="http://schemas.openxmlformats.org/officeDocument/2006/relationships/image" Target="../media/image25.jpeg"/><Relationship Id="rId4" Type="http://schemas.openxmlformats.org/officeDocument/2006/relationships/image" Target="../media/image4.jpe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118.xml"/><Relationship Id="rId5" Type="http://schemas.openxmlformats.org/officeDocument/2006/relationships/image" Target="../media/image12.png"/><Relationship Id="rId4" Type="http://schemas.openxmlformats.org/officeDocument/2006/relationships/image" Target="../media/image4.jpe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745.xml"/><Relationship Id="rId5" Type="http://schemas.openxmlformats.org/officeDocument/2006/relationships/image" Target="../media/image27.jpeg"/><Relationship Id="rId4" Type="http://schemas.openxmlformats.org/officeDocument/2006/relationships/image" Target="../media/image4.jpe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745.xml"/><Relationship Id="rId5" Type="http://schemas.openxmlformats.org/officeDocument/2006/relationships/image" Target="../media/image28.jpeg"/><Relationship Id="rId4" Type="http://schemas.openxmlformats.org/officeDocument/2006/relationships/image" Target="../media/image4.jpe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745.xml"/><Relationship Id="rId5" Type="http://schemas.openxmlformats.org/officeDocument/2006/relationships/image" Target="../media/image12.png"/><Relationship Id="rId4" Type="http://schemas.openxmlformats.org/officeDocument/2006/relationships/image" Target="../media/image4.jpe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923.xml"/><Relationship Id="rId4" Type="http://schemas.openxmlformats.org/officeDocument/2006/relationships/image" Target="../media/image4.jpe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868.xml"/><Relationship Id="rId6" Type="http://schemas.openxmlformats.org/officeDocument/2006/relationships/image" Target="../media/image30.png"/><Relationship Id="rId5" Type="http://schemas.openxmlformats.org/officeDocument/2006/relationships/image" Target="../media/image29.png"/><Relationship Id="rId4" Type="http://schemas.openxmlformats.org/officeDocument/2006/relationships/image" Target="../media/image4.jpe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557.xml"/><Relationship Id="rId4" Type="http://schemas.openxmlformats.org/officeDocument/2006/relationships/image" Target="../media/image4.jpe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3183.xml"/><Relationship Id="rId4" Type="http://schemas.openxmlformats.org/officeDocument/2006/relationships/image" Target="../media/image4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263.xml"/><Relationship Id="rId5" Type="http://schemas.openxmlformats.org/officeDocument/2006/relationships/image" Target="../media/image6.jpeg"/><Relationship Id="rId4" Type="http://schemas.openxmlformats.org/officeDocument/2006/relationships/image" Target="../media/image4.jpe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551.xml"/><Relationship Id="rId5" Type="http://schemas.openxmlformats.org/officeDocument/2006/relationships/image" Target="../media/image3.png"/><Relationship Id="rId4" Type="http://schemas.openxmlformats.org/officeDocument/2006/relationships/image" Target="../media/image4.jpe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557.xml"/><Relationship Id="rId5" Type="http://schemas.openxmlformats.org/officeDocument/2006/relationships/image" Target="../media/image34.emf"/><Relationship Id="rId4" Type="http://schemas.openxmlformats.org/officeDocument/2006/relationships/image" Target="../media/image4.jpe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557.xml"/><Relationship Id="rId6" Type="http://schemas.openxmlformats.org/officeDocument/2006/relationships/image" Target="../media/image36.emf"/><Relationship Id="rId5" Type="http://schemas.openxmlformats.org/officeDocument/2006/relationships/image" Target="../media/image35.emf"/><Relationship Id="rId4" Type="http://schemas.openxmlformats.org/officeDocument/2006/relationships/image" Target="../media/image4.jpe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557.xml"/><Relationship Id="rId6" Type="http://schemas.openxmlformats.org/officeDocument/2006/relationships/image" Target="../media/image38.png"/><Relationship Id="rId5" Type="http://schemas.openxmlformats.org/officeDocument/2006/relationships/image" Target="../media/image37.emf"/><Relationship Id="rId4" Type="http://schemas.openxmlformats.org/officeDocument/2006/relationships/image" Target="../media/image4.jpe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emf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557.xml"/><Relationship Id="rId5" Type="http://schemas.openxmlformats.org/officeDocument/2006/relationships/image" Target="../media/image4.jpeg"/><Relationship Id="rId4" Type="http://schemas.openxmlformats.org/officeDocument/2006/relationships/image" Target="../media/image3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7" Type="http://schemas.openxmlformats.org/officeDocument/2006/relationships/image" Target="../media/image4.jpe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978.xml"/><Relationship Id="rId6" Type="http://schemas.openxmlformats.org/officeDocument/2006/relationships/image" Target="../media/image3.png"/><Relationship Id="rId5" Type="http://schemas.openxmlformats.org/officeDocument/2006/relationships/image" Target="../media/image42.png"/><Relationship Id="rId4" Type="http://schemas.openxmlformats.org/officeDocument/2006/relationships/image" Target="../media/image41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45.emf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978.xml"/><Relationship Id="rId6" Type="http://schemas.openxmlformats.org/officeDocument/2006/relationships/image" Target="../media/image44.emf"/><Relationship Id="rId5" Type="http://schemas.openxmlformats.org/officeDocument/2006/relationships/image" Target="../media/image43.emf"/><Relationship Id="rId4" Type="http://schemas.openxmlformats.org/officeDocument/2006/relationships/image" Target="../media/image4.jpe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978.xml"/><Relationship Id="rId4" Type="http://schemas.openxmlformats.org/officeDocument/2006/relationships/image" Target="../media/image4.jpe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978.xml"/><Relationship Id="rId4" Type="http://schemas.openxmlformats.org/officeDocument/2006/relationships/image" Target="../media/image4.jpe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978.xml"/><Relationship Id="rId5" Type="http://schemas.openxmlformats.org/officeDocument/2006/relationships/image" Target="../media/image46.emf"/><Relationship Id="rId4" Type="http://schemas.openxmlformats.org/officeDocument/2006/relationships/image" Target="../media/image4.jpe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263.xml"/><Relationship Id="rId5" Type="http://schemas.openxmlformats.org/officeDocument/2006/relationships/image" Target="../media/image7.png"/><Relationship Id="rId4" Type="http://schemas.openxmlformats.org/officeDocument/2006/relationships/image" Target="../media/image4.jpe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978.xml"/><Relationship Id="rId5" Type="http://schemas.openxmlformats.org/officeDocument/2006/relationships/image" Target="../media/image47.jpg"/><Relationship Id="rId4" Type="http://schemas.openxmlformats.org/officeDocument/2006/relationships/image" Target="../media/image4.jpe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978.xml"/><Relationship Id="rId5" Type="http://schemas.openxmlformats.org/officeDocument/2006/relationships/image" Target="../media/image48.emf"/><Relationship Id="rId4" Type="http://schemas.openxmlformats.org/officeDocument/2006/relationships/image" Target="../media/image4.jpe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978.xml"/><Relationship Id="rId6" Type="http://schemas.openxmlformats.org/officeDocument/2006/relationships/image" Target="../media/image4.jpeg"/><Relationship Id="rId5" Type="http://schemas.openxmlformats.org/officeDocument/2006/relationships/image" Target="../media/image3.png"/><Relationship Id="rId4" Type="http://schemas.openxmlformats.org/officeDocument/2006/relationships/image" Target="../media/image50.jpe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978.xml"/><Relationship Id="rId5" Type="http://schemas.openxmlformats.org/officeDocument/2006/relationships/image" Target="../media/image51.emf"/><Relationship Id="rId4" Type="http://schemas.openxmlformats.org/officeDocument/2006/relationships/image" Target="../media/image4.jpe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978.xml"/><Relationship Id="rId6" Type="http://schemas.microsoft.com/office/2007/relationships/hdphoto" Target="../media/hdphoto2.wdp"/><Relationship Id="rId5" Type="http://schemas.openxmlformats.org/officeDocument/2006/relationships/image" Target="../media/image52.png"/><Relationship Id="rId4" Type="http://schemas.openxmlformats.org/officeDocument/2006/relationships/image" Target="../media/image4.jpe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978.xml"/><Relationship Id="rId6" Type="http://schemas.openxmlformats.org/officeDocument/2006/relationships/image" Target="../media/image54.emf"/><Relationship Id="rId5" Type="http://schemas.openxmlformats.org/officeDocument/2006/relationships/image" Target="../media/image53.emf"/><Relationship Id="rId4" Type="http://schemas.openxmlformats.org/officeDocument/2006/relationships/image" Target="../media/image4.jpe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978.xml"/><Relationship Id="rId4" Type="http://schemas.openxmlformats.org/officeDocument/2006/relationships/image" Target="../media/image4.jpe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jpe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97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176.xml"/><Relationship Id="rId5" Type="http://schemas.openxmlformats.org/officeDocument/2006/relationships/image" Target="../media/image4.jpeg"/><Relationship Id="rId4" Type="http://schemas.openxmlformats.org/officeDocument/2006/relationships/image" Target="../media/image3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176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4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181.xml"/><Relationship Id="rId4" Type="http://schemas.openxmlformats.org/officeDocument/2006/relationships/image" Target="../media/image4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800.xml"/><Relationship Id="rId4" Type="http://schemas.openxmlformats.org/officeDocument/2006/relationships/image" Target="../media/image4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70.xml"/><Relationship Id="rId5" Type="http://schemas.openxmlformats.org/officeDocument/2006/relationships/image" Target="../media/image11.emf"/><Relationship Id="rId4" Type="http://schemas.openxmlformats.org/officeDocument/2006/relationships/image" Target="../media/image4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1778" name="Group 1"/>
          <p:cNvGrpSpPr>
            <a:grpSpLocks/>
          </p:cNvGrpSpPr>
          <p:nvPr/>
        </p:nvGrpSpPr>
        <p:grpSpPr bwMode="auto">
          <a:xfrm>
            <a:off x="-3175" y="0"/>
            <a:ext cx="9109075" cy="6831013"/>
            <a:chOff x="-2" y="0"/>
            <a:chExt cx="5738" cy="4303"/>
          </a:xfrm>
        </p:grpSpPr>
        <p:pic>
          <p:nvPicPr>
            <p:cNvPr id="331783" name="Picture 2"/>
            <p:cNvPicPr>
              <a:picLocks noChangeAspect="1" noChangeArrowheads="1"/>
            </p:cNvPicPr>
            <p:nvPr/>
          </p:nvPicPr>
          <p:blipFill>
            <a:blip r:embed="rId3">
              <a:lum contrast="12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2" y="0"/>
              <a:ext cx="5738" cy="43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>
                      <a:lum contrast="12000"/>
                    </a:blip>
                    <a:srcRect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  <p:sp>
          <p:nvSpPr>
            <p:cNvPr id="331784" name="Text Box 3"/>
            <p:cNvSpPr txBox="1">
              <a:spLocks noChangeArrowheads="1"/>
            </p:cNvSpPr>
            <p:nvPr/>
          </p:nvSpPr>
          <p:spPr bwMode="auto">
            <a:xfrm>
              <a:off x="-2" y="0"/>
              <a:ext cx="5738" cy="43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endParaRPr lang="en-US" altLang="en-US">
                <a:ea typeface="DejaVu Sans" charset="0"/>
                <a:cs typeface="DejaVu Sans" charset="0"/>
              </a:endParaRPr>
            </a:p>
          </p:txBody>
        </p:sp>
      </p:grpSp>
      <p:sp>
        <p:nvSpPr>
          <p:cNvPr id="312324" name="Text Box 4"/>
          <p:cNvSpPr txBox="1">
            <a:spLocks noChangeArrowheads="1"/>
          </p:cNvSpPr>
          <p:nvPr/>
        </p:nvSpPr>
        <p:spPr bwMode="auto">
          <a:xfrm>
            <a:off x="533400" y="265821"/>
            <a:ext cx="7539037" cy="1736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720" tIns="45360" rIns="90720" bIns="4536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US" altLang="en-US" sz="4000" b="1" dirty="0" smtClean="0">
                <a:solidFill>
                  <a:srgbClr val="000066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The  upgraded  GMRT :              A stepping stone towards the SKA  </a:t>
            </a:r>
          </a:p>
        </p:txBody>
      </p:sp>
      <p:sp>
        <p:nvSpPr>
          <p:cNvPr id="312325" name="Text Box 5"/>
          <p:cNvSpPr txBox="1">
            <a:spLocks noChangeArrowheads="1"/>
          </p:cNvSpPr>
          <p:nvPr/>
        </p:nvSpPr>
        <p:spPr bwMode="auto">
          <a:xfrm>
            <a:off x="766763" y="2357705"/>
            <a:ext cx="7546975" cy="3603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720" tIns="45360" rIns="90720" bIns="45360"/>
          <a:lstStyle>
            <a:lvl1pPr marL="339725" indent="-333375">
              <a:tabLst>
                <a:tab pos="339725" algn="l"/>
                <a:tab pos="787400" algn="l"/>
                <a:tab pos="1236663" algn="l"/>
                <a:tab pos="1685925" algn="l"/>
                <a:tab pos="2135188" algn="l"/>
                <a:tab pos="2584450" algn="l"/>
                <a:tab pos="3033713" algn="l"/>
                <a:tab pos="3482975" algn="l"/>
                <a:tab pos="3932238" algn="l"/>
                <a:tab pos="4381500" algn="l"/>
                <a:tab pos="4830763" algn="l"/>
                <a:tab pos="5280025" algn="l"/>
                <a:tab pos="5729288" algn="l"/>
                <a:tab pos="6178550" algn="l"/>
                <a:tab pos="6627813" algn="l"/>
                <a:tab pos="7077075" algn="l"/>
                <a:tab pos="7526338" algn="l"/>
                <a:tab pos="7975600" algn="l"/>
                <a:tab pos="8424863" algn="l"/>
                <a:tab pos="8874125" algn="l"/>
                <a:tab pos="9323388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1pPr>
            <a:lvl2pPr>
              <a:tabLst>
                <a:tab pos="339725" algn="l"/>
                <a:tab pos="787400" algn="l"/>
                <a:tab pos="1236663" algn="l"/>
                <a:tab pos="1685925" algn="l"/>
                <a:tab pos="2135188" algn="l"/>
                <a:tab pos="2584450" algn="l"/>
                <a:tab pos="3033713" algn="l"/>
                <a:tab pos="3482975" algn="l"/>
                <a:tab pos="3932238" algn="l"/>
                <a:tab pos="4381500" algn="l"/>
                <a:tab pos="4830763" algn="l"/>
                <a:tab pos="5280025" algn="l"/>
                <a:tab pos="5729288" algn="l"/>
                <a:tab pos="6178550" algn="l"/>
                <a:tab pos="6627813" algn="l"/>
                <a:tab pos="7077075" algn="l"/>
                <a:tab pos="7526338" algn="l"/>
                <a:tab pos="7975600" algn="l"/>
                <a:tab pos="8424863" algn="l"/>
                <a:tab pos="8874125" algn="l"/>
                <a:tab pos="9323388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2pPr>
            <a:lvl3pPr>
              <a:tabLst>
                <a:tab pos="339725" algn="l"/>
                <a:tab pos="787400" algn="l"/>
                <a:tab pos="1236663" algn="l"/>
                <a:tab pos="1685925" algn="l"/>
                <a:tab pos="2135188" algn="l"/>
                <a:tab pos="2584450" algn="l"/>
                <a:tab pos="3033713" algn="l"/>
                <a:tab pos="3482975" algn="l"/>
                <a:tab pos="3932238" algn="l"/>
                <a:tab pos="4381500" algn="l"/>
                <a:tab pos="4830763" algn="l"/>
                <a:tab pos="5280025" algn="l"/>
                <a:tab pos="5729288" algn="l"/>
                <a:tab pos="6178550" algn="l"/>
                <a:tab pos="6627813" algn="l"/>
                <a:tab pos="7077075" algn="l"/>
                <a:tab pos="7526338" algn="l"/>
                <a:tab pos="7975600" algn="l"/>
                <a:tab pos="8424863" algn="l"/>
                <a:tab pos="8874125" algn="l"/>
                <a:tab pos="9323388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3pPr>
            <a:lvl4pPr>
              <a:tabLst>
                <a:tab pos="339725" algn="l"/>
                <a:tab pos="787400" algn="l"/>
                <a:tab pos="1236663" algn="l"/>
                <a:tab pos="1685925" algn="l"/>
                <a:tab pos="2135188" algn="l"/>
                <a:tab pos="2584450" algn="l"/>
                <a:tab pos="3033713" algn="l"/>
                <a:tab pos="3482975" algn="l"/>
                <a:tab pos="3932238" algn="l"/>
                <a:tab pos="4381500" algn="l"/>
                <a:tab pos="4830763" algn="l"/>
                <a:tab pos="5280025" algn="l"/>
                <a:tab pos="5729288" algn="l"/>
                <a:tab pos="6178550" algn="l"/>
                <a:tab pos="6627813" algn="l"/>
                <a:tab pos="7077075" algn="l"/>
                <a:tab pos="7526338" algn="l"/>
                <a:tab pos="7975600" algn="l"/>
                <a:tab pos="8424863" algn="l"/>
                <a:tab pos="8874125" algn="l"/>
                <a:tab pos="9323388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4pPr>
            <a:lvl5pPr>
              <a:tabLst>
                <a:tab pos="339725" algn="l"/>
                <a:tab pos="787400" algn="l"/>
                <a:tab pos="1236663" algn="l"/>
                <a:tab pos="1685925" algn="l"/>
                <a:tab pos="2135188" algn="l"/>
                <a:tab pos="2584450" algn="l"/>
                <a:tab pos="3033713" algn="l"/>
                <a:tab pos="3482975" algn="l"/>
                <a:tab pos="3932238" algn="l"/>
                <a:tab pos="4381500" algn="l"/>
                <a:tab pos="4830763" algn="l"/>
                <a:tab pos="5280025" algn="l"/>
                <a:tab pos="5729288" algn="l"/>
                <a:tab pos="6178550" algn="l"/>
                <a:tab pos="6627813" algn="l"/>
                <a:tab pos="7077075" algn="l"/>
                <a:tab pos="7526338" algn="l"/>
                <a:tab pos="7975600" algn="l"/>
                <a:tab pos="8424863" algn="l"/>
                <a:tab pos="8874125" algn="l"/>
                <a:tab pos="9323388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9725" algn="l"/>
                <a:tab pos="787400" algn="l"/>
                <a:tab pos="1236663" algn="l"/>
                <a:tab pos="1685925" algn="l"/>
                <a:tab pos="2135188" algn="l"/>
                <a:tab pos="2584450" algn="l"/>
                <a:tab pos="3033713" algn="l"/>
                <a:tab pos="3482975" algn="l"/>
                <a:tab pos="3932238" algn="l"/>
                <a:tab pos="4381500" algn="l"/>
                <a:tab pos="4830763" algn="l"/>
                <a:tab pos="5280025" algn="l"/>
                <a:tab pos="5729288" algn="l"/>
                <a:tab pos="6178550" algn="l"/>
                <a:tab pos="6627813" algn="l"/>
                <a:tab pos="7077075" algn="l"/>
                <a:tab pos="7526338" algn="l"/>
                <a:tab pos="7975600" algn="l"/>
                <a:tab pos="8424863" algn="l"/>
                <a:tab pos="8874125" algn="l"/>
                <a:tab pos="9323388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9725" algn="l"/>
                <a:tab pos="787400" algn="l"/>
                <a:tab pos="1236663" algn="l"/>
                <a:tab pos="1685925" algn="l"/>
                <a:tab pos="2135188" algn="l"/>
                <a:tab pos="2584450" algn="l"/>
                <a:tab pos="3033713" algn="l"/>
                <a:tab pos="3482975" algn="l"/>
                <a:tab pos="3932238" algn="l"/>
                <a:tab pos="4381500" algn="l"/>
                <a:tab pos="4830763" algn="l"/>
                <a:tab pos="5280025" algn="l"/>
                <a:tab pos="5729288" algn="l"/>
                <a:tab pos="6178550" algn="l"/>
                <a:tab pos="6627813" algn="l"/>
                <a:tab pos="7077075" algn="l"/>
                <a:tab pos="7526338" algn="l"/>
                <a:tab pos="7975600" algn="l"/>
                <a:tab pos="8424863" algn="l"/>
                <a:tab pos="8874125" algn="l"/>
                <a:tab pos="9323388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9725" algn="l"/>
                <a:tab pos="787400" algn="l"/>
                <a:tab pos="1236663" algn="l"/>
                <a:tab pos="1685925" algn="l"/>
                <a:tab pos="2135188" algn="l"/>
                <a:tab pos="2584450" algn="l"/>
                <a:tab pos="3033713" algn="l"/>
                <a:tab pos="3482975" algn="l"/>
                <a:tab pos="3932238" algn="l"/>
                <a:tab pos="4381500" algn="l"/>
                <a:tab pos="4830763" algn="l"/>
                <a:tab pos="5280025" algn="l"/>
                <a:tab pos="5729288" algn="l"/>
                <a:tab pos="6178550" algn="l"/>
                <a:tab pos="6627813" algn="l"/>
                <a:tab pos="7077075" algn="l"/>
                <a:tab pos="7526338" algn="l"/>
                <a:tab pos="7975600" algn="l"/>
                <a:tab pos="8424863" algn="l"/>
                <a:tab pos="8874125" algn="l"/>
                <a:tab pos="9323388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9725" algn="l"/>
                <a:tab pos="787400" algn="l"/>
                <a:tab pos="1236663" algn="l"/>
                <a:tab pos="1685925" algn="l"/>
                <a:tab pos="2135188" algn="l"/>
                <a:tab pos="2584450" algn="l"/>
                <a:tab pos="3033713" algn="l"/>
                <a:tab pos="3482975" algn="l"/>
                <a:tab pos="3932238" algn="l"/>
                <a:tab pos="4381500" algn="l"/>
                <a:tab pos="4830763" algn="l"/>
                <a:tab pos="5280025" algn="l"/>
                <a:tab pos="5729288" algn="l"/>
                <a:tab pos="6178550" algn="l"/>
                <a:tab pos="6627813" algn="l"/>
                <a:tab pos="7077075" algn="l"/>
                <a:tab pos="7526338" algn="l"/>
                <a:tab pos="7975600" algn="l"/>
                <a:tab pos="8424863" algn="l"/>
                <a:tab pos="8874125" algn="l"/>
                <a:tab pos="9323388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ts val="700"/>
              </a:spcBef>
              <a:buSzPct val="65000"/>
              <a:defRPr/>
            </a:pPr>
            <a:r>
              <a:rPr lang="en-US" altLang="en-US" sz="700" b="1" dirty="0" smtClean="0">
                <a:effectLst>
                  <a:outerShdw blurRad="38100" dist="38100" dir="2700000" algn="tl">
                    <a:srgbClr val="80808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000" b="1" dirty="0" smtClean="0">
                <a:effectLst>
                  <a:outerShdw blurRad="38100" dist="38100" dir="2700000" algn="tl">
                    <a:srgbClr val="80808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Yashwant</a:t>
            </a:r>
            <a:r>
              <a:rPr lang="en-US" altLang="en-US" sz="2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 Gupta</a:t>
            </a:r>
          </a:p>
          <a:p>
            <a:pPr algn="ctr" eaLnBrk="1" hangingPunct="1">
              <a:lnSpc>
                <a:spcPct val="80000"/>
              </a:lnSpc>
              <a:spcBef>
                <a:spcPts val="700"/>
              </a:spcBef>
              <a:buSzPct val="65000"/>
              <a:defRPr/>
            </a:pPr>
            <a:endParaRPr lang="en-US" altLang="en-US" sz="2800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 eaLnBrk="1" hangingPunct="1">
              <a:lnSpc>
                <a:spcPct val="80000"/>
              </a:lnSpc>
              <a:spcBef>
                <a:spcPts val="700"/>
              </a:spcBef>
              <a:buSzPct val="65000"/>
              <a:defRPr/>
            </a:pPr>
            <a:endParaRPr lang="en-US" altLang="en-US" sz="2800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 eaLnBrk="1" hangingPunct="1">
              <a:lnSpc>
                <a:spcPct val="80000"/>
              </a:lnSpc>
              <a:spcBef>
                <a:spcPts val="700"/>
              </a:spcBef>
              <a:buSzPct val="65000"/>
              <a:defRPr/>
            </a:pPr>
            <a:endParaRPr lang="en-US" altLang="en-US" sz="2800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 eaLnBrk="1" hangingPunct="1">
              <a:lnSpc>
                <a:spcPct val="80000"/>
              </a:lnSpc>
              <a:spcBef>
                <a:spcPts val="500"/>
              </a:spcBef>
              <a:buSzPct val="65000"/>
              <a:defRPr/>
            </a:pPr>
            <a:r>
              <a:rPr lang="en-US" altLang="en-US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</a:p>
          <a:p>
            <a:pPr algn="ctr" eaLnBrk="1" hangingPunct="1">
              <a:lnSpc>
                <a:spcPct val="80000"/>
              </a:lnSpc>
              <a:spcBef>
                <a:spcPts val="600"/>
              </a:spcBef>
              <a:buSzPct val="65000"/>
              <a:defRPr/>
            </a:pPr>
            <a:r>
              <a:rPr lang="en-US" alt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National  Centre  for  Radio  Astrophysics</a:t>
            </a:r>
          </a:p>
          <a:p>
            <a:pPr algn="ctr" eaLnBrk="1" hangingPunct="1">
              <a:lnSpc>
                <a:spcPct val="80000"/>
              </a:lnSpc>
              <a:spcBef>
                <a:spcPts val="600"/>
              </a:spcBef>
              <a:buSzPct val="65000"/>
              <a:defRPr/>
            </a:pPr>
            <a:r>
              <a:rPr lang="en-US" alt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Pune   India  </a:t>
            </a:r>
          </a:p>
        </p:txBody>
      </p:sp>
      <p:pic>
        <p:nvPicPr>
          <p:cNvPr id="331781" name="Picture 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766763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331782" name="Rectangle 7"/>
          <p:cNvSpPr>
            <a:spLocks noChangeArrowheads="1"/>
          </p:cNvSpPr>
          <p:nvPr/>
        </p:nvSpPr>
        <p:spPr bwMode="auto">
          <a:xfrm>
            <a:off x="230980" y="6316490"/>
            <a:ext cx="8874920" cy="50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720" tIns="45360" rIns="90720" bIns="45360"/>
          <a:lstStyle>
            <a:lvl1pPr marL="339725" indent="-333375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9725" algn="l"/>
                <a:tab pos="787400" algn="l"/>
                <a:tab pos="1236663" algn="l"/>
                <a:tab pos="1685925" algn="l"/>
                <a:tab pos="2135188" algn="l"/>
                <a:tab pos="2584450" algn="l"/>
                <a:tab pos="3033713" algn="l"/>
                <a:tab pos="3482975" algn="l"/>
                <a:tab pos="3932238" algn="l"/>
                <a:tab pos="4381500" algn="l"/>
                <a:tab pos="4830763" algn="l"/>
                <a:tab pos="5280025" algn="l"/>
                <a:tab pos="5729288" algn="l"/>
                <a:tab pos="6178550" algn="l"/>
                <a:tab pos="6627813" algn="l"/>
                <a:tab pos="7077075" algn="l"/>
                <a:tab pos="7526338" algn="l"/>
                <a:tab pos="7975600" algn="l"/>
                <a:tab pos="8424863" algn="l"/>
                <a:tab pos="8874125" algn="l"/>
                <a:tab pos="9323388" algn="l"/>
              </a:tabLst>
              <a:defRPr sz="32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9725" algn="l"/>
                <a:tab pos="787400" algn="l"/>
                <a:tab pos="1236663" algn="l"/>
                <a:tab pos="1685925" algn="l"/>
                <a:tab pos="2135188" algn="l"/>
                <a:tab pos="2584450" algn="l"/>
                <a:tab pos="3033713" algn="l"/>
                <a:tab pos="3482975" algn="l"/>
                <a:tab pos="3932238" algn="l"/>
                <a:tab pos="4381500" algn="l"/>
                <a:tab pos="4830763" algn="l"/>
                <a:tab pos="5280025" algn="l"/>
                <a:tab pos="5729288" algn="l"/>
                <a:tab pos="6178550" algn="l"/>
                <a:tab pos="6627813" algn="l"/>
                <a:tab pos="7077075" algn="l"/>
                <a:tab pos="7526338" algn="l"/>
                <a:tab pos="7975600" algn="l"/>
                <a:tab pos="8424863" algn="l"/>
                <a:tab pos="8874125" algn="l"/>
                <a:tab pos="9323388" algn="l"/>
              </a:tabLst>
              <a:defRPr sz="28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9725" algn="l"/>
                <a:tab pos="787400" algn="l"/>
                <a:tab pos="1236663" algn="l"/>
                <a:tab pos="1685925" algn="l"/>
                <a:tab pos="2135188" algn="l"/>
                <a:tab pos="2584450" algn="l"/>
                <a:tab pos="3033713" algn="l"/>
                <a:tab pos="3482975" algn="l"/>
                <a:tab pos="3932238" algn="l"/>
                <a:tab pos="4381500" algn="l"/>
                <a:tab pos="4830763" algn="l"/>
                <a:tab pos="5280025" algn="l"/>
                <a:tab pos="5729288" algn="l"/>
                <a:tab pos="6178550" algn="l"/>
                <a:tab pos="6627813" algn="l"/>
                <a:tab pos="7077075" algn="l"/>
                <a:tab pos="7526338" algn="l"/>
                <a:tab pos="7975600" algn="l"/>
                <a:tab pos="8424863" algn="l"/>
                <a:tab pos="8874125" algn="l"/>
                <a:tab pos="9323388" algn="l"/>
              </a:tabLst>
              <a:defRPr sz="24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9725" algn="l"/>
                <a:tab pos="787400" algn="l"/>
                <a:tab pos="1236663" algn="l"/>
                <a:tab pos="1685925" algn="l"/>
                <a:tab pos="2135188" algn="l"/>
                <a:tab pos="2584450" algn="l"/>
                <a:tab pos="3033713" algn="l"/>
                <a:tab pos="3482975" algn="l"/>
                <a:tab pos="3932238" algn="l"/>
                <a:tab pos="4381500" algn="l"/>
                <a:tab pos="4830763" algn="l"/>
                <a:tab pos="5280025" algn="l"/>
                <a:tab pos="5729288" algn="l"/>
                <a:tab pos="6178550" algn="l"/>
                <a:tab pos="6627813" algn="l"/>
                <a:tab pos="7077075" algn="l"/>
                <a:tab pos="7526338" algn="l"/>
                <a:tab pos="7975600" algn="l"/>
                <a:tab pos="8424863" algn="l"/>
                <a:tab pos="8874125" algn="l"/>
                <a:tab pos="9323388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9725" algn="l"/>
                <a:tab pos="787400" algn="l"/>
                <a:tab pos="1236663" algn="l"/>
                <a:tab pos="1685925" algn="l"/>
                <a:tab pos="2135188" algn="l"/>
                <a:tab pos="2584450" algn="l"/>
                <a:tab pos="3033713" algn="l"/>
                <a:tab pos="3482975" algn="l"/>
                <a:tab pos="3932238" algn="l"/>
                <a:tab pos="4381500" algn="l"/>
                <a:tab pos="4830763" algn="l"/>
                <a:tab pos="5280025" algn="l"/>
                <a:tab pos="5729288" algn="l"/>
                <a:tab pos="6178550" algn="l"/>
                <a:tab pos="6627813" algn="l"/>
                <a:tab pos="7077075" algn="l"/>
                <a:tab pos="7526338" algn="l"/>
                <a:tab pos="7975600" algn="l"/>
                <a:tab pos="8424863" algn="l"/>
                <a:tab pos="8874125" algn="l"/>
                <a:tab pos="9323388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9725" algn="l"/>
                <a:tab pos="787400" algn="l"/>
                <a:tab pos="1236663" algn="l"/>
                <a:tab pos="1685925" algn="l"/>
                <a:tab pos="2135188" algn="l"/>
                <a:tab pos="2584450" algn="l"/>
                <a:tab pos="3033713" algn="l"/>
                <a:tab pos="3482975" algn="l"/>
                <a:tab pos="3932238" algn="l"/>
                <a:tab pos="4381500" algn="l"/>
                <a:tab pos="4830763" algn="l"/>
                <a:tab pos="5280025" algn="l"/>
                <a:tab pos="5729288" algn="l"/>
                <a:tab pos="6178550" algn="l"/>
                <a:tab pos="6627813" algn="l"/>
                <a:tab pos="7077075" algn="l"/>
                <a:tab pos="7526338" algn="l"/>
                <a:tab pos="7975600" algn="l"/>
                <a:tab pos="8424863" algn="l"/>
                <a:tab pos="8874125" algn="l"/>
                <a:tab pos="9323388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9725" algn="l"/>
                <a:tab pos="787400" algn="l"/>
                <a:tab pos="1236663" algn="l"/>
                <a:tab pos="1685925" algn="l"/>
                <a:tab pos="2135188" algn="l"/>
                <a:tab pos="2584450" algn="l"/>
                <a:tab pos="3033713" algn="l"/>
                <a:tab pos="3482975" algn="l"/>
                <a:tab pos="3932238" algn="l"/>
                <a:tab pos="4381500" algn="l"/>
                <a:tab pos="4830763" algn="l"/>
                <a:tab pos="5280025" algn="l"/>
                <a:tab pos="5729288" algn="l"/>
                <a:tab pos="6178550" algn="l"/>
                <a:tab pos="6627813" algn="l"/>
                <a:tab pos="7077075" algn="l"/>
                <a:tab pos="7526338" algn="l"/>
                <a:tab pos="7975600" algn="l"/>
                <a:tab pos="8424863" algn="l"/>
                <a:tab pos="8874125" algn="l"/>
                <a:tab pos="9323388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9725" algn="l"/>
                <a:tab pos="787400" algn="l"/>
                <a:tab pos="1236663" algn="l"/>
                <a:tab pos="1685925" algn="l"/>
                <a:tab pos="2135188" algn="l"/>
                <a:tab pos="2584450" algn="l"/>
                <a:tab pos="3033713" algn="l"/>
                <a:tab pos="3482975" algn="l"/>
                <a:tab pos="3932238" algn="l"/>
                <a:tab pos="4381500" algn="l"/>
                <a:tab pos="4830763" algn="l"/>
                <a:tab pos="5280025" algn="l"/>
                <a:tab pos="5729288" algn="l"/>
                <a:tab pos="6178550" algn="l"/>
                <a:tab pos="6627813" algn="l"/>
                <a:tab pos="7077075" algn="l"/>
                <a:tab pos="7526338" algn="l"/>
                <a:tab pos="7975600" algn="l"/>
                <a:tab pos="8424863" algn="l"/>
                <a:tab pos="8874125" algn="l"/>
                <a:tab pos="9323388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9725" algn="l"/>
                <a:tab pos="787400" algn="l"/>
                <a:tab pos="1236663" algn="l"/>
                <a:tab pos="1685925" algn="l"/>
                <a:tab pos="2135188" algn="l"/>
                <a:tab pos="2584450" algn="l"/>
                <a:tab pos="3033713" algn="l"/>
                <a:tab pos="3482975" algn="l"/>
                <a:tab pos="3932238" algn="l"/>
                <a:tab pos="4381500" algn="l"/>
                <a:tab pos="4830763" algn="l"/>
                <a:tab pos="5280025" algn="l"/>
                <a:tab pos="5729288" algn="l"/>
                <a:tab pos="6178550" algn="l"/>
                <a:tab pos="6627813" algn="l"/>
                <a:tab pos="7077075" algn="l"/>
                <a:tab pos="7526338" algn="l"/>
                <a:tab pos="7975600" algn="l"/>
                <a:tab pos="8424863" algn="l"/>
                <a:tab pos="8874125" algn="l"/>
                <a:tab pos="9323388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9pPr>
          </a:lstStyle>
          <a:p>
            <a:pPr eaLnBrk="1" hangingPunct="1">
              <a:spcBef>
                <a:spcPts val="650"/>
              </a:spcBef>
              <a:buClrTx/>
              <a:buFontTx/>
              <a:buNone/>
            </a:pPr>
            <a:r>
              <a:rPr lang="en-US" altLang="en-US" sz="2400" dirty="0" smtClean="0">
                <a:solidFill>
                  <a:srgbClr val="FFFF00"/>
                </a:solidFill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SKA Science Meet 2016                    Goa                         7  Nov 2016</a:t>
            </a:r>
            <a:endParaRPr lang="en-US" altLang="en-US" sz="2400" dirty="0">
              <a:solidFill>
                <a:srgbClr val="FFFF00"/>
              </a:solidFill>
              <a:latin typeface="Times New Roman" panose="02020603050405020304" pitchFamily="18" charset="0"/>
              <a:ea typeface="Droid Sans Fallback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258" name="Text Box 1"/>
          <p:cNvSpPr txBox="1">
            <a:spLocks noChangeArrowheads="1"/>
          </p:cNvSpPr>
          <p:nvPr/>
        </p:nvSpPr>
        <p:spPr bwMode="auto">
          <a:xfrm>
            <a:off x="493713" y="179388"/>
            <a:ext cx="7659687" cy="520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Ctr="1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>
                <a:solidFill>
                  <a:srgbClr val="FFFF00"/>
                </a:solidFill>
                <a:latin typeface="Times New Roman" panose="02020603050405020304" pitchFamily="18" charset="0"/>
              </a:rPr>
              <a:t>Overview  of  uGMRT  Receiver  System </a:t>
            </a:r>
          </a:p>
        </p:txBody>
      </p:sp>
      <p:pic>
        <p:nvPicPr>
          <p:cNvPr id="35225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766763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352260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89875" y="0"/>
            <a:ext cx="1254125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352261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0" y="1262063"/>
            <a:ext cx="4064000" cy="532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352262" name="Text Box 7"/>
          <p:cNvSpPr txBox="1">
            <a:spLocks noChangeArrowheads="1"/>
          </p:cNvSpPr>
          <p:nvPr/>
        </p:nvSpPr>
        <p:spPr bwMode="auto">
          <a:xfrm>
            <a:off x="14288" y="1281113"/>
            <a:ext cx="4786312" cy="5791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marL="336550" indent="-3365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32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8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eaLnBrk="1" hangingPunct="1">
              <a:buClr>
                <a:srgbClr val="FFC000"/>
              </a:buClr>
              <a:buFont typeface="Wingdings" panose="05000000000000000000" pitchFamily="2" charset="2"/>
              <a:buChar char=""/>
            </a:pPr>
            <a:r>
              <a:rPr lang="en-US" alt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Broad-band feeds + FE (in octaves)  : </a:t>
            </a:r>
          </a:p>
          <a:p>
            <a:pPr lvl="1" eaLnBrk="1" hangingPunct="1">
              <a:spcBef>
                <a:spcPts val="800"/>
              </a:spcBef>
              <a:buClr>
                <a:srgbClr val="FFC000"/>
              </a:buClr>
              <a:buFont typeface="Wingdings" panose="05000000000000000000" pitchFamily="2" charset="2"/>
              <a:buChar char=""/>
            </a:pPr>
            <a:r>
              <a:rPr lang="en-US" alt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1000 – 1450 MHz (updating L-band) </a:t>
            </a:r>
          </a:p>
          <a:p>
            <a:pPr lvl="1" eaLnBrk="1" hangingPunct="1">
              <a:spcBef>
                <a:spcPts val="800"/>
              </a:spcBef>
              <a:buClr>
                <a:srgbClr val="FFC000"/>
              </a:buClr>
              <a:buFont typeface="Wingdings" panose="05000000000000000000" pitchFamily="2" charset="2"/>
              <a:buChar char=""/>
            </a:pPr>
            <a:r>
              <a:rPr lang="en-US" alt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550 – 900 MHz   (replacing 610)</a:t>
            </a:r>
          </a:p>
          <a:p>
            <a:pPr lvl="1" eaLnBrk="1" hangingPunct="1">
              <a:spcBef>
                <a:spcPts val="800"/>
              </a:spcBef>
              <a:buClr>
                <a:srgbClr val="FFC000"/>
              </a:buClr>
              <a:buFont typeface="Wingdings" panose="05000000000000000000" pitchFamily="2" charset="2"/>
              <a:buChar char=""/>
            </a:pPr>
            <a:r>
              <a:rPr lang="en-US" alt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250 – 500 MHz   (replacing 325)</a:t>
            </a:r>
          </a:p>
          <a:p>
            <a:pPr lvl="1" eaLnBrk="1" hangingPunct="1">
              <a:spcBef>
                <a:spcPts val="800"/>
              </a:spcBef>
              <a:buClr>
                <a:srgbClr val="FFC000"/>
              </a:buClr>
              <a:buFont typeface="Wingdings" panose="05000000000000000000" pitchFamily="2" charset="2"/>
              <a:buChar char=""/>
            </a:pPr>
            <a:r>
              <a:rPr lang="en-US" alt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120 </a:t>
            </a:r>
            <a:r>
              <a:rPr lang="en-US" alt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– </a:t>
            </a:r>
            <a:r>
              <a:rPr lang="en-US" alt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250 </a:t>
            </a:r>
            <a:r>
              <a:rPr lang="en-US" alt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MHz   (replacing 150)</a:t>
            </a:r>
          </a:p>
          <a:p>
            <a:pPr eaLnBrk="1" hangingPunct="1">
              <a:buClr>
                <a:srgbClr val="FFC000"/>
              </a:buClr>
              <a:buFont typeface="Wingdings" panose="05000000000000000000" pitchFamily="2" charset="2"/>
              <a:buChar char=""/>
            </a:pPr>
            <a:r>
              <a:rPr lang="en-US" altLang="en-US" sz="2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Modified optical </a:t>
            </a:r>
            <a:r>
              <a:rPr lang="en-US" altLang="en-US" sz="2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fibre</a:t>
            </a:r>
            <a:r>
              <a:rPr lang="en-US" altLang="en-US" sz="2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system to cater to wideband (50 to 2000 MHz) dual pol RF signals (while allowing existing IF signals) </a:t>
            </a:r>
          </a:p>
          <a:p>
            <a:pPr eaLnBrk="1" hangingPunct="1">
              <a:buClr>
                <a:srgbClr val="FFC000"/>
              </a:buClr>
              <a:buFont typeface="Wingdings" panose="05000000000000000000" pitchFamily="2" charset="2"/>
              <a:buChar char=""/>
            </a:pPr>
            <a:r>
              <a:rPr lang="en-US" altLang="en-US" sz="2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Analog back-end system to translate RF signals to 0 - 400 MHz baseband </a:t>
            </a:r>
          </a:p>
          <a:p>
            <a:pPr eaLnBrk="1" hangingPunct="1">
              <a:buClr>
                <a:srgbClr val="FFC000"/>
              </a:buClr>
              <a:buFont typeface="Wingdings" panose="05000000000000000000" pitchFamily="2" charset="2"/>
              <a:buChar char=""/>
            </a:pPr>
            <a:r>
              <a:rPr lang="en-US" altLang="en-US" sz="2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Digital back-end system process 400 MHz BW for </a:t>
            </a:r>
            <a:r>
              <a:rPr lang="en-US" altLang="en-US" sz="2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interferometric</a:t>
            </a:r>
            <a:r>
              <a:rPr lang="en-US" altLang="en-US" sz="2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and beam modes </a:t>
            </a:r>
          </a:p>
          <a:p>
            <a:pPr eaLnBrk="1" hangingPunct="1">
              <a:buClr>
                <a:srgbClr val="FFC000"/>
              </a:buClr>
              <a:buFont typeface="Wingdings" panose="05000000000000000000" pitchFamily="2" charset="2"/>
              <a:buChar char=""/>
            </a:pPr>
            <a:endParaRPr lang="en-US" altLang="en-US" sz="2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426" name="Text Box 1"/>
          <p:cNvSpPr txBox="1">
            <a:spLocks noChangeArrowheads="1"/>
          </p:cNvSpPr>
          <p:nvPr/>
        </p:nvSpPr>
        <p:spPr bwMode="auto">
          <a:xfrm>
            <a:off x="1066800" y="0"/>
            <a:ext cx="6324600" cy="692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8920" tIns="46440" rIns="88920" bIns="46440" anchorCtr="1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en-US" altLang="en-US" dirty="0">
                <a:solidFill>
                  <a:srgbClr val="FFFF00"/>
                </a:solidFill>
                <a:latin typeface="Times New Roman" panose="02020603050405020304" pitchFamily="18" charset="0"/>
              </a:rPr>
              <a:t>Wideband feeds + FE for </a:t>
            </a:r>
            <a:r>
              <a:rPr lang="en-US" altLang="en-US" dirty="0" err="1">
                <a:solidFill>
                  <a:srgbClr val="FFFF00"/>
                </a:solidFill>
                <a:latin typeface="Times New Roman" panose="02020603050405020304" pitchFamily="18" charset="0"/>
              </a:rPr>
              <a:t>uGMRT</a:t>
            </a:r>
            <a:r>
              <a:rPr lang="en-US" altLang="en-US" dirty="0">
                <a:solidFill>
                  <a:srgbClr val="FFFF00"/>
                </a:solidFill>
                <a:latin typeface="Times New Roman" panose="02020603050405020304" pitchFamily="18" charset="0"/>
              </a:rPr>
              <a:t> :      L-band </a:t>
            </a:r>
            <a:r>
              <a:rPr lang="en-US" altLang="en-US" dirty="0" smtClean="0">
                <a:solidFill>
                  <a:srgbClr val="FFFF00"/>
                </a:solidFill>
                <a:latin typeface="Times New Roman" panose="02020603050405020304" pitchFamily="18" charset="0"/>
              </a:rPr>
              <a:t>system –  “Band 5” </a:t>
            </a:r>
            <a:endParaRPr lang="en-US" altLang="en-US" dirty="0">
              <a:solidFill>
                <a:srgbClr val="FFFF00"/>
              </a:solidFill>
              <a:latin typeface="Times New Roman" panose="02020603050405020304" pitchFamily="18" charset="0"/>
            </a:endParaRPr>
          </a:p>
        </p:txBody>
      </p:sp>
      <p:pic>
        <p:nvPicPr>
          <p:cNvPr id="359427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766763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359428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89875" y="0"/>
            <a:ext cx="1254125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359429" name="Text Box 7"/>
          <p:cNvSpPr txBox="1">
            <a:spLocks noChangeArrowheads="1"/>
          </p:cNvSpPr>
          <p:nvPr/>
        </p:nvSpPr>
        <p:spPr bwMode="auto">
          <a:xfrm>
            <a:off x="152400" y="1295400"/>
            <a:ext cx="8534400" cy="2743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marL="336550" indent="-3365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32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8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eaLnBrk="1" hangingPunct="1">
              <a:buClr>
                <a:srgbClr val="FFC000"/>
              </a:buClr>
              <a:buFont typeface="Wingdings" panose="05000000000000000000" pitchFamily="2" charset="2"/>
              <a:buChar char=""/>
            </a:pPr>
            <a:r>
              <a:rPr lang="en-US" altLang="en-US" sz="2200">
                <a:latin typeface="Times New Roman" panose="02020603050405020304" pitchFamily="18" charset="0"/>
                <a:cs typeface="Times New Roman" panose="02020603050405020304" pitchFamily="18" charset="0"/>
              </a:rPr>
              <a:t>For this band, we are going with the existing broadband L-band feed : ~ 900 to 1450 MHz  (usable from ~ 1000 MHz upwards due to mobile phone RFI)  </a:t>
            </a:r>
          </a:p>
          <a:p>
            <a:pPr eaLnBrk="1" hangingPunct="1">
              <a:buClr>
                <a:srgbClr val="FFC000"/>
              </a:buClr>
              <a:buFont typeface="Wingdings" panose="05000000000000000000" pitchFamily="2" charset="2"/>
              <a:buChar char=""/>
            </a:pPr>
            <a:r>
              <a:rPr lang="en-US" altLang="en-US" sz="2200">
                <a:latin typeface="Times New Roman" panose="02020603050405020304" pitchFamily="18" charset="0"/>
                <a:cs typeface="Times New Roman" panose="02020603050405020304" pitchFamily="18" charset="0"/>
              </a:rPr>
              <a:t>Improved LNA (higher dynamic range) + better filters for rejecting RFI </a:t>
            </a:r>
          </a:p>
          <a:p>
            <a:pPr eaLnBrk="1" hangingPunct="1">
              <a:buClr>
                <a:srgbClr val="FFC000"/>
              </a:buClr>
              <a:buFont typeface="Wingdings" panose="05000000000000000000" pitchFamily="2" charset="2"/>
              <a:buChar char=""/>
            </a:pPr>
            <a:r>
              <a:rPr lang="en-US" altLang="en-US" sz="2200">
                <a:latin typeface="Times New Roman" panose="02020603050405020304" pitchFamily="18" charset="0"/>
                <a:cs typeface="Times New Roman" panose="02020603050405020304" pitchFamily="18" charset="0"/>
              </a:rPr>
              <a:t>30 antenna system completed more than one year ago; some refinements of filters planned in 2</a:t>
            </a:r>
            <a:r>
              <a:rPr lang="en-US" altLang="en-US" sz="2200" baseline="30000">
                <a:latin typeface="Times New Roman" panose="02020603050405020304" pitchFamily="18" charset="0"/>
                <a:cs typeface="Times New Roman" panose="02020603050405020304" pitchFamily="18" charset="0"/>
              </a:rPr>
              <a:t>nd</a:t>
            </a:r>
            <a:r>
              <a:rPr lang="en-US" altLang="en-US" sz="2200">
                <a:latin typeface="Times New Roman" panose="02020603050405020304" pitchFamily="18" charset="0"/>
                <a:cs typeface="Times New Roman" panose="02020603050405020304" pitchFamily="18" charset="0"/>
              </a:rPr>
              <a:t> phase of improvement  </a:t>
            </a:r>
          </a:p>
          <a:p>
            <a:pPr eaLnBrk="1" hangingPunct="1">
              <a:buClr>
                <a:srgbClr val="FFC000"/>
              </a:buClr>
              <a:buFont typeface="Wingdings" panose="05000000000000000000" pitchFamily="2" charset="2"/>
              <a:buChar char=""/>
            </a:pPr>
            <a:r>
              <a:rPr lang="en-US" altLang="en-US" sz="2200">
                <a:latin typeface="Times New Roman" panose="02020603050405020304" pitchFamily="18" charset="0"/>
                <a:cs typeface="Times New Roman" panose="02020603050405020304" pitchFamily="18" charset="0"/>
              </a:rPr>
              <a:t>Sufficient sets of spares in hand now. </a:t>
            </a:r>
          </a:p>
          <a:p>
            <a:pPr eaLnBrk="1" hangingPunct="1">
              <a:buClr>
                <a:srgbClr val="FFC000"/>
              </a:buClr>
              <a:buFont typeface="Wingdings" panose="05000000000000000000" pitchFamily="2" charset="2"/>
              <a:buChar char=""/>
            </a:pPr>
            <a:endParaRPr lang="en-US" altLang="en-US" sz="220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>
              <a:buClr>
                <a:srgbClr val="FFC000"/>
              </a:buClr>
              <a:buFont typeface="Wingdings" panose="05000000000000000000" pitchFamily="2" charset="2"/>
              <a:buChar char=""/>
            </a:pPr>
            <a:r>
              <a:rPr lang="en-US" altLang="en-US" sz="220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This system is FULLY READY !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67000" y="2877848"/>
            <a:ext cx="5601237" cy="3448204"/>
          </a:xfrm>
          <a:prstGeom prst="rect">
            <a:avLst/>
          </a:prstGeom>
        </p:spPr>
      </p:pic>
      <p:sp>
        <p:nvSpPr>
          <p:cNvPr id="363522" name="Text Box 1"/>
          <p:cNvSpPr txBox="1">
            <a:spLocks noChangeArrowheads="1"/>
          </p:cNvSpPr>
          <p:nvPr/>
        </p:nvSpPr>
        <p:spPr bwMode="auto">
          <a:xfrm>
            <a:off x="1066800" y="0"/>
            <a:ext cx="6324600" cy="692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8920" tIns="46440" rIns="88920" bIns="46440" anchorCtr="1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en-US" altLang="en-US" dirty="0">
                <a:solidFill>
                  <a:srgbClr val="FFFF00"/>
                </a:solidFill>
                <a:latin typeface="Times New Roman" panose="02020603050405020304" pitchFamily="18" charset="0"/>
              </a:rPr>
              <a:t>Wideband feeds + FE for </a:t>
            </a:r>
            <a:r>
              <a:rPr lang="en-US" altLang="en-US" dirty="0" err="1">
                <a:solidFill>
                  <a:srgbClr val="FFFF00"/>
                </a:solidFill>
                <a:latin typeface="Times New Roman" panose="02020603050405020304" pitchFamily="18" charset="0"/>
              </a:rPr>
              <a:t>uGMRT</a:t>
            </a:r>
            <a:r>
              <a:rPr lang="en-US" altLang="en-US" dirty="0">
                <a:solidFill>
                  <a:srgbClr val="FFFF00"/>
                </a:solidFill>
                <a:latin typeface="Times New Roman" panose="02020603050405020304" pitchFamily="18" charset="0"/>
              </a:rPr>
              <a:t> :      L-band system </a:t>
            </a:r>
            <a:r>
              <a:rPr lang="en-US" altLang="en-US" dirty="0" smtClean="0">
                <a:solidFill>
                  <a:srgbClr val="FFFF00"/>
                </a:solidFill>
                <a:latin typeface="Times New Roman" panose="02020603050405020304" pitchFamily="18" charset="0"/>
              </a:rPr>
              <a:t> (Band-5) </a:t>
            </a:r>
            <a:endParaRPr lang="en-US" altLang="en-US" dirty="0">
              <a:solidFill>
                <a:srgbClr val="FFFF00"/>
              </a:solidFill>
              <a:latin typeface="Times New Roman" panose="02020603050405020304" pitchFamily="18" charset="0"/>
            </a:endParaRPr>
          </a:p>
        </p:txBody>
      </p:sp>
      <p:pic>
        <p:nvPicPr>
          <p:cNvPr id="363523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766763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363524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89875" y="0"/>
            <a:ext cx="1254125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363525" name="Text Box 7"/>
          <p:cNvSpPr txBox="1">
            <a:spLocks noChangeArrowheads="1"/>
          </p:cNvSpPr>
          <p:nvPr/>
        </p:nvSpPr>
        <p:spPr bwMode="auto">
          <a:xfrm>
            <a:off x="0" y="1295400"/>
            <a:ext cx="8991600" cy="782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marL="336550" indent="-3365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32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8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eaLnBrk="1" hangingPunct="1">
              <a:buClr>
                <a:srgbClr val="FFC000"/>
              </a:buClr>
              <a:buFont typeface="Wingdings" panose="05000000000000000000" pitchFamily="2" charset="2"/>
              <a:buChar char=""/>
            </a:pPr>
            <a:r>
              <a:rPr lang="en-US" alt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Performance of </a:t>
            </a:r>
            <a:r>
              <a:rPr lang="en-US" altLang="en-US" sz="2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Lband</a:t>
            </a:r>
            <a:r>
              <a:rPr lang="en-US" alt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system is monitored regularly by FE team to keep the system in good health – need to watch out for growing RFI also. 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09600" y="2362200"/>
            <a:ext cx="8077200" cy="43732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02190225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7618" name="Text Box 1"/>
          <p:cNvSpPr txBox="1">
            <a:spLocks noChangeArrowheads="1"/>
          </p:cNvSpPr>
          <p:nvPr/>
        </p:nvSpPr>
        <p:spPr bwMode="auto">
          <a:xfrm>
            <a:off x="766763" y="0"/>
            <a:ext cx="7123112" cy="692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8920" tIns="46440" rIns="88920" bIns="46440" anchorCtr="1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en-US" altLang="en-US" dirty="0">
                <a:solidFill>
                  <a:srgbClr val="FFFF00"/>
                </a:solidFill>
                <a:latin typeface="Times New Roman" panose="02020603050405020304" pitchFamily="18" charset="0"/>
              </a:rPr>
              <a:t>Wideband feeds + FE for  </a:t>
            </a:r>
            <a:r>
              <a:rPr lang="en-US" altLang="en-US" dirty="0" err="1">
                <a:solidFill>
                  <a:srgbClr val="FFFF00"/>
                </a:solidFill>
                <a:latin typeface="Times New Roman" panose="02020603050405020304" pitchFamily="18" charset="0"/>
              </a:rPr>
              <a:t>uGMRT</a:t>
            </a:r>
            <a:r>
              <a:rPr lang="en-US" altLang="en-US" dirty="0">
                <a:solidFill>
                  <a:srgbClr val="FFFF00"/>
                </a:solidFill>
                <a:latin typeface="Times New Roman" panose="02020603050405020304" pitchFamily="18" charset="0"/>
              </a:rPr>
              <a:t> :  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en-US" altLang="en-US" dirty="0">
                <a:solidFill>
                  <a:srgbClr val="FFFF00"/>
                </a:solidFill>
                <a:latin typeface="Times New Roman" panose="02020603050405020304" pitchFamily="18" charset="0"/>
              </a:rPr>
              <a:t>  550-900 MHz system </a:t>
            </a:r>
            <a:r>
              <a:rPr lang="en-US" altLang="en-US" dirty="0" smtClean="0">
                <a:solidFill>
                  <a:srgbClr val="FFFF00"/>
                </a:solidFill>
                <a:latin typeface="Times New Roman" panose="02020603050405020304" pitchFamily="18" charset="0"/>
              </a:rPr>
              <a:t>– “Band 4”</a:t>
            </a:r>
            <a:endParaRPr lang="en-US" altLang="en-US" dirty="0">
              <a:solidFill>
                <a:srgbClr val="FFFF00"/>
              </a:solidFill>
              <a:latin typeface="Times New Roman" panose="02020603050405020304" pitchFamily="18" charset="0"/>
            </a:endParaRPr>
          </a:p>
        </p:txBody>
      </p:sp>
      <p:pic>
        <p:nvPicPr>
          <p:cNvPr id="36761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766763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367620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89875" y="0"/>
            <a:ext cx="1254125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367621" name="Text Box 4"/>
          <p:cNvSpPr txBox="1">
            <a:spLocks noChangeArrowheads="1"/>
          </p:cNvSpPr>
          <p:nvPr/>
        </p:nvSpPr>
        <p:spPr bwMode="auto">
          <a:xfrm>
            <a:off x="36286" y="1147763"/>
            <a:ext cx="5729288" cy="2357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marL="336550" indent="-3365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32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8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eaLnBrk="1" hangingPunct="1">
              <a:buClr>
                <a:srgbClr val="FFC000"/>
              </a:buClr>
              <a:buFont typeface="Wingdings" panose="05000000000000000000" pitchFamily="2" charset="2"/>
              <a:buChar char=""/>
            </a:pPr>
            <a:r>
              <a:rPr lang="en-US" altLang="en-US" sz="2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Replaces existing 235/610 system </a:t>
            </a:r>
          </a:p>
          <a:p>
            <a:pPr eaLnBrk="1" hangingPunct="1">
              <a:buClr>
                <a:srgbClr val="FFC000"/>
              </a:buClr>
              <a:buFont typeface="Wingdings" panose="05000000000000000000" pitchFamily="2" charset="2"/>
              <a:buChar char=""/>
            </a:pPr>
            <a:r>
              <a:rPr lang="en-US" altLang="en-US" sz="2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Front-End </a:t>
            </a:r>
            <a:r>
              <a:rPr lang="en-US" alt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system split into two parts </a:t>
            </a:r>
            <a:r>
              <a:rPr lang="en-US" altLang="en-US" sz="2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altLang="en-US" sz="1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>
              <a:buClr>
                <a:srgbClr val="FFC000"/>
              </a:buClr>
              <a:buFont typeface="Wingdings" panose="05000000000000000000" pitchFamily="2" charset="2"/>
              <a:buChar char=""/>
            </a:pPr>
            <a:r>
              <a:rPr lang="en-US" altLang="en-US" sz="2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Polariser</a:t>
            </a:r>
            <a:r>
              <a:rPr lang="en-US" alt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+ LNA is right next to feed (to minimize the loss) </a:t>
            </a:r>
          </a:p>
          <a:p>
            <a:pPr eaLnBrk="1" hangingPunct="1">
              <a:buClr>
                <a:srgbClr val="FFC000"/>
              </a:buClr>
              <a:buFont typeface="Wingdings" panose="05000000000000000000" pitchFamily="2" charset="2"/>
              <a:buChar char=""/>
            </a:pPr>
            <a:r>
              <a:rPr lang="en-US" alt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Rest of the FE electronics is in the regular box</a:t>
            </a:r>
          </a:p>
          <a:p>
            <a:pPr eaLnBrk="1" hangingPunct="1">
              <a:buClr>
                <a:srgbClr val="FFC000"/>
              </a:buClr>
              <a:buFont typeface="Wingdings" panose="05000000000000000000" pitchFamily="2" charset="2"/>
              <a:buChar char=""/>
            </a:pPr>
            <a:r>
              <a:rPr lang="en-US" alt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en-US" altLang="en-US" sz="2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ow </a:t>
            </a:r>
            <a:r>
              <a:rPr lang="en-US" alt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installed on </a:t>
            </a:r>
            <a:r>
              <a:rPr lang="en-US" altLang="en-US" sz="2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10 </a:t>
            </a:r>
            <a:r>
              <a:rPr lang="en-US" alt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antennas </a:t>
            </a:r>
            <a:r>
              <a:rPr lang="en-US" altLang="en-US" sz="2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and growing…</a:t>
            </a:r>
            <a:endParaRPr lang="en-US" altLang="en-US" sz="2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67622" name="Picture 3" descr="E:\GSG\photos\wp_ss_20150605_0002.png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3322" y="1731962"/>
            <a:ext cx="3350678" cy="5126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67623" name="Picture 2" descr="E:\GSG\photos\wp_ss_20150605_0001.pn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639" b="19154"/>
          <a:stretch>
            <a:fillRect/>
          </a:stretch>
        </p:blipFill>
        <p:spPr bwMode="auto">
          <a:xfrm>
            <a:off x="36286" y="3778401"/>
            <a:ext cx="3371850" cy="3068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Text Box 9"/>
          <p:cNvSpPr txBox="1">
            <a:spLocks noChangeArrowheads="1"/>
          </p:cNvSpPr>
          <p:nvPr/>
        </p:nvSpPr>
        <p:spPr bwMode="auto">
          <a:xfrm>
            <a:off x="3479574" y="4191000"/>
            <a:ext cx="2286000" cy="1664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sz="2000" dirty="0">
                <a:solidFill>
                  <a:srgbClr val="00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Cone </a:t>
            </a:r>
            <a:r>
              <a:rPr lang="en-US" altLang="en-US" sz="2000" dirty="0" smtClean="0">
                <a:solidFill>
                  <a:srgbClr val="00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Dipole  feed    </a:t>
            </a:r>
            <a:r>
              <a:rPr lang="en-US" altLang="en-US" sz="2000" dirty="0">
                <a:solidFill>
                  <a:srgbClr val="00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(for 550-900) </a:t>
            </a:r>
            <a:endParaRPr lang="en-US" altLang="en-US" sz="2000" dirty="0" smtClean="0">
              <a:solidFill>
                <a:srgbClr val="00FF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sz="2000" dirty="0" err="1" smtClean="0">
                <a:solidFill>
                  <a:srgbClr val="00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alongwith</a:t>
            </a:r>
            <a:r>
              <a:rPr lang="en-US" altLang="en-US" sz="2000" dirty="0" smtClean="0">
                <a:solidFill>
                  <a:srgbClr val="00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polarizer and  LNA </a:t>
            </a:r>
            <a:endParaRPr lang="en-US" altLang="en-US" sz="2000" dirty="0">
              <a:solidFill>
                <a:srgbClr val="00B0F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endParaRPr lang="en-US" altLang="en-US" sz="2200" dirty="0">
              <a:solidFill>
                <a:srgbClr val="00B0F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666" name="Text Box 1"/>
          <p:cNvSpPr txBox="1">
            <a:spLocks noChangeArrowheads="1"/>
          </p:cNvSpPr>
          <p:nvPr/>
        </p:nvSpPr>
        <p:spPr bwMode="auto">
          <a:xfrm>
            <a:off x="766763" y="0"/>
            <a:ext cx="7123112" cy="692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8920" tIns="46440" rIns="88920" bIns="46440" anchorCtr="1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en-US" altLang="en-US" dirty="0">
                <a:solidFill>
                  <a:srgbClr val="FFFF00"/>
                </a:solidFill>
                <a:latin typeface="Times New Roman" panose="02020603050405020304" pitchFamily="18" charset="0"/>
              </a:rPr>
              <a:t>Wideband feeds + FE for  </a:t>
            </a:r>
            <a:r>
              <a:rPr lang="en-US" altLang="en-US" dirty="0" err="1">
                <a:solidFill>
                  <a:srgbClr val="FFFF00"/>
                </a:solidFill>
                <a:latin typeface="Times New Roman" panose="02020603050405020304" pitchFamily="18" charset="0"/>
              </a:rPr>
              <a:t>uGMRT</a:t>
            </a:r>
            <a:r>
              <a:rPr lang="en-US" altLang="en-US" dirty="0">
                <a:solidFill>
                  <a:srgbClr val="FFFF00"/>
                </a:solidFill>
                <a:latin typeface="Times New Roman" panose="02020603050405020304" pitchFamily="18" charset="0"/>
              </a:rPr>
              <a:t> :  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en-US" altLang="en-US" dirty="0">
                <a:solidFill>
                  <a:srgbClr val="FFFF00"/>
                </a:solidFill>
                <a:latin typeface="Times New Roman" panose="02020603050405020304" pitchFamily="18" charset="0"/>
              </a:rPr>
              <a:t>  550-900 MHz system </a:t>
            </a:r>
            <a:r>
              <a:rPr lang="en-US" altLang="en-US" dirty="0" smtClean="0">
                <a:solidFill>
                  <a:srgbClr val="FFFF00"/>
                </a:solidFill>
                <a:latin typeface="Times New Roman" panose="02020603050405020304" pitchFamily="18" charset="0"/>
              </a:rPr>
              <a:t>– “Band 4”</a:t>
            </a:r>
            <a:endParaRPr lang="en-US" altLang="en-US" dirty="0">
              <a:solidFill>
                <a:srgbClr val="FFFF00"/>
              </a:solidFill>
              <a:latin typeface="Times New Roman" panose="02020603050405020304" pitchFamily="18" charset="0"/>
            </a:endParaRPr>
          </a:p>
        </p:txBody>
      </p:sp>
      <p:pic>
        <p:nvPicPr>
          <p:cNvPr id="369667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766763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369668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89875" y="0"/>
            <a:ext cx="1254125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369669" name="Text Box 4"/>
          <p:cNvSpPr txBox="1">
            <a:spLocks noChangeArrowheads="1"/>
          </p:cNvSpPr>
          <p:nvPr/>
        </p:nvSpPr>
        <p:spPr bwMode="auto">
          <a:xfrm>
            <a:off x="216354" y="1218973"/>
            <a:ext cx="8905875" cy="900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marL="336550" indent="-3365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32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8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eaLnBrk="1" hangingPunct="1">
              <a:buClr>
                <a:srgbClr val="FFC000"/>
              </a:buClr>
              <a:buFont typeface="Wingdings" panose="05000000000000000000" pitchFamily="2" charset="2"/>
              <a:buChar char=""/>
            </a:pPr>
            <a:r>
              <a:rPr lang="en-US" altLang="en-US" sz="2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Performs </a:t>
            </a:r>
            <a:r>
              <a:rPr lang="en-US" alt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better than existing feed at 610 MHz </a:t>
            </a:r>
            <a:endParaRPr lang="en-US" altLang="en-US" sz="2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>
              <a:buClr>
                <a:srgbClr val="FFC000"/>
              </a:buClr>
              <a:buFont typeface="Wingdings" panose="05000000000000000000" pitchFamily="2" charset="2"/>
              <a:buChar char=""/>
            </a:pPr>
            <a:r>
              <a:rPr lang="en-US" altLang="en-US" sz="2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Nice, clean band with negligible RFI  </a:t>
            </a:r>
            <a:endParaRPr lang="en-US" altLang="en-US" sz="1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7200" y="2362200"/>
            <a:ext cx="8368906" cy="4010479"/>
          </a:xfrm>
          <a:prstGeom prst="rect">
            <a:avLst/>
          </a:prstGeom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858" name="Text Box 1"/>
          <p:cNvSpPr txBox="1">
            <a:spLocks noChangeArrowheads="1"/>
          </p:cNvSpPr>
          <p:nvPr/>
        </p:nvSpPr>
        <p:spPr bwMode="auto">
          <a:xfrm>
            <a:off x="1066800" y="0"/>
            <a:ext cx="6324600" cy="692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8920" tIns="46440" rIns="88920" bIns="46440" anchorCtr="1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en-US" altLang="en-US" dirty="0">
                <a:solidFill>
                  <a:srgbClr val="FFFF00"/>
                </a:solidFill>
                <a:latin typeface="Times New Roman" panose="02020603050405020304" pitchFamily="18" charset="0"/>
              </a:rPr>
              <a:t>Wideband feeds + FE for </a:t>
            </a:r>
            <a:r>
              <a:rPr lang="en-US" altLang="en-US" dirty="0" err="1">
                <a:solidFill>
                  <a:srgbClr val="FFFF00"/>
                </a:solidFill>
                <a:latin typeface="Times New Roman" panose="02020603050405020304" pitchFamily="18" charset="0"/>
              </a:rPr>
              <a:t>uGMRT</a:t>
            </a:r>
            <a:r>
              <a:rPr lang="en-US" altLang="en-US" dirty="0">
                <a:solidFill>
                  <a:srgbClr val="FFFF00"/>
                </a:solidFill>
                <a:latin typeface="Times New Roman" panose="02020603050405020304" pitchFamily="18" charset="0"/>
              </a:rPr>
              <a:t> :      250-500 MHz system </a:t>
            </a:r>
            <a:r>
              <a:rPr lang="en-US" altLang="en-US" dirty="0" smtClean="0">
                <a:solidFill>
                  <a:srgbClr val="FFFF00"/>
                </a:solidFill>
                <a:latin typeface="Times New Roman" panose="02020603050405020304" pitchFamily="18" charset="0"/>
              </a:rPr>
              <a:t> –  “Band 3”</a:t>
            </a:r>
            <a:endParaRPr lang="en-US" altLang="en-US" dirty="0">
              <a:solidFill>
                <a:srgbClr val="FFFF00"/>
              </a:solidFill>
              <a:latin typeface="Times New Roman" panose="02020603050405020304" pitchFamily="18" charset="0"/>
            </a:endParaRPr>
          </a:p>
        </p:txBody>
      </p:sp>
      <p:pic>
        <p:nvPicPr>
          <p:cNvPr id="37785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766763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377860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89875" y="0"/>
            <a:ext cx="1254125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377861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098245"/>
            <a:ext cx="4347065" cy="27597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377862" name="Text Box 7"/>
          <p:cNvSpPr txBox="1">
            <a:spLocks noChangeArrowheads="1"/>
          </p:cNvSpPr>
          <p:nvPr/>
        </p:nvSpPr>
        <p:spPr bwMode="auto">
          <a:xfrm>
            <a:off x="0" y="1187450"/>
            <a:ext cx="5943600" cy="2622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marL="336550" indent="-3365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32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8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eaLnBrk="1" hangingPunct="1">
              <a:buClr>
                <a:srgbClr val="FFC000"/>
              </a:buClr>
              <a:buFont typeface="Wingdings" panose="05000000000000000000" pitchFamily="2" charset="2"/>
              <a:buChar char=""/>
            </a:pPr>
            <a:r>
              <a:rPr lang="en-US" altLang="en-US" sz="2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Replaces existing 325 MHz system </a:t>
            </a:r>
          </a:p>
          <a:p>
            <a:pPr eaLnBrk="1" hangingPunct="1">
              <a:buClr>
                <a:srgbClr val="FFC000"/>
              </a:buClr>
              <a:buFont typeface="Wingdings" panose="05000000000000000000" pitchFamily="2" charset="2"/>
              <a:buChar char=""/>
            </a:pPr>
            <a:r>
              <a:rPr lang="en-US" altLang="en-US" sz="2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Broad-band </a:t>
            </a:r>
            <a:r>
              <a:rPr lang="en-US" alt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(250-500 MHz) feed with good </a:t>
            </a:r>
            <a:r>
              <a:rPr lang="en-US" altLang="en-US" sz="2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   E-H </a:t>
            </a:r>
            <a:r>
              <a:rPr lang="en-US" alt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pattern match</a:t>
            </a:r>
          </a:p>
          <a:p>
            <a:pPr eaLnBrk="1" hangingPunct="1">
              <a:buClr>
                <a:srgbClr val="FFC000"/>
              </a:buClr>
              <a:buFont typeface="Wingdings" panose="05000000000000000000" pitchFamily="2" charset="2"/>
              <a:buChar char=""/>
            </a:pPr>
            <a:r>
              <a:rPr lang="en-US" alt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Upgraded wideband FE system with new LNA : improved </a:t>
            </a:r>
            <a:r>
              <a:rPr lang="en-US" altLang="en-US" sz="2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Tsys</a:t>
            </a:r>
            <a:r>
              <a:rPr lang="en-US" alt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(22 vs 36 K) &amp; dynamic range </a:t>
            </a:r>
          </a:p>
          <a:p>
            <a:pPr eaLnBrk="1" hangingPunct="1">
              <a:buClr>
                <a:srgbClr val="FFC000"/>
              </a:buClr>
              <a:buFont typeface="Wingdings" panose="05000000000000000000" pitchFamily="2" charset="2"/>
              <a:buChar char=""/>
            </a:pPr>
            <a:r>
              <a:rPr lang="en-US" alt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U</a:t>
            </a:r>
            <a:r>
              <a:rPr lang="en-US" altLang="en-US" sz="2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 on 29 antennas – will complete all 30 next week ! </a:t>
            </a:r>
            <a:endParaRPr lang="en-US" altLang="en-US" sz="2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9" name="Content Placeholder 6"/>
          <p:cNvPicPr>
            <a:picLocks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19800" y="3375025"/>
            <a:ext cx="3124200" cy="3457954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377864" name="Picture 7" descr="J:\ANR\Radio2012-doc\200-500LNA-pic.pn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64275" y="1335087"/>
            <a:ext cx="2862263" cy="171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Text Box 9"/>
          <p:cNvSpPr txBox="1">
            <a:spLocks noChangeArrowheads="1"/>
          </p:cNvSpPr>
          <p:nvPr/>
        </p:nvSpPr>
        <p:spPr bwMode="auto">
          <a:xfrm>
            <a:off x="4512278" y="4343400"/>
            <a:ext cx="1342309" cy="194117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sz="2000" dirty="0">
                <a:solidFill>
                  <a:srgbClr val="00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Cone </a:t>
            </a:r>
            <a:r>
              <a:rPr lang="en-US" altLang="en-US" sz="2000" dirty="0" smtClean="0">
                <a:solidFill>
                  <a:srgbClr val="00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Dipole  feed    (250-500) and  </a:t>
            </a:r>
          </a:p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sz="2000" dirty="0" smtClean="0">
                <a:solidFill>
                  <a:srgbClr val="00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FE box </a:t>
            </a:r>
            <a:endParaRPr lang="en-US" altLang="en-US" sz="2000" dirty="0">
              <a:solidFill>
                <a:srgbClr val="00B0F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522" name="Text Box 1"/>
          <p:cNvSpPr txBox="1">
            <a:spLocks noChangeArrowheads="1"/>
          </p:cNvSpPr>
          <p:nvPr/>
        </p:nvSpPr>
        <p:spPr bwMode="auto">
          <a:xfrm>
            <a:off x="1066800" y="0"/>
            <a:ext cx="6324600" cy="692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8920" tIns="46440" rIns="88920" bIns="46440" anchorCtr="1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en-US" altLang="en-US" dirty="0">
                <a:solidFill>
                  <a:srgbClr val="FFFF00"/>
                </a:solidFill>
                <a:latin typeface="Times New Roman" panose="02020603050405020304" pitchFamily="18" charset="0"/>
              </a:rPr>
              <a:t>Wideband feeds + FE for </a:t>
            </a:r>
            <a:r>
              <a:rPr lang="en-US" altLang="en-US" dirty="0" err="1">
                <a:solidFill>
                  <a:srgbClr val="FFFF00"/>
                </a:solidFill>
                <a:latin typeface="Times New Roman" panose="02020603050405020304" pitchFamily="18" charset="0"/>
              </a:rPr>
              <a:t>uGMRT</a:t>
            </a:r>
            <a:r>
              <a:rPr lang="en-US" altLang="en-US" dirty="0">
                <a:solidFill>
                  <a:srgbClr val="FFFF00"/>
                </a:solidFill>
                <a:latin typeface="Times New Roman" panose="02020603050405020304" pitchFamily="18" charset="0"/>
              </a:rPr>
              <a:t> :      </a:t>
            </a:r>
            <a:r>
              <a:rPr lang="en-US" altLang="en-US" dirty="0" smtClean="0">
                <a:solidFill>
                  <a:srgbClr val="FFFF00"/>
                </a:solidFill>
                <a:latin typeface="Times New Roman" panose="02020603050405020304" pitchFamily="18" charset="0"/>
              </a:rPr>
              <a:t>250-500 MHz </a:t>
            </a:r>
            <a:r>
              <a:rPr lang="en-US" altLang="en-US" dirty="0">
                <a:solidFill>
                  <a:srgbClr val="FFFF00"/>
                </a:solidFill>
                <a:latin typeface="Times New Roman" panose="02020603050405020304" pitchFamily="18" charset="0"/>
              </a:rPr>
              <a:t>system </a:t>
            </a:r>
            <a:r>
              <a:rPr lang="en-US" altLang="en-US" dirty="0" smtClean="0">
                <a:solidFill>
                  <a:srgbClr val="FFFF00"/>
                </a:solidFill>
                <a:latin typeface="Times New Roman" panose="02020603050405020304" pitchFamily="18" charset="0"/>
              </a:rPr>
              <a:t>(Band 3)</a:t>
            </a:r>
            <a:endParaRPr lang="en-US" altLang="en-US" dirty="0">
              <a:solidFill>
                <a:srgbClr val="FFFF00"/>
              </a:solidFill>
              <a:latin typeface="Times New Roman" panose="02020603050405020304" pitchFamily="18" charset="0"/>
            </a:endParaRPr>
          </a:p>
        </p:txBody>
      </p:sp>
      <p:pic>
        <p:nvPicPr>
          <p:cNvPr id="36352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766763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363524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89875" y="0"/>
            <a:ext cx="1254125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363525" name="Text Box 7"/>
          <p:cNvSpPr txBox="1">
            <a:spLocks noChangeArrowheads="1"/>
          </p:cNvSpPr>
          <p:nvPr/>
        </p:nvSpPr>
        <p:spPr bwMode="auto">
          <a:xfrm>
            <a:off x="0" y="1192212"/>
            <a:ext cx="8991600" cy="132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marL="336550" indent="-3365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32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8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eaLnBrk="1" hangingPunct="1">
              <a:buClr>
                <a:srgbClr val="FFC000"/>
              </a:buClr>
              <a:buFont typeface="Wingdings" panose="05000000000000000000" pitchFamily="2" charset="2"/>
              <a:buChar char=""/>
            </a:pPr>
            <a:r>
              <a:rPr lang="en-US" alt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Performance of </a:t>
            </a:r>
            <a:r>
              <a:rPr lang="en-US" altLang="en-US" sz="2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Band-3 </a:t>
            </a:r>
            <a:r>
              <a:rPr lang="en-US" alt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system is monitored regularly by FE team </a:t>
            </a:r>
            <a:r>
              <a:rPr lang="en-US" altLang="en-US" sz="2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– system is in good health. </a:t>
            </a:r>
            <a:endParaRPr lang="en-US" altLang="en-US" sz="2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>
              <a:buClr>
                <a:srgbClr val="FFC000"/>
              </a:buClr>
              <a:buFont typeface="Wingdings" panose="05000000000000000000" pitchFamily="2" charset="2"/>
              <a:buChar char=""/>
            </a:pPr>
            <a:r>
              <a:rPr lang="en-US" alt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en-US" altLang="en-US" sz="2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eed </a:t>
            </a:r>
            <a:r>
              <a:rPr lang="en-US" alt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to watch out for growing </a:t>
            </a:r>
            <a:r>
              <a:rPr lang="en-US" altLang="en-US" sz="2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menace of RFI. </a:t>
            </a:r>
            <a:endParaRPr lang="en-US" altLang="en-US" sz="2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83381" y="2819400"/>
            <a:ext cx="8413286" cy="38928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6942258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146" name="Text Box 1"/>
          <p:cNvSpPr txBox="1">
            <a:spLocks noChangeArrowheads="1"/>
          </p:cNvSpPr>
          <p:nvPr/>
        </p:nvSpPr>
        <p:spPr bwMode="auto">
          <a:xfrm>
            <a:off x="766763" y="0"/>
            <a:ext cx="7123112" cy="692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8920" tIns="46440" rIns="88920" bIns="46440" anchorCtr="1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en-US" altLang="en-US" dirty="0">
                <a:solidFill>
                  <a:srgbClr val="FFFF00"/>
                </a:solidFill>
                <a:latin typeface="Times New Roman" panose="02020603050405020304" pitchFamily="18" charset="0"/>
              </a:rPr>
              <a:t>Wideband feeds + FE for  </a:t>
            </a:r>
            <a:r>
              <a:rPr lang="en-US" altLang="en-US" dirty="0" err="1">
                <a:solidFill>
                  <a:srgbClr val="FFFF00"/>
                </a:solidFill>
                <a:latin typeface="Times New Roman" panose="02020603050405020304" pitchFamily="18" charset="0"/>
              </a:rPr>
              <a:t>uGMRT</a:t>
            </a:r>
            <a:r>
              <a:rPr lang="en-US" altLang="en-US" dirty="0">
                <a:solidFill>
                  <a:srgbClr val="FFFF00"/>
                </a:solidFill>
                <a:latin typeface="Times New Roman" panose="02020603050405020304" pitchFamily="18" charset="0"/>
              </a:rPr>
              <a:t> :  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en-US" altLang="en-US" dirty="0">
                <a:solidFill>
                  <a:srgbClr val="FFFF00"/>
                </a:solidFill>
                <a:latin typeface="Times New Roman" panose="02020603050405020304" pitchFamily="18" charset="0"/>
              </a:rPr>
              <a:t>   </a:t>
            </a:r>
            <a:r>
              <a:rPr lang="en-US" altLang="en-US" dirty="0" smtClean="0">
                <a:solidFill>
                  <a:srgbClr val="FFFF00"/>
                </a:solidFill>
                <a:latin typeface="Times New Roman" panose="02020603050405020304" pitchFamily="18" charset="0"/>
              </a:rPr>
              <a:t>120-250 </a:t>
            </a:r>
            <a:r>
              <a:rPr lang="en-US" altLang="en-US" dirty="0">
                <a:solidFill>
                  <a:srgbClr val="FFFF00"/>
                </a:solidFill>
                <a:latin typeface="Times New Roman" panose="02020603050405020304" pitchFamily="18" charset="0"/>
              </a:rPr>
              <a:t>MHz system  </a:t>
            </a:r>
            <a:r>
              <a:rPr lang="en-US" altLang="en-US" dirty="0" smtClean="0">
                <a:solidFill>
                  <a:srgbClr val="FFFF00"/>
                </a:solidFill>
                <a:latin typeface="Times New Roman" panose="02020603050405020304" pitchFamily="18" charset="0"/>
              </a:rPr>
              <a:t>--  “Band 2”</a:t>
            </a:r>
            <a:endParaRPr lang="en-US" altLang="en-US" dirty="0">
              <a:solidFill>
                <a:srgbClr val="FFFF00"/>
              </a:solidFill>
              <a:latin typeface="Times New Roman" panose="02020603050405020304" pitchFamily="18" charset="0"/>
            </a:endParaRPr>
          </a:p>
        </p:txBody>
      </p:sp>
      <p:pic>
        <p:nvPicPr>
          <p:cNvPr id="390147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766763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390148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89875" y="0"/>
            <a:ext cx="1254125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390149" name="Text Box 4"/>
          <p:cNvSpPr txBox="1">
            <a:spLocks noChangeArrowheads="1"/>
          </p:cNvSpPr>
          <p:nvPr/>
        </p:nvSpPr>
        <p:spPr bwMode="auto">
          <a:xfrm>
            <a:off x="0" y="1243013"/>
            <a:ext cx="6172200" cy="2057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marL="336550" indent="-3365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32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8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eaLnBrk="1" hangingPunct="1">
              <a:buClr>
                <a:srgbClr val="FFC000"/>
              </a:buClr>
              <a:buFont typeface="Wingdings" panose="05000000000000000000" pitchFamily="2" charset="2"/>
              <a:buChar char=""/>
            </a:pPr>
            <a:r>
              <a:rPr lang="en-US" alt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Broad-band feed for </a:t>
            </a:r>
            <a:r>
              <a:rPr lang="en-US" altLang="en-US" sz="2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120-250 </a:t>
            </a:r>
            <a:r>
              <a:rPr lang="en-US" alt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MHz in </a:t>
            </a:r>
            <a:r>
              <a:rPr lang="en-US" altLang="en-US" sz="2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final acceptance  </a:t>
            </a:r>
            <a:r>
              <a:rPr lang="en-US" alt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phase, installed on 4 antennas </a:t>
            </a:r>
            <a:endParaRPr lang="en-US" altLang="en-US" sz="1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>
              <a:buClr>
                <a:srgbClr val="FFC000"/>
              </a:buClr>
              <a:buFont typeface="Wingdings" panose="05000000000000000000" pitchFamily="2" charset="2"/>
              <a:buChar char=""/>
            </a:pPr>
            <a:r>
              <a:rPr lang="en-US" alt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Sensitivity </a:t>
            </a:r>
            <a:r>
              <a:rPr lang="en-US" altLang="en-US" sz="2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  at </a:t>
            </a:r>
            <a:r>
              <a:rPr lang="en-US" alt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150 MHz </a:t>
            </a:r>
            <a:r>
              <a:rPr lang="en-US" altLang="en-US" sz="2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-- </a:t>
            </a:r>
            <a:r>
              <a:rPr lang="en-US" alt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better than </a:t>
            </a:r>
            <a:r>
              <a:rPr lang="en-US" altLang="en-US" sz="2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existing system; at 235 MHz --  comparable to existing system   </a:t>
            </a:r>
            <a:endParaRPr lang="en-US" altLang="en-US" sz="2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90150" name="Group 1"/>
          <p:cNvGrpSpPr>
            <a:grpSpLocks/>
          </p:cNvGrpSpPr>
          <p:nvPr/>
        </p:nvGrpSpPr>
        <p:grpSpPr bwMode="auto">
          <a:xfrm>
            <a:off x="228600" y="3505200"/>
            <a:ext cx="4267200" cy="3055938"/>
            <a:chOff x="5181600" y="1295400"/>
            <a:chExt cx="3940175" cy="2688291"/>
          </a:xfrm>
        </p:grpSpPr>
        <p:pic>
          <p:nvPicPr>
            <p:cNvPr id="390153" name="Picture 5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38800" y="1295400"/>
              <a:ext cx="3275013" cy="22860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  <p:sp>
          <p:nvSpPr>
            <p:cNvPr id="390154" name="Text Box 8"/>
            <p:cNvSpPr txBox="1">
              <a:spLocks noChangeArrowheads="1"/>
            </p:cNvSpPr>
            <p:nvPr/>
          </p:nvSpPr>
          <p:spPr bwMode="auto">
            <a:xfrm>
              <a:off x="5181600" y="3581400"/>
              <a:ext cx="3940175" cy="4022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spcBef>
                  <a:spcPts val="8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3200">
                  <a:solidFill>
                    <a:srgbClr val="FFFFFF"/>
                  </a:solidFill>
                  <a:latin typeface="Arial" panose="020B0604020202020204" pitchFamily="34" charset="0"/>
                  <a:ea typeface="Droid Sans Fallback" charset="0"/>
                  <a:cs typeface="Droid Sans Fallback" charset="0"/>
                </a:defRPr>
              </a:lvl1pPr>
              <a:lvl2pPr>
                <a:spcBef>
                  <a:spcPts val="7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800">
                  <a:solidFill>
                    <a:srgbClr val="FFFFFF"/>
                  </a:solidFill>
                  <a:latin typeface="Arial" panose="020B0604020202020204" pitchFamily="34" charset="0"/>
                  <a:ea typeface="Droid Sans Fallback" charset="0"/>
                  <a:cs typeface="Droid Sans Fallback" charset="0"/>
                </a:defRPr>
              </a:lvl2pPr>
              <a:lvl3pPr>
                <a:spcBef>
                  <a:spcPts val="6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Arial" panose="020B0604020202020204" pitchFamily="34" charset="0"/>
                  <a:ea typeface="Droid Sans Fallback" charset="0"/>
                  <a:cs typeface="Droid Sans Fallback" charset="0"/>
                </a:defRPr>
              </a:lvl3pPr>
              <a:lvl4pPr>
                <a:spcBef>
                  <a:spcPts val="5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roid Sans Fallback" charset="0"/>
                  <a:cs typeface="Droid Sans Fallback" charset="0"/>
                </a:defRPr>
              </a:lvl4pPr>
              <a:lvl5pPr>
                <a:spcBef>
                  <a:spcPts val="5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roid Sans Fallback" charset="0"/>
                  <a:cs typeface="Droid Sans Fallback" charset="0"/>
                </a:defRPr>
              </a:lvl5pPr>
              <a:lvl6pPr marL="2514600" indent="-228600" defTabSz="449263" eaLnBrk="0" fontAlgn="base" hangingPunct="0">
                <a:spcBef>
                  <a:spcPts val="5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roid Sans Fallback" charset="0"/>
                  <a:cs typeface="Droid Sans Fallback" charset="0"/>
                </a:defRPr>
              </a:lvl6pPr>
              <a:lvl7pPr marL="2971800" indent="-228600" defTabSz="449263" eaLnBrk="0" fontAlgn="base" hangingPunct="0">
                <a:spcBef>
                  <a:spcPts val="5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roid Sans Fallback" charset="0"/>
                  <a:cs typeface="Droid Sans Fallback" charset="0"/>
                </a:defRPr>
              </a:lvl7pPr>
              <a:lvl8pPr marL="3429000" indent="-228600" defTabSz="449263" eaLnBrk="0" fontAlgn="base" hangingPunct="0">
                <a:spcBef>
                  <a:spcPts val="5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roid Sans Fallback" charset="0"/>
                  <a:cs typeface="Droid Sans Fallback" charset="0"/>
                </a:defRPr>
              </a:lvl8pPr>
              <a:lvl9pPr marL="3886200" indent="-228600" defTabSz="449263" eaLnBrk="0" fontAlgn="base" hangingPunct="0">
                <a:spcBef>
                  <a:spcPts val="5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roid Sans Fallback" charset="0"/>
                  <a:cs typeface="Droid Sans Fallback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FontTx/>
                <a:buNone/>
              </a:pPr>
              <a:r>
                <a:rPr lang="en-US" altLang="en-US" sz="2000" dirty="0">
                  <a:solidFill>
                    <a:srgbClr val="00FF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Dual Ring Feed : 130-260 MHz</a:t>
              </a:r>
            </a:p>
          </p:txBody>
        </p:sp>
      </p:grpSp>
      <p:pic>
        <p:nvPicPr>
          <p:cNvPr id="390151" name="Content Placeholder 7"/>
          <p:cNvPicPr>
            <a:picLocks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55092" y="3300413"/>
            <a:ext cx="3657600" cy="335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90152" name="Picture 6" descr="C:\Users\dell\Desktop\presentation\130-260\New LNA 130-260\LNA 130-260 (3).JP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53200" y="1266825"/>
            <a:ext cx="2379663" cy="144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242" name="Text Box 1"/>
          <p:cNvSpPr txBox="1">
            <a:spLocks noChangeArrowheads="1"/>
          </p:cNvSpPr>
          <p:nvPr/>
        </p:nvSpPr>
        <p:spPr bwMode="auto">
          <a:xfrm>
            <a:off x="493713" y="179388"/>
            <a:ext cx="7924800" cy="50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Ctr="1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>
                <a:solidFill>
                  <a:srgbClr val="FFCC00"/>
                </a:solidFill>
                <a:latin typeface="Times New Roman" panose="02020603050405020304" pitchFamily="18" charset="0"/>
              </a:rPr>
              <a:t>uGMRT  : New  Wideband  Systems</a:t>
            </a:r>
          </a:p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>
                <a:solidFill>
                  <a:srgbClr val="FFCC00"/>
                </a:solidFill>
                <a:latin typeface="Times New Roman" panose="02020603050405020304" pitchFamily="18" charset="0"/>
              </a:rPr>
              <a:t>Summary</a:t>
            </a:r>
            <a:r>
              <a:rPr lang="en-US" altLang="en-US" sz="2700">
                <a:solidFill>
                  <a:srgbClr val="FFCC00"/>
                </a:solidFill>
                <a:latin typeface="Times New Roman" panose="02020603050405020304" pitchFamily="18" charset="0"/>
              </a:rPr>
              <a:t> </a:t>
            </a:r>
          </a:p>
        </p:txBody>
      </p:sp>
      <p:sp>
        <p:nvSpPr>
          <p:cNvPr id="350211" name="Text Box 2"/>
          <p:cNvSpPr txBox="1">
            <a:spLocks noChangeArrowheads="1"/>
          </p:cNvSpPr>
          <p:nvPr/>
        </p:nvSpPr>
        <p:spPr bwMode="auto">
          <a:xfrm>
            <a:off x="234950" y="1447800"/>
            <a:ext cx="8928100" cy="5715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marL="322263" indent="-322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22263" algn="l"/>
                <a:tab pos="769938" algn="l"/>
                <a:tab pos="1219200" algn="l"/>
                <a:tab pos="1668463" algn="l"/>
                <a:tab pos="2117725" algn="l"/>
                <a:tab pos="2566988" algn="l"/>
                <a:tab pos="3016250" algn="l"/>
                <a:tab pos="3465513" algn="l"/>
                <a:tab pos="3914775" algn="l"/>
                <a:tab pos="4364038" algn="l"/>
                <a:tab pos="4813300" algn="l"/>
                <a:tab pos="5262563" algn="l"/>
                <a:tab pos="5711825" algn="l"/>
                <a:tab pos="6161088" algn="l"/>
                <a:tab pos="6610350" algn="l"/>
                <a:tab pos="7059613" algn="l"/>
                <a:tab pos="7508875" algn="l"/>
                <a:tab pos="7958138" algn="l"/>
                <a:tab pos="8407400" algn="l"/>
                <a:tab pos="8856663" algn="l"/>
                <a:tab pos="9305925" algn="l"/>
              </a:tabLst>
              <a:defRPr sz="32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 marL="720725" indent="-282575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22263" algn="l"/>
                <a:tab pos="769938" algn="l"/>
                <a:tab pos="1219200" algn="l"/>
                <a:tab pos="1668463" algn="l"/>
                <a:tab pos="2117725" algn="l"/>
                <a:tab pos="2566988" algn="l"/>
                <a:tab pos="3016250" algn="l"/>
                <a:tab pos="3465513" algn="l"/>
                <a:tab pos="3914775" algn="l"/>
                <a:tab pos="4364038" algn="l"/>
                <a:tab pos="4813300" algn="l"/>
                <a:tab pos="5262563" algn="l"/>
                <a:tab pos="5711825" algn="l"/>
                <a:tab pos="6161088" algn="l"/>
                <a:tab pos="6610350" algn="l"/>
                <a:tab pos="7059613" algn="l"/>
                <a:tab pos="7508875" algn="l"/>
                <a:tab pos="7958138" algn="l"/>
                <a:tab pos="8407400" algn="l"/>
                <a:tab pos="8856663" algn="l"/>
                <a:tab pos="9305925" algn="l"/>
              </a:tabLst>
              <a:defRPr sz="28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22263" algn="l"/>
                <a:tab pos="769938" algn="l"/>
                <a:tab pos="1219200" algn="l"/>
                <a:tab pos="1668463" algn="l"/>
                <a:tab pos="2117725" algn="l"/>
                <a:tab pos="2566988" algn="l"/>
                <a:tab pos="3016250" algn="l"/>
                <a:tab pos="3465513" algn="l"/>
                <a:tab pos="3914775" algn="l"/>
                <a:tab pos="4364038" algn="l"/>
                <a:tab pos="4813300" algn="l"/>
                <a:tab pos="5262563" algn="l"/>
                <a:tab pos="5711825" algn="l"/>
                <a:tab pos="6161088" algn="l"/>
                <a:tab pos="6610350" algn="l"/>
                <a:tab pos="7059613" algn="l"/>
                <a:tab pos="7508875" algn="l"/>
                <a:tab pos="7958138" algn="l"/>
                <a:tab pos="8407400" algn="l"/>
                <a:tab pos="8856663" algn="l"/>
                <a:tab pos="93059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22263" algn="l"/>
                <a:tab pos="769938" algn="l"/>
                <a:tab pos="1219200" algn="l"/>
                <a:tab pos="1668463" algn="l"/>
                <a:tab pos="2117725" algn="l"/>
                <a:tab pos="2566988" algn="l"/>
                <a:tab pos="3016250" algn="l"/>
                <a:tab pos="3465513" algn="l"/>
                <a:tab pos="3914775" algn="l"/>
                <a:tab pos="4364038" algn="l"/>
                <a:tab pos="4813300" algn="l"/>
                <a:tab pos="5262563" algn="l"/>
                <a:tab pos="5711825" algn="l"/>
                <a:tab pos="6161088" algn="l"/>
                <a:tab pos="6610350" algn="l"/>
                <a:tab pos="7059613" algn="l"/>
                <a:tab pos="7508875" algn="l"/>
                <a:tab pos="7958138" algn="l"/>
                <a:tab pos="8407400" algn="l"/>
                <a:tab pos="8856663" algn="l"/>
                <a:tab pos="9305925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22263" algn="l"/>
                <a:tab pos="769938" algn="l"/>
                <a:tab pos="1219200" algn="l"/>
                <a:tab pos="1668463" algn="l"/>
                <a:tab pos="2117725" algn="l"/>
                <a:tab pos="2566988" algn="l"/>
                <a:tab pos="3016250" algn="l"/>
                <a:tab pos="3465513" algn="l"/>
                <a:tab pos="3914775" algn="l"/>
                <a:tab pos="4364038" algn="l"/>
                <a:tab pos="4813300" algn="l"/>
                <a:tab pos="5262563" algn="l"/>
                <a:tab pos="5711825" algn="l"/>
                <a:tab pos="6161088" algn="l"/>
                <a:tab pos="6610350" algn="l"/>
                <a:tab pos="7059613" algn="l"/>
                <a:tab pos="7508875" algn="l"/>
                <a:tab pos="7958138" algn="l"/>
                <a:tab pos="8407400" algn="l"/>
                <a:tab pos="8856663" algn="l"/>
                <a:tab pos="9305925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22263" algn="l"/>
                <a:tab pos="769938" algn="l"/>
                <a:tab pos="1219200" algn="l"/>
                <a:tab pos="1668463" algn="l"/>
                <a:tab pos="2117725" algn="l"/>
                <a:tab pos="2566988" algn="l"/>
                <a:tab pos="3016250" algn="l"/>
                <a:tab pos="3465513" algn="l"/>
                <a:tab pos="3914775" algn="l"/>
                <a:tab pos="4364038" algn="l"/>
                <a:tab pos="4813300" algn="l"/>
                <a:tab pos="5262563" algn="l"/>
                <a:tab pos="5711825" algn="l"/>
                <a:tab pos="6161088" algn="l"/>
                <a:tab pos="6610350" algn="l"/>
                <a:tab pos="7059613" algn="l"/>
                <a:tab pos="7508875" algn="l"/>
                <a:tab pos="7958138" algn="l"/>
                <a:tab pos="8407400" algn="l"/>
                <a:tab pos="8856663" algn="l"/>
                <a:tab pos="9305925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22263" algn="l"/>
                <a:tab pos="769938" algn="l"/>
                <a:tab pos="1219200" algn="l"/>
                <a:tab pos="1668463" algn="l"/>
                <a:tab pos="2117725" algn="l"/>
                <a:tab pos="2566988" algn="l"/>
                <a:tab pos="3016250" algn="l"/>
                <a:tab pos="3465513" algn="l"/>
                <a:tab pos="3914775" algn="l"/>
                <a:tab pos="4364038" algn="l"/>
                <a:tab pos="4813300" algn="l"/>
                <a:tab pos="5262563" algn="l"/>
                <a:tab pos="5711825" algn="l"/>
                <a:tab pos="6161088" algn="l"/>
                <a:tab pos="6610350" algn="l"/>
                <a:tab pos="7059613" algn="l"/>
                <a:tab pos="7508875" algn="l"/>
                <a:tab pos="7958138" algn="l"/>
                <a:tab pos="8407400" algn="l"/>
                <a:tab pos="8856663" algn="l"/>
                <a:tab pos="9305925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22263" algn="l"/>
                <a:tab pos="769938" algn="l"/>
                <a:tab pos="1219200" algn="l"/>
                <a:tab pos="1668463" algn="l"/>
                <a:tab pos="2117725" algn="l"/>
                <a:tab pos="2566988" algn="l"/>
                <a:tab pos="3016250" algn="l"/>
                <a:tab pos="3465513" algn="l"/>
                <a:tab pos="3914775" algn="l"/>
                <a:tab pos="4364038" algn="l"/>
                <a:tab pos="4813300" algn="l"/>
                <a:tab pos="5262563" algn="l"/>
                <a:tab pos="5711825" algn="l"/>
                <a:tab pos="6161088" algn="l"/>
                <a:tab pos="6610350" algn="l"/>
                <a:tab pos="7059613" algn="l"/>
                <a:tab pos="7508875" algn="l"/>
                <a:tab pos="7958138" algn="l"/>
                <a:tab pos="8407400" algn="l"/>
                <a:tab pos="8856663" algn="l"/>
                <a:tab pos="9305925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22263" algn="l"/>
                <a:tab pos="769938" algn="l"/>
                <a:tab pos="1219200" algn="l"/>
                <a:tab pos="1668463" algn="l"/>
                <a:tab pos="2117725" algn="l"/>
                <a:tab pos="2566988" algn="l"/>
                <a:tab pos="3016250" algn="l"/>
                <a:tab pos="3465513" algn="l"/>
                <a:tab pos="3914775" algn="l"/>
                <a:tab pos="4364038" algn="l"/>
                <a:tab pos="4813300" algn="l"/>
                <a:tab pos="5262563" algn="l"/>
                <a:tab pos="5711825" algn="l"/>
                <a:tab pos="6161088" algn="l"/>
                <a:tab pos="6610350" algn="l"/>
                <a:tab pos="7059613" algn="l"/>
                <a:tab pos="7508875" algn="l"/>
                <a:tab pos="7958138" algn="l"/>
                <a:tab pos="8407400" algn="l"/>
                <a:tab pos="8856663" algn="l"/>
                <a:tab pos="9305925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eaLnBrk="1" hangingPunct="1">
              <a:spcBef>
                <a:spcPts val="500"/>
              </a:spcBef>
              <a:buClr>
                <a:srgbClr val="FF0000"/>
              </a:buClr>
              <a:buFont typeface="Wingdings" panose="05000000000000000000" pitchFamily="2" charset="2"/>
              <a:buChar char=""/>
              <a:defRPr/>
            </a:pPr>
            <a:r>
              <a:rPr lang="en-US" altLang="en-US" sz="2200" dirty="0" smtClean="0">
                <a:solidFill>
                  <a:schemeClr val="bg1"/>
                </a:solidFill>
                <a:latin typeface="Times New Roman" panose="02020603050405020304" pitchFamily="18" charset="0"/>
              </a:rPr>
              <a:t>Proposed configuration of feeds and receivers  and  their current status :</a:t>
            </a:r>
          </a:p>
          <a:p>
            <a:pPr eaLnBrk="1" hangingPunct="1">
              <a:spcBef>
                <a:spcPts val="500"/>
              </a:spcBef>
              <a:buClr>
                <a:srgbClr val="FF0000"/>
              </a:buClr>
              <a:buFont typeface="Wingdings" panose="05000000000000000000" pitchFamily="2" charset="2"/>
              <a:buChar char=""/>
              <a:defRPr/>
            </a:pPr>
            <a:endParaRPr lang="en-US" altLang="en-US" sz="1050" dirty="0" smtClean="0">
              <a:solidFill>
                <a:srgbClr val="FFFF99"/>
              </a:solidFill>
              <a:latin typeface="Times New Roman" panose="02020603050405020304" pitchFamily="18" charset="0"/>
            </a:endParaRPr>
          </a:p>
          <a:p>
            <a:pPr lvl="1" eaLnBrk="1" hangingPunct="1">
              <a:spcBef>
                <a:spcPts val="450"/>
              </a:spcBef>
              <a:buClr>
                <a:srgbClr val="FF0000"/>
              </a:buClr>
              <a:buFont typeface="Wingdings" panose="05000000000000000000" pitchFamily="2" charset="2"/>
              <a:buChar char=""/>
              <a:defRPr/>
            </a:pPr>
            <a:r>
              <a:rPr lang="en-US" altLang="en-US" sz="2000" dirty="0" smtClean="0">
                <a:solidFill>
                  <a:srgbClr val="00FF00"/>
                </a:solidFill>
                <a:latin typeface="Times New Roman" panose="02020603050405020304" pitchFamily="18" charset="0"/>
              </a:rPr>
              <a:t>Band 5  (1000 – 1450 MHz</a:t>
            </a:r>
            <a:r>
              <a:rPr lang="en-US" altLang="en-US" sz="2000" dirty="0" smtClean="0">
                <a:solidFill>
                  <a:srgbClr val="FFFF99"/>
                </a:solidFill>
                <a:latin typeface="Times New Roman" panose="02020603050405020304" pitchFamily="18" charset="0"/>
              </a:rPr>
              <a:t> ) :  </a:t>
            </a:r>
            <a:r>
              <a:rPr lang="en-US" altLang="en-US" sz="2000" dirty="0" smtClean="0">
                <a:solidFill>
                  <a:schemeClr val="bg1"/>
                </a:solidFill>
                <a:latin typeface="Times New Roman" panose="02020603050405020304" pitchFamily="18" charset="0"/>
              </a:rPr>
              <a:t>existing wideband feed + improved  dynamic range </a:t>
            </a:r>
            <a:r>
              <a:rPr lang="en-US" altLang="en-US" sz="2000" dirty="0" err="1" smtClean="0">
                <a:solidFill>
                  <a:schemeClr val="bg1"/>
                </a:solidFill>
                <a:latin typeface="Times New Roman" panose="02020603050405020304" pitchFamily="18" charset="0"/>
              </a:rPr>
              <a:t>rx</a:t>
            </a:r>
            <a:r>
              <a:rPr lang="en-US" altLang="en-US" sz="2000" dirty="0" smtClean="0">
                <a:solidFill>
                  <a:schemeClr val="bg1"/>
                </a:solidFill>
                <a:latin typeface="Times New Roman" panose="02020603050405020304" pitchFamily="18" charset="0"/>
              </a:rPr>
              <a:t> with appropriate RFI filters -- </a:t>
            </a:r>
            <a:r>
              <a:rPr lang="en-US" altLang="en-US" sz="2000" dirty="0" smtClean="0">
                <a:solidFill>
                  <a:srgbClr val="FFFF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dirty="0" smtClean="0">
                <a:solidFill>
                  <a:srgbClr val="00FF00"/>
                </a:solidFill>
                <a:latin typeface="Times New Roman" panose="02020603050405020304" pitchFamily="18" charset="0"/>
              </a:rPr>
              <a:t>completed on 30 antennas.</a:t>
            </a:r>
          </a:p>
          <a:p>
            <a:pPr marL="438150" lvl="1" indent="0" eaLnBrk="1" hangingPunct="1">
              <a:spcBef>
                <a:spcPts val="450"/>
              </a:spcBef>
              <a:buClr>
                <a:srgbClr val="FF0000"/>
              </a:buClr>
              <a:defRPr/>
            </a:pPr>
            <a:r>
              <a:rPr lang="en-US" altLang="en-US" sz="2000" dirty="0" smtClean="0">
                <a:solidFill>
                  <a:srgbClr val="FFFF99"/>
                </a:solidFill>
                <a:latin typeface="Times New Roman" panose="02020603050405020304" pitchFamily="18" charset="0"/>
              </a:rPr>
              <a:t> </a:t>
            </a:r>
          </a:p>
          <a:p>
            <a:pPr lvl="1" eaLnBrk="1" hangingPunct="1">
              <a:spcBef>
                <a:spcPts val="450"/>
              </a:spcBef>
              <a:buClr>
                <a:srgbClr val="FF0000"/>
              </a:buClr>
              <a:buFont typeface="Wingdings" panose="05000000000000000000" pitchFamily="2" charset="2"/>
              <a:buChar char=""/>
              <a:defRPr/>
            </a:pPr>
            <a:r>
              <a:rPr lang="en-US" altLang="en-US" sz="2000" dirty="0" smtClean="0">
                <a:solidFill>
                  <a:srgbClr val="00FF00"/>
                </a:solidFill>
                <a:latin typeface="Times New Roman" panose="02020603050405020304" pitchFamily="18" charset="0"/>
              </a:rPr>
              <a:t>Band 4  (550 – 900 MHz)  </a:t>
            </a:r>
            <a:r>
              <a:rPr lang="en-US" altLang="en-US" sz="2000" dirty="0" smtClean="0">
                <a:solidFill>
                  <a:srgbClr val="FFFF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dirty="0" smtClean="0">
                <a:solidFill>
                  <a:schemeClr val="bg1"/>
                </a:solidFill>
                <a:latin typeface="Times New Roman" panose="02020603050405020304" pitchFamily="18" charset="0"/>
              </a:rPr>
              <a:t>:  cone-dipole feed  with matching receiver  system finalized and now in mas production phase -- </a:t>
            </a:r>
            <a:r>
              <a:rPr lang="en-US" altLang="en-US" sz="2000" dirty="0" smtClean="0">
                <a:solidFill>
                  <a:srgbClr val="00FF00"/>
                </a:solidFill>
                <a:latin typeface="Times New Roman" panose="02020603050405020304" pitchFamily="18" charset="0"/>
              </a:rPr>
              <a:t>10 antennas completed.</a:t>
            </a:r>
            <a:r>
              <a:rPr lang="en-US" altLang="en-US" sz="2000" dirty="0" smtClean="0">
                <a:solidFill>
                  <a:schemeClr val="bg1"/>
                </a:solidFill>
                <a:latin typeface="Times New Roman" panose="02020603050405020304" pitchFamily="18" charset="0"/>
              </a:rPr>
              <a:t> </a:t>
            </a:r>
          </a:p>
          <a:p>
            <a:pPr marL="438150" lvl="1" indent="0" eaLnBrk="1" hangingPunct="1">
              <a:spcBef>
                <a:spcPts val="450"/>
              </a:spcBef>
              <a:buClr>
                <a:srgbClr val="FF0000"/>
              </a:buClr>
              <a:defRPr/>
            </a:pPr>
            <a:r>
              <a:rPr lang="en-US" altLang="en-US" sz="2000" dirty="0" smtClean="0">
                <a:solidFill>
                  <a:srgbClr val="FFFF99"/>
                </a:solidFill>
                <a:latin typeface="Times New Roman" panose="02020603050405020304" pitchFamily="18" charset="0"/>
              </a:rPr>
              <a:t> </a:t>
            </a:r>
          </a:p>
          <a:p>
            <a:pPr lvl="1" eaLnBrk="1" hangingPunct="1">
              <a:spcBef>
                <a:spcPts val="450"/>
              </a:spcBef>
              <a:buClr>
                <a:srgbClr val="FF0000"/>
              </a:buClr>
              <a:buFont typeface="Wingdings" panose="05000000000000000000" pitchFamily="2" charset="2"/>
              <a:buChar char=""/>
              <a:defRPr/>
            </a:pPr>
            <a:r>
              <a:rPr lang="en-US" altLang="en-US" sz="2000" dirty="0" smtClean="0">
                <a:solidFill>
                  <a:srgbClr val="00FF00"/>
                </a:solidFill>
                <a:latin typeface="Times New Roman" panose="02020603050405020304" pitchFamily="18" charset="0"/>
              </a:rPr>
              <a:t>Band 3  (250 – 500 MHz)  </a:t>
            </a:r>
            <a:r>
              <a:rPr lang="en-US" altLang="en-US" sz="2000" dirty="0" smtClean="0">
                <a:solidFill>
                  <a:srgbClr val="FFFF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dirty="0" smtClean="0">
                <a:solidFill>
                  <a:schemeClr val="bg1"/>
                </a:solidFill>
                <a:latin typeface="Times New Roman" panose="02020603050405020304" pitchFamily="18" charset="0"/>
              </a:rPr>
              <a:t>: </a:t>
            </a:r>
            <a:r>
              <a:rPr lang="en-US" altLang="en-US" sz="2000" dirty="0" smtClean="0">
                <a:solidFill>
                  <a:srgbClr val="FFFF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dirty="0" smtClean="0">
                <a:solidFill>
                  <a:schemeClr val="bg1"/>
                </a:solidFill>
                <a:latin typeface="Times New Roman" panose="02020603050405020304" pitchFamily="18" charset="0"/>
              </a:rPr>
              <a:t>cone-dipole feed  +  receiver  is well into mass production  &amp; installation --  </a:t>
            </a:r>
            <a:r>
              <a:rPr lang="en-US" altLang="en-US" sz="2000" dirty="0" smtClean="0">
                <a:solidFill>
                  <a:srgbClr val="00FF00"/>
                </a:solidFill>
                <a:latin typeface="Times New Roman" panose="02020603050405020304" pitchFamily="18" charset="0"/>
              </a:rPr>
              <a:t>29 antennas completed.</a:t>
            </a:r>
            <a:r>
              <a:rPr lang="en-US" altLang="en-US" sz="2000" dirty="0" smtClean="0">
                <a:solidFill>
                  <a:schemeClr val="bg1"/>
                </a:solidFill>
                <a:latin typeface="Times New Roman" panose="02020603050405020304" pitchFamily="18" charset="0"/>
              </a:rPr>
              <a:t>  </a:t>
            </a:r>
          </a:p>
          <a:p>
            <a:pPr marL="438150" lvl="1" indent="0" eaLnBrk="1" hangingPunct="1">
              <a:spcBef>
                <a:spcPts val="450"/>
              </a:spcBef>
              <a:buClr>
                <a:srgbClr val="FF0000"/>
              </a:buClr>
              <a:defRPr/>
            </a:pPr>
            <a:r>
              <a:rPr lang="en-US" altLang="en-US" sz="2000" dirty="0" smtClean="0">
                <a:solidFill>
                  <a:schemeClr val="bg1"/>
                </a:solidFill>
                <a:latin typeface="Times New Roman" panose="02020603050405020304" pitchFamily="18" charset="0"/>
              </a:rPr>
              <a:t> </a:t>
            </a:r>
          </a:p>
          <a:p>
            <a:pPr lvl="1" eaLnBrk="1" hangingPunct="1">
              <a:spcBef>
                <a:spcPts val="450"/>
              </a:spcBef>
              <a:buClr>
                <a:srgbClr val="FF0000"/>
              </a:buClr>
              <a:buFont typeface="Wingdings" panose="05000000000000000000" pitchFamily="2" charset="2"/>
              <a:buChar char=""/>
              <a:defRPr/>
            </a:pPr>
            <a:r>
              <a:rPr lang="en-US" altLang="en-US" sz="2000" dirty="0" smtClean="0">
                <a:solidFill>
                  <a:srgbClr val="00FF00"/>
                </a:solidFill>
                <a:latin typeface="Times New Roman" panose="02020603050405020304" pitchFamily="18" charset="0"/>
              </a:rPr>
              <a:t>Band 2  (120 – 250 MHz) </a:t>
            </a:r>
            <a:r>
              <a:rPr lang="en-US" altLang="en-US" sz="2000" dirty="0" smtClean="0">
                <a:solidFill>
                  <a:srgbClr val="FFFF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dirty="0" smtClean="0">
                <a:solidFill>
                  <a:schemeClr val="bg1"/>
                </a:solidFill>
                <a:latin typeface="Times New Roman" panose="02020603050405020304" pitchFamily="18" charset="0"/>
              </a:rPr>
              <a:t>:  modified </a:t>
            </a:r>
            <a:r>
              <a:rPr lang="en-US" altLang="en-US" sz="2000" dirty="0" err="1" smtClean="0">
                <a:solidFill>
                  <a:schemeClr val="bg1"/>
                </a:solidFill>
                <a:latin typeface="Times New Roman" panose="02020603050405020304" pitchFamily="18" charset="0"/>
              </a:rPr>
              <a:t>Kildal</a:t>
            </a:r>
            <a:r>
              <a:rPr lang="en-US" altLang="en-US" sz="2000" dirty="0" smtClean="0">
                <a:solidFill>
                  <a:schemeClr val="bg1"/>
                </a:solidFill>
                <a:latin typeface="Times New Roman" panose="02020603050405020304" pitchFamily="18" charset="0"/>
              </a:rPr>
              <a:t> ring feed + modified electronics in last stages of </a:t>
            </a:r>
            <a:r>
              <a:rPr lang="en-US" altLang="en-US" sz="2000" dirty="0" smtClean="0">
                <a:solidFill>
                  <a:schemeClr val="bg1"/>
                </a:solidFill>
                <a:latin typeface="Times New Roman" panose="02020603050405020304" pitchFamily="18" charset="0"/>
              </a:rPr>
              <a:t>validation – </a:t>
            </a:r>
            <a:r>
              <a:rPr lang="en-US" altLang="en-US" sz="2000" dirty="0" smtClean="0">
                <a:solidFill>
                  <a:srgbClr val="00FF00"/>
                </a:solidFill>
                <a:latin typeface="Times New Roman" panose="02020603050405020304" pitchFamily="18" charset="0"/>
              </a:rPr>
              <a:t>populated on 4 antennas. </a:t>
            </a:r>
            <a:endParaRPr lang="en-US" altLang="en-US" sz="2000" dirty="0" smtClean="0">
              <a:solidFill>
                <a:schemeClr val="bg1"/>
              </a:solidFill>
              <a:latin typeface="Times New Roman" panose="02020603050405020304" pitchFamily="18" charset="0"/>
            </a:endParaRPr>
          </a:p>
          <a:p>
            <a:pPr lvl="1" eaLnBrk="1" hangingPunct="1">
              <a:spcBef>
                <a:spcPts val="450"/>
              </a:spcBef>
              <a:buClr>
                <a:srgbClr val="FF0000"/>
              </a:buClr>
              <a:buFont typeface="Wingdings" panose="05000000000000000000" pitchFamily="2" charset="2"/>
              <a:buChar char=""/>
              <a:defRPr/>
            </a:pPr>
            <a:endParaRPr lang="en-US" altLang="en-US" sz="2000" dirty="0" smtClean="0">
              <a:solidFill>
                <a:srgbClr val="FFFF99"/>
              </a:solidFill>
              <a:latin typeface="Times New Roman" panose="02020603050405020304" pitchFamily="18" charset="0"/>
            </a:endParaRPr>
          </a:p>
          <a:p>
            <a:pPr lvl="1" eaLnBrk="1" hangingPunct="1">
              <a:spcBef>
                <a:spcPts val="450"/>
              </a:spcBef>
              <a:buClr>
                <a:srgbClr val="FF0000"/>
              </a:buClr>
              <a:buFont typeface="Wingdings" panose="05000000000000000000" pitchFamily="2" charset="2"/>
              <a:buChar char=""/>
              <a:defRPr/>
            </a:pPr>
            <a:r>
              <a:rPr lang="en-US" altLang="en-US" sz="2000" dirty="0" smtClean="0">
                <a:solidFill>
                  <a:srgbClr val="00FF00"/>
                </a:solidFill>
                <a:latin typeface="Times New Roman" panose="02020603050405020304" pitchFamily="18" charset="0"/>
              </a:rPr>
              <a:t>Band 1  </a:t>
            </a:r>
            <a:r>
              <a:rPr lang="en-US" altLang="en-US" sz="2000" dirty="0" smtClean="0">
                <a:solidFill>
                  <a:srgbClr val="00FF00"/>
                </a:solidFill>
                <a:latin typeface="Times New Roman" panose="02020603050405020304" pitchFamily="18" charset="0"/>
              </a:rPr>
              <a:t>(50 </a:t>
            </a:r>
            <a:r>
              <a:rPr lang="en-US" altLang="en-US" sz="2000" dirty="0" smtClean="0">
                <a:solidFill>
                  <a:srgbClr val="00FF00"/>
                </a:solidFill>
                <a:latin typeface="Times New Roman" panose="02020603050405020304" pitchFamily="18" charset="0"/>
              </a:rPr>
              <a:t>– 80 MHz) </a:t>
            </a:r>
            <a:r>
              <a:rPr lang="en-US" altLang="en-US" sz="2000" dirty="0" smtClean="0">
                <a:solidFill>
                  <a:srgbClr val="FFFF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dirty="0" smtClean="0">
                <a:solidFill>
                  <a:schemeClr val="bg1"/>
                </a:solidFill>
                <a:latin typeface="Times New Roman" panose="02020603050405020304" pitchFamily="18" charset="0"/>
              </a:rPr>
              <a:t>:  on hold at present. </a:t>
            </a:r>
          </a:p>
        </p:txBody>
      </p:sp>
      <p:pic>
        <p:nvPicPr>
          <p:cNvPr id="394244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766763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394245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89875" y="0"/>
            <a:ext cx="1254125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6290" name="Text Box 1"/>
          <p:cNvSpPr txBox="1">
            <a:spLocks noChangeArrowheads="1"/>
          </p:cNvSpPr>
          <p:nvPr/>
        </p:nvSpPr>
        <p:spPr bwMode="auto">
          <a:xfrm>
            <a:off x="493713" y="179388"/>
            <a:ext cx="7659687" cy="520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Ctr="1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>
                <a:solidFill>
                  <a:srgbClr val="FFFF00"/>
                </a:solidFill>
                <a:latin typeface="Times New Roman" panose="02020603050405020304" pitchFamily="18" charset="0"/>
              </a:rPr>
              <a:t>Overview  of  uGMRT  Receiver  System </a:t>
            </a:r>
          </a:p>
        </p:txBody>
      </p:sp>
      <p:pic>
        <p:nvPicPr>
          <p:cNvPr id="39629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766763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396292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89875" y="0"/>
            <a:ext cx="1254125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396293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0" y="1262063"/>
            <a:ext cx="4064000" cy="532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396294" name="Text Box 7"/>
          <p:cNvSpPr txBox="1">
            <a:spLocks noChangeArrowheads="1"/>
          </p:cNvSpPr>
          <p:nvPr/>
        </p:nvSpPr>
        <p:spPr bwMode="auto">
          <a:xfrm>
            <a:off x="14288" y="1281113"/>
            <a:ext cx="4786312" cy="5791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marL="336550" indent="-3365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32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8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eaLnBrk="1" hangingPunct="1">
              <a:buClr>
                <a:srgbClr val="FFC000"/>
              </a:buClr>
              <a:buFont typeface="Wingdings" panose="05000000000000000000" pitchFamily="2" charset="2"/>
              <a:buChar char=""/>
            </a:pPr>
            <a:r>
              <a:rPr lang="en-US" altLang="en-US" sz="22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Broad-band feeds + FE (in octaves)  : </a:t>
            </a:r>
          </a:p>
          <a:p>
            <a:pPr lvl="1" eaLnBrk="1" hangingPunct="1">
              <a:spcBef>
                <a:spcPts val="800"/>
              </a:spcBef>
              <a:buClr>
                <a:srgbClr val="FFC000"/>
              </a:buClr>
              <a:buFont typeface="Wingdings" panose="05000000000000000000" pitchFamily="2" charset="2"/>
              <a:buChar char=""/>
            </a:pPr>
            <a:r>
              <a:rPr lang="en-US" altLang="en-US" sz="2000" dirty="0" smtClean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120 </a:t>
            </a:r>
            <a:r>
              <a:rPr lang="en-US" altLang="en-US" sz="20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 </a:t>
            </a:r>
            <a:r>
              <a:rPr lang="en-US" altLang="en-US" sz="2000" dirty="0" smtClean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250 </a:t>
            </a:r>
            <a:r>
              <a:rPr lang="en-US" altLang="en-US" sz="20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MHz   (replacing 150)</a:t>
            </a:r>
          </a:p>
          <a:p>
            <a:pPr lvl="1" eaLnBrk="1" hangingPunct="1">
              <a:spcBef>
                <a:spcPts val="800"/>
              </a:spcBef>
              <a:buClr>
                <a:srgbClr val="FFC000"/>
              </a:buClr>
              <a:buFont typeface="Wingdings" panose="05000000000000000000" pitchFamily="2" charset="2"/>
              <a:buChar char=""/>
            </a:pPr>
            <a:r>
              <a:rPr lang="en-US" altLang="en-US" sz="20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250 – 500 MHz   (replacing 325)</a:t>
            </a:r>
          </a:p>
          <a:p>
            <a:pPr lvl="1" eaLnBrk="1" hangingPunct="1">
              <a:spcBef>
                <a:spcPts val="800"/>
              </a:spcBef>
              <a:buClr>
                <a:srgbClr val="FFC000"/>
              </a:buClr>
              <a:buFont typeface="Wingdings" panose="05000000000000000000" pitchFamily="2" charset="2"/>
              <a:buChar char=""/>
            </a:pPr>
            <a:r>
              <a:rPr lang="en-US" altLang="en-US" sz="20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550 – 900 MHz   (replacing 610)</a:t>
            </a:r>
          </a:p>
          <a:p>
            <a:pPr lvl="1" eaLnBrk="1" hangingPunct="1">
              <a:spcBef>
                <a:spcPts val="800"/>
              </a:spcBef>
              <a:buClr>
                <a:srgbClr val="FFC000"/>
              </a:buClr>
              <a:buFont typeface="Wingdings" panose="05000000000000000000" pitchFamily="2" charset="2"/>
              <a:buChar char=""/>
            </a:pPr>
            <a:r>
              <a:rPr lang="en-US" altLang="en-US" sz="20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1000 – 1450 MHz (updating L-band) </a:t>
            </a:r>
          </a:p>
          <a:p>
            <a:pPr eaLnBrk="1" hangingPunct="1">
              <a:buClr>
                <a:srgbClr val="FFC000"/>
              </a:buClr>
              <a:buFont typeface="Wingdings" panose="05000000000000000000" pitchFamily="2" charset="2"/>
              <a:buChar char=""/>
            </a:pPr>
            <a:r>
              <a:rPr lang="en-US" alt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Modified optical </a:t>
            </a:r>
            <a:r>
              <a:rPr lang="en-US" altLang="en-US" sz="2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fibre</a:t>
            </a:r>
            <a:r>
              <a:rPr lang="en-US" alt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system to cater to wideband (50 to 2000 MHz) dual pol RF signals (while allowing existing IF signals) </a:t>
            </a:r>
          </a:p>
          <a:p>
            <a:pPr eaLnBrk="1" hangingPunct="1">
              <a:buClr>
                <a:srgbClr val="FFC000"/>
              </a:buClr>
              <a:buFont typeface="Wingdings" panose="05000000000000000000" pitchFamily="2" charset="2"/>
              <a:buChar char=""/>
            </a:pPr>
            <a:r>
              <a:rPr lang="en-US" altLang="en-US" sz="22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Analog back-end system to translate RF signals to 0 - 400 MHz baseband </a:t>
            </a:r>
          </a:p>
          <a:p>
            <a:pPr eaLnBrk="1" hangingPunct="1">
              <a:buClr>
                <a:srgbClr val="FFC000"/>
              </a:buClr>
              <a:buFont typeface="Wingdings" panose="05000000000000000000" pitchFamily="2" charset="2"/>
              <a:buChar char=""/>
            </a:pPr>
            <a:r>
              <a:rPr lang="en-US" altLang="en-US" sz="22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Digital back-end system process 400 MHz BW for </a:t>
            </a:r>
            <a:r>
              <a:rPr lang="en-US" altLang="en-US" sz="22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interferometric</a:t>
            </a:r>
            <a:r>
              <a:rPr lang="en-US" altLang="en-US" sz="22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and beam modes </a:t>
            </a:r>
          </a:p>
          <a:p>
            <a:pPr eaLnBrk="1" hangingPunct="1">
              <a:buClr>
                <a:srgbClr val="FFC000"/>
              </a:buClr>
              <a:buFont typeface="Wingdings" panose="05000000000000000000" pitchFamily="2" charset="2"/>
              <a:buChar char=""/>
            </a:pPr>
            <a:endParaRPr lang="en-US" altLang="en-US" sz="2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826" name="Text Box 1"/>
          <p:cNvSpPr txBox="1">
            <a:spLocks noChangeArrowheads="1"/>
          </p:cNvSpPr>
          <p:nvPr/>
        </p:nvSpPr>
        <p:spPr bwMode="auto">
          <a:xfrm>
            <a:off x="576263" y="144463"/>
            <a:ext cx="7653337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 anchorCtr="1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9pPr>
          </a:lstStyle>
          <a:p>
            <a:pPr algn="ctr" eaLnBrk="1" hangingPunct="1">
              <a:lnSpc>
                <a:spcPts val="4363"/>
              </a:lnSpc>
              <a:spcBef>
                <a:spcPct val="0"/>
              </a:spcBef>
              <a:buClrTx/>
              <a:buFontTx/>
              <a:buNone/>
            </a:pPr>
            <a:r>
              <a:rPr lang="en-US" altLang="en-US" sz="4000">
                <a:solidFill>
                  <a:srgbClr val="FFFF00"/>
                </a:solidFill>
                <a:latin typeface="Times New Roman" panose="02020603050405020304" pitchFamily="18" charset="0"/>
                <a:ea typeface="Droid Sans Fallback" charset="0"/>
                <a:cs typeface="Droid Sans Fallback" charset="0"/>
              </a:rPr>
              <a:t>Plan  of  today's  presentation     </a:t>
            </a:r>
          </a:p>
        </p:txBody>
      </p:sp>
      <p:pic>
        <p:nvPicPr>
          <p:cNvPr id="333827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766763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 useBgFill="1">
        <p:nvSpPr>
          <p:cNvPr id="333828" name="Text Box 3"/>
          <p:cNvSpPr txBox="1">
            <a:spLocks noChangeArrowheads="1"/>
          </p:cNvSpPr>
          <p:nvPr/>
        </p:nvSpPr>
        <p:spPr bwMode="auto">
          <a:xfrm>
            <a:off x="0" y="6353175"/>
            <a:ext cx="9112250" cy="573088"/>
          </a:xfrm>
          <a:prstGeom prst="rect">
            <a:avLst/>
          </a:prstGeom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333829" name="Text Box 4"/>
          <p:cNvSpPr txBox="1">
            <a:spLocks noChangeArrowheads="1"/>
          </p:cNvSpPr>
          <p:nvPr/>
        </p:nvSpPr>
        <p:spPr bwMode="auto">
          <a:xfrm>
            <a:off x="196057" y="868363"/>
            <a:ext cx="6814344" cy="3627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1080" tIns="46800" rIns="91080" bIns="46800"/>
          <a:lstStyle>
            <a:lvl1pPr marL="341313" indent="-322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32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1pPr>
            <a:lvl2pPr marL="728663" indent="-274638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8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4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9pPr>
          </a:lstStyle>
          <a:p>
            <a:pPr eaLnBrk="1" hangingPunct="1">
              <a:lnSpc>
                <a:spcPct val="80000"/>
              </a:lnSpc>
              <a:spcBef>
                <a:spcPts val="500"/>
              </a:spcBef>
              <a:buClrTx/>
              <a:buFontTx/>
              <a:buNone/>
            </a:pPr>
            <a:endParaRPr lang="en-US" altLang="en-US" sz="2000" dirty="0">
              <a:latin typeface="Times New Roman" panose="02020603050405020304" pitchFamily="18" charset="0"/>
              <a:ea typeface="Droid Sans Fallback" charset="0"/>
              <a:cs typeface="Droid Sans Fallback" charset="0"/>
            </a:endParaRPr>
          </a:p>
          <a:p>
            <a:pPr eaLnBrk="1" hangingPunct="1">
              <a:lnSpc>
                <a:spcPct val="80000"/>
              </a:lnSpc>
              <a:spcBef>
                <a:spcPts val="500"/>
              </a:spcBef>
              <a:buClr>
                <a:srgbClr val="FFCC00"/>
              </a:buClr>
              <a:buFont typeface="Wingdings" panose="05000000000000000000" pitchFamily="2" charset="2"/>
              <a:buChar char=""/>
            </a:pPr>
            <a:r>
              <a:rPr lang="en-US" altLang="en-US" sz="2400" dirty="0">
                <a:solidFill>
                  <a:schemeClr val="bg1"/>
                </a:solidFill>
                <a:latin typeface="Times New Roman" panose="02020603050405020304" pitchFamily="18" charset="0"/>
                <a:ea typeface="Droid Sans Fallback" charset="0"/>
                <a:cs typeface="Droid Sans Fallback" charset="0"/>
              </a:rPr>
              <a:t>Upgrading the GMRT   –   goals and plans </a:t>
            </a:r>
          </a:p>
          <a:p>
            <a:pPr eaLnBrk="1" hangingPunct="1">
              <a:lnSpc>
                <a:spcPct val="80000"/>
              </a:lnSpc>
              <a:spcBef>
                <a:spcPts val="500"/>
              </a:spcBef>
              <a:buClrTx/>
              <a:buFontTx/>
              <a:buNone/>
            </a:pPr>
            <a:endParaRPr lang="en-US" altLang="en-US" sz="2400" dirty="0">
              <a:solidFill>
                <a:schemeClr val="bg1"/>
              </a:solidFill>
              <a:latin typeface="Times New Roman" panose="02020603050405020304" pitchFamily="18" charset="0"/>
              <a:ea typeface="Droid Sans Fallback" charset="0"/>
              <a:cs typeface="Droid Sans Fallback" charset="0"/>
            </a:endParaRPr>
          </a:p>
          <a:p>
            <a:pPr eaLnBrk="1" hangingPunct="1">
              <a:lnSpc>
                <a:spcPct val="80000"/>
              </a:lnSpc>
              <a:spcBef>
                <a:spcPts val="500"/>
              </a:spcBef>
              <a:buClr>
                <a:srgbClr val="FFCC00"/>
              </a:buClr>
              <a:buFont typeface="Wingdings" panose="05000000000000000000" pitchFamily="2" charset="2"/>
              <a:buChar char=""/>
            </a:pPr>
            <a:r>
              <a:rPr lang="en-US" altLang="en-US" sz="2400" dirty="0">
                <a:solidFill>
                  <a:schemeClr val="bg1"/>
                </a:solidFill>
                <a:latin typeface="Times New Roman" panose="02020603050405020304" pitchFamily="18" charset="0"/>
                <a:ea typeface="Droid Sans Fallback" charset="0"/>
                <a:cs typeface="Droid Sans Fallback" charset="0"/>
              </a:rPr>
              <a:t>Main  features  of  </a:t>
            </a:r>
            <a:r>
              <a:rPr lang="en-US" altLang="en-US" sz="2400" dirty="0" smtClean="0">
                <a:solidFill>
                  <a:schemeClr val="bg1"/>
                </a:solidFill>
                <a:latin typeface="Times New Roman" panose="02020603050405020304" pitchFamily="18" charset="0"/>
                <a:ea typeface="Droid Sans Fallback" charset="0"/>
                <a:cs typeface="Droid Sans Fallback" charset="0"/>
              </a:rPr>
              <a:t>the  </a:t>
            </a:r>
            <a:r>
              <a:rPr lang="en-US" altLang="en-US" sz="2400" dirty="0" err="1">
                <a:solidFill>
                  <a:schemeClr val="bg1"/>
                </a:solidFill>
                <a:latin typeface="Times New Roman" panose="02020603050405020304" pitchFamily="18" charset="0"/>
                <a:ea typeface="Droid Sans Fallback" charset="0"/>
                <a:cs typeface="Droid Sans Fallback" charset="0"/>
              </a:rPr>
              <a:t>uGMRT</a:t>
            </a:r>
            <a:r>
              <a:rPr lang="en-US" altLang="en-US" sz="2400" dirty="0">
                <a:solidFill>
                  <a:schemeClr val="bg1"/>
                </a:solidFill>
                <a:latin typeface="Times New Roman" panose="02020603050405020304" pitchFamily="18" charset="0"/>
                <a:ea typeface="Droid Sans Fallback" charset="0"/>
                <a:cs typeface="Droid Sans Fallback" charset="0"/>
              </a:rPr>
              <a:t> </a:t>
            </a:r>
          </a:p>
          <a:p>
            <a:pPr eaLnBrk="1" hangingPunct="1">
              <a:lnSpc>
                <a:spcPct val="80000"/>
              </a:lnSpc>
              <a:spcBef>
                <a:spcPts val="500"/>
              </a:spcBef>
              <a:buClrTx/>
              <a:buFontTx/>
              <a:buNone/>
            </a:pPr>
            <a:endParaRPr lang="en-US" altLang="en-US" sz="2400" dirty="0">
              <a:solidFill>
                <a:schemeClr val="bg1"/>
              </a:solidFill>
              <a:latin typeface="Times New Roman" panose="02020603050405020304" pitchFamily="18" charset="0"/>
              <a:ea typeface="Droid Sans Fallback" charset="0"/>
              <a:cs typeface="Droid Sans Fallback" charset="0"/>
            </a:endParaRPr>
          </a:p>
          <a:p>
            <a:pPr eaLnBrk="1" hangingPunct="1">
              <a:lnSpc>
                <a:spcPct val="80000"/>
              </a:lnSpc>
              <a:spcBef>
                <a:spcPts val="500"/>
              </a:spcBef>
              <a:buClr>
                <a:srgbClr val="FFCC00"/>
              </a:buClr>
              <a:buFont typeface="Wingdings" panose="05000000000000000000" pitchFamily="2" charset="2"/>
              <a:buChar char=""/>
            </a:pPr>
            <a:r>
              <a:rPr lang="en-US" altLang="en-US" sz="2400" dirty="0">
                <a:solidFill>
                  <a:schemeClr val="bg1"/>
                </a:solidFill>
                <a:latin typeface="Times New Roman" panose="02020603050405020304" pitchFamily="18" charset="0"/>
                <a:ea typeface="Droid Sans Fallback" charset="0"/>
                <a:cs typeface="Droid Sans Fallback" charset="0"/>
              </a:rPr>
              <a:t>Developments &amp; current status of different aspects of </a:t>
            </a:r>
            <a:r>
              <a:rPr lang="en-US" altLang="en-US" sz="2400" dirty="0" smtClean="0">
                <a:solidFill>
                  <a:schemeClr val="bg1"/>
                </a:solidFill>
                <a:latin typeface="Times New Roman" panose="02020603050405020304" pitchFamily="18" charset="0"/>
                <a:ea typeface="Droid Sans Fallback" charset="0"/>
                <a:cs typeface="Droid Sans Fallback" charset="0"/>
              </a:rPr>
              <a:t> the </a:t>
            </a:r>
            <a:r>
              <a:rPr lang="en-US" altLang="en-US" sz="2400" dirty="0" err="1" smtClean="0">
                <a:solidFill>
                  <a:schemeClr val="bg1"/>
                </a:solidFill>
                <a:latin typeface="Times New Roman" panose="02020603050405020304" pitchFamily="18" charset="0"/>
                <a:ea typeface="Droid Sans Fallback" charset="0"/>
                <a:cs typeface="Droid Sans Fallback" charset="0"/>
              </a:rPr>
              <a:t>uGMRT</a:t>
            </a:r>
            <a:endParaRPr lang="en-US" altLang="en-US" sz="2400" dirty="0">
              <a:solidFill>
                <a:schemeClr val="bg1"/>
              </a:solidFill>
              <a:latin typeface="Times New Roman" panose="02020603050405020304" pitchFamily="18" charset="0"/>
              <a:ea typeface="Droid Sans Fallback" charset="0"/>
              <a:cs typeface="Droid Sans Fallback" charset="0"/>
            </a:endParaRPr>
          </a:p>
          <a:p>
            <a:pPr eaLnBrk="1" hangingPunct="1">
              <a:lnSpc>
                <a:spcPct val="80000"/>
              </a:lnSpc>
              <a:spcBef>
                <a:spcPts val="500"/>
              </a:spcBef>
              <a:buClrTx/>
              <a:buFontTx/>
              <a:buNone/>
            </a:pPr>
            <a:endParaRPr lang="en-US" altLang="en-US" sz="2400" dirty="0">
              <a:solidFill>
                <a:schemeClr val="bg1"/>
              </a:solidFill>
              <a:latin typeface="Times New Roman" panose="02020603050405020304" pitchFamily="18" charset="0"/>
              <a:ea typeface="Droid Sans Fallback" charset="0"/>
              <a:cs typeface="Droid Sans Fallback" charset="0"/>
            </a:endParaRPr>
          </a:p>
          <a:p>
            <a:pPr eaLnBrk="1" hangingPunct="1">
              <a:lnSpc>
                <a:spcPct val="80000"/>
              </a:lnSpc>
              <a:spcBef>
                <a:spcPts val="500"/>
              </a:spcBef>
              <a:buClr>
                <a:srgbClr val="FFCC00"/>
              </a:buClr>
              <a:buFont typeface="Wingdings" panose="05000000000000000000" pitchFamily="2" charset="2"/>
              <a:buChar char=""/>
            </a:pPr>
            <a:r>
              <a:rPr lang="en-US" altLang="en-US" sz="2400" dirty="0">
                <a:solidFill>
                  <a:schemeClr val="bg1"/>
                </a:solidFill>
                <a:latin typeface="Times New Roman" panose="02020603050405020304" pitchFamily="18" charset="0"/>
                <a:ea typeface="Droid Sans Fallback" charset="0"/>
                <a:cs typeface="Droid Sans Fallback" charset="0"/>
              </a:rPr>
              <a:t>Plans for </a:t>
            </a:r>
            <a:r>
              <a:rPr lang="en-US" altLang="en-US" sz="2400" dirty="0" smtClean="0">
                <a:solidFill>
                  <a:schemeClr val="bg1"/>
                </a:solidFill>
                <a:latin typeface="Times New Roman" panose="02020603050405020304" pitchFamily="18" charset="0"/>
                <a:ea typeface="Droid Sans Fallback" charset="0"/>
                <a:cs typeface="Droid Sans Fallback" charset="0"/>
              </a:rPr>
              <a:t> (phased) release </a:t>
            </a:r>
            <a:r>
              <a:rPr lang="en-US" altLang="en-US" sz="2400" dirty="0">
                <a:solidFill>
                  <a:schemeClr val="bg1"/>
                </a:solidFill>
                <a:latin typeface="Times New Roman" panose="02020603050405020304" pitchFamily="18" charset="0"/>
                <a:ea typeface="Droid Sans Fallback" charset="0"/>
                <a:cs typeface="Droid Sans Fallback" charset="0"/>
              </a:rPr>
              <a:t>of </a:t>
            </a:r>
            <a:r>
              <a:rPr lang="en-US" altLang="en-US" sz="2400" dirty="0" smtClean="0">
                <a:solidFill>
                  <a:schemeClr val="bg1"/>
                </a:solidFill>
                <a:latin typeface="Times New Roman" panose="02020603050405020304" pitchFamily="18" charset="0"/>
                <a:ea typeface="Droid Sans Fallback" charset="0"/>
                <a:cs typeface="Droid Sans Fallback" charset="0"/>
              </a:rPr>
              <a:t> the  </a:t>
            </a:r>
            <a:r>
              <a:rPr lang="en-US" altLang="en-US" sz="2400" dirty="0" err="1" smtClean="0">
                <a:solidFill>
                  <a:schemeClr val="bg1"/>
                </a:solidFill>
                <a:latin typeface="Times New Roman" panose="02020603050405020304" pitchFamily="18" charset="0"/>
                <a:ea typeface="Droid Sans Fallback" charset="0"/>
                <a:cs typeface="Droid Sans Fallback" charset="0"/>
              </a:rPr>
              <a:t>uGMRT</a:t>
            </a:r>
            <a:r>
              <a:rPr lang="en-US" altLang="en-US" sz="2400" dirty="0" smtClean="0">
                <a:solidFill>
                  <a:schemeClr val="bg1"/>
                </a:solidFill>
                <a:latin typeface="Times New Roman" panose="02020603050405020304" pitchFamily="18" charset="0"/>
                <a:ea typeface="Droid Sans Fallback" charset="0"/>
                <a:cs typeface="Droid Sans Fallback" charset="0"/>
              </a:rPr>
              <a:t>  to the user community</a:t>
            </a:r>
          </a:p>
          <a:p>
            <a:pPr eaLnBrk="1" hangingPunct="1">
              <a:lnSpc>
                <a:spcPct val="80000"/>
              </a:lnSpc>
              <a:spcBef>
                <a:spcPts val="500"/>
              </a:spcBef>
              <a:buClr>
                <a:srgbClr val="FFCC00"/>
              </a:buClr>
              <a:buFont typeface="Wingdings" panose="05000000000000000000" pitchFamily="2" charset="2"/>
              <a:buChar char=""/>
            </a:pPr>
            <a:endParaRPr lang="en-US" altLang="en-US" sz="2400" dirty="0" smtClean="0">
              <a:solidFill>
                <a:schemeClr val="bg1"/>
              </a:solidFill>
              <a:latin typeface="Times New Roman" panose="02020603050405020304" pitchFamily="18" charset="0"/>
              <a:ea typeface="Droid Sans Fallback" charset="0"/>
              <a:cs typeface="Droid Sans Fallback" charset="0"/>
            </a:endParaRPr>
          </a:p>
          <a:p>
            <a:pPr marL="19050" indent="0" eaLnBrk="1" hangingPunct="1">
              <a:lnSpc>
                <a:spcPct val="80000"/>
              </a:lnSpc>
              <a:spcBef>
                <a:spcPts val="500"/>
              </a:spcBef>
              <a:buClr>
                <a:srgbClr val="FFCC00"/>
              </a:buClr>
            </a:pPr>
            <a:r>
              <a:rPr lang="en-US" altLang="en-US" sz="2400" dirty="0" smtClean="0">
                <a:solidFill>
                  <a:schemeClr val="bg1"/>
                </a:solidFill>
                <a:latin typeface="Times New Roman" panose="02020603050405020304" pitchFamily="18" charset="0"/>
                <a:ea typeface="Droid Sans Fallback" charset="0"/>
                <a:cs typeface="Droid Sans Fallback" charset="0"/>
              </a:rPr>
              <a:t>    </a:t>
            </a:r>
            <a:endParaRPr lang="en-US" altLang="en-US" sz="2400" dirty="0">
              <a:solidFill>
                <a:schemeClr val="bg1"/>
              </a:solidFill>
              <a:latin typeface="Times New Roman" panose="02020603050405020304" pitchFamily="18" charset="0"/>
              <a:ea typeface="Droid Sans Fallback" charset="0"/>
              <a:cs typeface="Droid Sans Fallback" charset="0"/>
            </a:endParaRPr>
          </a:p>
          <a:p>
            <a:pPr eaLnBrk="1" hangingPunct="1">
              <a:lnSpc>
                <a:spcPct val="80000"/>
              </a:lnSpc>
              <a:spcBef>
                <a:spcPts val="500"/>
              </a:spcBef>
              <a:buClrTx/>
              <a:buFontTx/>
              <a:buNone/>
            </a:pPr>
            <a:endParaRPr lang="en-US" altLang="en-US" sz="2400" dirty="0">
              <a:latin typeface="Times New Roman" panose="02020603050405020304" pitchFamily="18" charset="0"/>
              <a:ea typeface="Droid Sans Fallback" charset="0"/>
              <a:cs typeface="Droid Sans Fallback" charset="0"/>
            </a:endParaRPr>
          </a:p>
          <a:p>
            <a:pPr lvl="1" eaLnBrk="1" hangingPunct="1">
              <a:lnSpc>
                <a:spcPct val="80000"/>
              </a:lnSpc>
              <a:spcBef>
                <a:spcPts val="500"/>
              </a:spcBef>
              <a:buClrTx/>
              <a:buFontTx/>
              <a:buNone/>
            </a:pPr>
            <a:endParaRPr lang="en-US" altLang="en-US" sz="2400" dirty="0">
              <a:latin typeface="Times New Roman" panose="02020603050405020304" pitchFamily="18" charset="0"/>
              <a:ea typeface="Droid Sans Fallback" charset="0"/>
              <a:cs typeface="Droid Sans Fallback" charset="0"/>
            </a:endParaRPr>
          </a:p>
        </p:txBody>
      </p:sp>
      <p:pic>
        <p:nvPicPr>
          <p:cNvPr id="333830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31150" y="-33338"/>
            <a:ext cx="1219200" cy="846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7" name="Picture 6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4814888"/>
            <a:ext cx="8759825" cy="2043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8" name="Rectangle 6"/>
          <p:cNvSpPr>
            <a:spLocks noChangeArrowheads="1"/>
          </p:cNvSpPr>
          <p:nvPr/>
        </p:nvSpPr>
        <p:spPr bwMode="auto">
          <a:xfrm>
            <a:off x="7363451" y="1584325"/>
            <a:ext cx="1732298" cy="2438400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lIns="92160" tIns="46080" rIns="92160" bIns="46080"/>
          <a:lstStyle/>
          <a:p>
            <a:pPr algn="ctr" eaLnBrk="1" hangingPunct="1">
              <a:spcBef>
                <a:spcPts val="600"/>
              </a:spcBef>
              <a:buSzPct val="115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US" sz="2400" dirty="0" smtClean="0">
                <a:solidFill>
                  <a:srgbClr val="33CC33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Synergy </a:t>
            </a:r>
          </a:p>
          <a:p>
            <a:pPr algn="ctr" eaLnBrk="1" hangingPunct="1">
              <a:spcBef>
                <a:spcPts val="600"/>
              </a:spcBef>
              <a:buSzPct val="115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US" sz="2400" dirty="0" smtClean="0">
                <a:solidFill>
                  <a:srgbClr val="33CC33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With </a:t>
            </a:r>
          </a:p>
          <a:p>
            <a:pPr algn="ctr" eaLnBrk="1" hangingPunct="1">
              <a:spcBef>
                <a:spcPts val="600"/>
              </a:spcBef>
              <a:buSzPct val="115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US" sz="2400" dirty="0" smtClean="0">
                <a:solidFill>
                  <a:srgbClr val="33CC33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The </a:t>
            </a:r>
          </a:p>
          <a:p>
            <a:pPr algn="ctr" eaLnBrk="1" hangingPunct="1">
              <a:spcBef>
                <a:spcPts val="600"/>
              </a:spcBef>
              <a:buSzPct val="115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US" sz="2400" dirty="0" smtClean="0">
                <a:solidFill>
                  <a:srgbClr val="33CC33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SKA </a:t>
            </a:r>
          </a:p>
          <a:p>
            <a:pPr algn="ctr" eaLnBrk="1" hangingPunct="1">
              <a:spcBef>
                <a:spcPts val="600"/>
              </a:spcBef>
              <a:buSzPct val="115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endParaRPr lang="en-US" sz="2400" dirty="0">
              <a:solidFill>
                <a:srgbClr val="33CC33"/>
              </a:solidFill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2" name="Oval 1"/>
          <p:cNvSpPr/>
          <p:nvPr/>
        </p:nvSpPr>
        <p:spPr bwMode="auto">
          <a:xfrm>
            <a:off x="7426325" y="1295400"/>
            <a:ext cx="1606550" cy="2498725"/>
          </a:xfrm>
          <a:prstGeom prst="ellipse">
            <a:avLst/>
          </a:prstGeom>
          <a:noFill/>
          <a:ln w="9525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Book Antiqua" panose="02040602050305030304" pitchFamily="18" charset="0"/>
            </a:endParaRPr>
          </a:p>
        </p:txBody>
      </p:sp>
    </p:spTree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8338" name="Group 1"/>
          <p:cNvGrpSpPr>
            <a:grpSpLocks/>
          </p:cNvGrpSpPr>
          <p:nvPr/>
        </p:nvGrpSpPr>
        <p:grpSpPr bwMode="auto">
          <a:xfrm>
            <a:off x="1012825" y="3116263"/>
            <a:ext cx="7232650" cy="3651250"/>
            <a:chOff x="638" y="1963"/>
            <a:chExt cx="4556" cy="2300"/>
          </a:xfrm>
        </p:grpSpPr>
        <p:sp>
          <p:nvSpPr>
            <p:cNvPr id="398344" name="Rectangle 2"/>
            <p:cNvSpPr>
              <a:spLocks noChangeArrowheads="1"/>
            </p:cNvSpPr>
            <p:nvPr/>
          </p:nvSpPr>
          <p:spPr bwMode="auto">
            <a:xfrm>
              <a:off x="638" y="1963"/>
              <a:ext cx="4556" cy="2277"/>
            </a:xfrm>
            <a:prstGeom prst="rect">
              <a:avLst/>
            </a:prstGeom>
            <a:solidFill>
              <a:srgbClr val="527C3A"/>
            </a:solidFill>
            <a:ln w="1584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46800" rIns="90000" bIns="46800"/>
            <a:lstStyle>
              <a:lvl1pPr marL="338138" indent="-331788">
                <a:spcBef>
                  <a:spcPts val="8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338138" algn="l"/>
                  <a:tab pos="785813" algn="l"/>
                  <a:tab pos="1235075" algn="l"/>
                  <a:tab pos="1684338" algn="l"/>
                  <a:tab pos="2133600" algn="l"/>
                  <a:tab pos="2582863" algn="l"/>
                  <a:tab pos="3032125" algn="l"/>
                  <a:tab pos="3481388" algn="l"/>
                  <a:tab pos="3930650" algn="l"/>
                  <a:tab pos="4379913" algn="l"/>
                  <a:tab pos="4829175" algn="l"/>
                  <a:tab pos="5278438" algn="l"/>
                  <a:tab pos="5727700" algn="l"/>
                  <a:tab pos="6176963" algn="l"/>
                  <a:tab pos="6626225" algn="l"/>
                  <a:tab pos="7075488" algn="l"/>
                  <a:tab pos="7524750" algn="l"/>
                  <a:tab pos="7974013" algn="l"/>
                  <a:tab pos="8423275" algn="l"/>
                  <a:tab pos="8872538" algn="l"/>
                  <a:tab pos="9321800" algn="l"/>
                </a:tabLst>
                <a:defRPr sz="32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1pPr>
              <a:lvl2pPr>
                <a:spcBef>
                  <a:spcPts val="7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338138" algn="l"/>
                  <a:tab pos="785813" algn="l"/>
                  <a:tab pos="1235075" algn="l"/>
                  <a:tab pos="1684338" algn="l"/>
                  <a:tab pos="2133600" algn="l"/>
                  <a:tab pos="2582863" algn="l"/>
                  <a:tab pos="3032125" algn="l"/>
                  <a:tab pos="3481388" algn="l"/>
                  <a:tab pos="3930650" algn="l"/>
                  <a:tab pos="4379913" algn="l"/>
                  <a:tab pos="4829175" algn="l"/>
                  <a:tab pos="5278438" algn="l"/>
                  <a:tab pos="5727700" algn="l"/>
                  <a:tab pos="6176963" algn="l"/>
                  <a:tab pos="6626225" algn="l"/>
                  <a:tab pos="7075488" algn="l"/>
                  <a:tab pos="7524750" algn="l"/>
                  <a:tab pos="7974013" algn="l"/>
                  <a:tab pos="8423275" algn="l"/>
                  <a:tab pos="8872538" algn="l"/>
                  <a:tab pos="9321800" algn="l"/>
                </a:tabLst>
                <a:defRPr sz="28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2pPr>
              <a:lvl3pPr>
                <a:spcBef>
                  <a:spcPts val="6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338138" algn="l"/>
                  <a:tab pos="785813" algn="l"/>
                  <a:tab pos="1235075" algn="l"/>
                  <a:tab pos="1684338" algn="l"/>
                  <a:tab pos="2133600" algn="l"/>
                  <a:tab pos="2582863" algn="l"/>
                  <a:tab pos="3032125" algn="l"/>
                  <a:tab pos="3481388" algn="l"/>
                  <a:tab pos="3930650" algn="l"/>
                  <a:tab pos="4379913" algn="l"/>
                  <a:tab pos="4829175" algn="l"/>
                  <a:tab pos="5278438" algn="l"/>
                  <a:tab pos="5727700" algn="l"/>
                  <a:tab pos="6176963" algn="l"/>
                  <a:tab pos="6626225" algn="l"/>
                  <a:tab pos="7075488" algn="l"/>
                  <a:tab pos="7524750" algn="l"/>
                  <a:tab pos="7974013" algn="l"/>
                  <a:tab pos="8423275" algn="l"/>
                  <a:tab pos="8872538" algn="l"/>
                  <a:tab pos="9321800" algn="l"/>
                </a:tabLst>
                <a:defRPr sz="24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3pPr>
              <a:lvl4pPr>
                <a:spcBef>
                  <a:spcPts val="5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338138" algn="l"/>
                  <a:tab pos="785813" algn="l"/>
                  <a:tab pos="1235075" algn="l"/>
                  <a:tab pos="1684338" algn="l"/>
                  <a:tab pos="2133600" algn="l"/>
                  <a:tab pos="2582863" algn="l"/>
                  <a:tab pos="3032125" algn="l"/>
                  <a:tab pos="3481388" algn="l"/>
                  <a:tab pos="3930650" algn="l"/>
                  <a:tab pos="4379913" algn="l"/>
                  <a:tab pos="4829175" algn="l"/>
                  <a:tab pos="5278438" algn="l"/>
                  <a:tab pos="5727700" algn="l"/>
                  <a:tab pos="6176963" algn="l"/>
                  <a:tab pos="6626225" algn="l"/>
                  <a:tab pos="7075488" algn="l"/>
                  <a:tab pos="7524750" algn="l"/>
                  <a:tab pos="7974013" algn="l"/>
                  <a:tab pos="8423275" algn="l"/>
                  <a:tab pos="8872538" algn="l"/>
                  <a:tab pos="9321800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4pPr>
              <a:lvl5pPr>
                <a:spcBef>
                  <a:spcPts val="5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338138" algn="l"/>
                  <a:tab pos="785813" algn="l"/>
                  <a:tab pos="1235075" algn="l"/>
                  <a:tab pos="1684338" algn="l"/>
                  <a:tab pos="2133600" algn="l"/>
                  <a:tab pos="2582863" algn="l"/>
                  <a:tab pos="3032125" algn="l"/>
                  <a:tab pos="3481388" algn="l"/>
                  <a:tab pos="3930650" algn="l"/>
                  <a:tab pos="4379913" algn="l"/>
                  <a:tab pos="4829175" algn="l"/>
                  <a:tab pos="5278438" algn="l"/>
                  <a:tab pos="5727700" algn="l"/>
                  <a:tab pos="6176963" algn="l"/>
                  <a:tab pos="6626225" algn="l"/>
                  <a:tab pos="7075488" algn="l"/>
                  <a:tab pos="7524750" algn="l"/>
                  <a:tab pos="7974013" algn="l"/>
                  <a:tab pos="8423275" algn="l"/>
                  <a:tab pos="8872538" algn="l"/>
                  <a:tab pos="9321800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5pPr>
              <a:lvl6pPr marL="2514600" indent="-228600" defTabSz="449263" eaLnBrk="0" fontAlgn="base" hangingPunct="0">
                <a:spcBef>
                  <a:spcPts val="5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338138" algn="l"/>
                  <a:tab pos="785813" algn="l"/>
                  <a:tab pos="1235075" algn="l"/>
                  <a:tab pos="1684338" algn="l"/>
                  <a:tab pos="2133600" algn="l"/>
                  <a:tab pos="2582863" algn="l"/>
                  <a:tab pos="3032125" algn="l"/>
                  <a:tab pos="3481388" algn="l"/>
                  <a:tab pos="3930650" algn="l"/>
                  <a:tab pos="4379913" algn="l"/>
                  <a:tab pos="4829175" algn="l"/>
                  <a:tab pos="5278438" algn="l"/>
                  <a:tab pos="5727700" algn="l"/>
                  <a:tab pos="6176963" algn="l"/>
                  <a:tab pos="6626225" algn="l"/>
                  <a:tab pos="7075488" algn="l"/>
                  <a:tab pos="7524750" algn="l"/>
                  <a:tab pos="7974013" algn="l"/>
                  <a:tab pos="8423275" algn="l"/>
                  <a:tab pos="8872538" algn="l"/>
                  <a:tab pos="9321800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6pPr>
              <a:lvl7pPr marL="2971800" indent="-228600" defTabSz="449263" eaLnBrk="0" fontAlgn="base" hangingPunct="0">
                <a:spcBef>
                  <a:spcPts val="5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338138" algn="l"/>
                  <a:tab pos="785813" algn="l"/>
                  <a:tab pos="1235075" algn="l"/>
                  <a:tab pos="1684338" algn="l"/>
                  <a:tab pos="2133600" algn="l"/>
                  <a:tab pos="2582863" algn="l"/>
                  <a:tab pos="3032125" algn="l"/>
                  <a:tab pos="3481388" algn="l"/>
                  <a:tab pos="3930650" algn="l"/>
                  <a:tab pos="4379913" algn="l"/>
                  <a:tab pos="4829175" algn="l"/>
                  <a:tab pos="5278438" algn="l"/>
                  <a:tab pos="5727700" algn="l"/>
                  <a:tab pos="6176963" algn="l"/>
                  <a:tab pos="6626225" algn="l"/>
                  <a:tab pos="7075488" algn="l"/>
                  <a:tab pos="7524750" algn="l"/>
                  <a:tab pos="7974013" algn="l"/>
                  <a:tab pos="8423275" algn="l"/>
                  <a:tab pos="8872538" algn="l"/>
                  <a:tab pos="9321800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7pPr>
              <a:lvl8pPr marL="3429000" indent="-228600" defTabSz="449263" eaLnBrk="0" fontAlgn="base" hangingPunct="0">
                <a:spcBef>
                  <a:spcPts val="5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338138" algn="l"/>
                  <a:tab pos="785813" algn="l"/>
                  <a:tab pos="1235075" algn="l"/>
                  <a:tab pos="1684338" algn="l"/>
                  <a:tab pos="2133600" algn="l"/>
                  <a:tab pos="2582863" algn="l"/>
                  <a:tab pos="3032125" algn="l"/>
                  <a:tab pos="3481388" algn="l"/>
                  <a:tab pos="3930650" algn="l"/>
                  <a:tab pos="4379913" algn="l"/>
                  <a:tab pos="4829175" algn="l"/>
                  <a:tab pos="5278438" algn="l"/>
                  <a:tab pos="5727700" algn="l"/>
                  <a:tab pos="6176963" algn="l"/>
                  <a:tab pos="6626225" algn="l"/>
                  <a:tab pos="7075488" algn="l"/>
                  <a:tab pos="7524750" algn="l"/>
                  <a:tab pos="7974013" algn="l"/>
                  <a:tab pos="8423275" algn="l"/>
                  <a:tab pos="8872538" algn="l"/>
                  <a:tab pos="9321800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8pPr>
              <a:lvl9pPr marL="3886200" indent="-228600" defTabSz="449263" eaLnBrk="0" fontAlgn="base" hangingPunct="0">
                <a:spcBef>
                  <a:spcPts val="5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338138" algn="l"/>
                  <a:tab pos="785813" algn="l"/>
                  <a:tab pos="1235075" algn="l"/>
                  <a:tab pos="1684338" algn="l"/>
                  <a:tab pos="2133600" algn="l"/>
                  <a:tab pos="2582863" algn="l"/>
                  <a:tab pos="3032125" algn="l"/>
                  <a:tab pos="3481388" algn="l"/>
                  <a:tab pos="3930650" algn="l"/>
                  <a:tab pos="4379913" algn="l"/>
                  <a:tab pos="4829175" algn="l"/>
                  <a:tab pos="5278438" algn="l"/>
                  <a:tab pos="5727700" algn="l"/>
                  <a:tab pos="6176963" algn="l"/>
                  <a:tab pos="6626225" algn="l"/>
                  <a:tab pos="7075488" algn="l"/>
                  <a:tab pos="7524750" algn="l"/>
                  <a:tab pos="7974013" algn="l"/>
                  <a:tab pos="8423275" algn="l"/>
                  <a:tab pos="8872538" algn="l"/>
                  <a:tab pos="9321800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9pPr>
            </a:lstStyle>
            <a:p>
              <a:pPr eaLnBrk="1" hangingPunct="1">
                <a:lnSpc>
                  <a:spcPct val="90000"/>
                </a:lnSpc>
                <a:buClrTx/>
                <a:buFontTx/>
                <a:buNone/>
              </a:pPr>
              <a:r>
                <a:rPr lang="en-US" altLang="en-US" b="1">
                  <a:solidFill>
                    <a:srgbClr val="C0C0C0"/>
                  </a:solidFill>
                  <a:latin typeface="Times New Roman" panose="02020603050405020304" pitchFamily="18" charset="0"/>
                  <a:ea typeface="Droid Sans Fallback" charset="0"/>
                  <a:cs typeface="Droid Sans Fallback" charset="0"/>
                </a:rPr>
                <a:t> </a:t>
              </a:r>
            </a:p>
          </p:txBody>
        </p:sp>
        <p:sp>
          <p:nvSpPr>
            <p:cNvPr id="398345" name="AutoShape 3"/>
            <p:cNvSpPr>
              <a:spLocks noChangeArrowheads="1"/>
            </p:cNvSpPr>
            <p:nvPr/>
          </p:nvSpPr>
          <p:spPr bwMode="auto">
            <a:xfrm rot="-5400000">
              <a:off x="3118" y="2816"/>
              <a:ext cx="1424" cy="337"/>
            </a:xfrm>
            <a:prstGeom prst="triangle">
              <a:avLst>
                <a:gd name="adj" fmla="val 50000"/>
              </a:avLst>
            </a:prstGeom>
            <a:solidFill>
              <a:srgbClr val="444444"/>
            </a:solidFill>
            <a:ln w="936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endParaRPr lang="en-US" altLang="en-US">
                <a:ea typeface="DejaVu Sans" charset="0"/>
                <a:cs typeface="DejaVu Sans" charset="0"/>
              </a:endParaRPr>
            </a:p>
          </p:txBody>
        </p:sp>
        <p:sp>
          <p:nvSpPr>
            <p:cNvPr id="398346" name="Line 4"/>
            <p:cNvSpPr>
              <a:spLocks noChangeShapeType="1"/>
            </p:cNvSpPr>
            <p:nvPr/>
          </p:nvSpPr>
          <p:spPr bwMode="auto">
            <a:xfrm>
              <a:off x="1441" y="3153"/>
              <a:ext cx="337" cy="0"/>
            </a:xfrm>
            <a:prstGeom prst="line">
              <a:avLst/>
            </a:prstGeom>
            <a:noFill/>
            <a:ln w="38160">
              <a:solidFill>
                <a:srgbClr val="00FFFF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IN"/>
            </a:p>
          </p:txBody>
        </p:sp>
        <p:sp>
          <p:nvSpPr>
            <p:cNvPr id="398347" name="Line 5"/>
            <p:cNvSpPr>
              <a:spLocks noChangeShapeType="1"/>
            </p:cNvSpPr>
            <p:nvPr/>
          </p:nvSpPr>
          <p:spPr bwMode="auto">
            <a:xfrm>
              <a:off x="1441" y="3531"/>
              <a:ext cx="337" cy="0"/>
            </a:xfrm>
            <a:prstGeom prst="line">
              <a:avLst/>
            </a:prstGeom>
            <a:noFill/>
            <a:ln w="38160">
              <a:solidFill>
                <a:srgbClr val="FFFF00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IN"/>
            </a:p>
          </p:txBody>
        </p:sp>
        <p:sp>
          <p:nvSpPr>
            <p:cNvPr id="398348" name="Line 6"/>
            <p:cNvSpPr>
              <a:spLocks noChangeShapeType="1"/>
            </p:cNvSpPr>
            <p:nvPr/>
          </p:nvSpPr>
          <p:spPr bwMode="auto">
            <a:xfrm>
              <a:off x="2056" y="3027"/>
              <a:ext cx="1618" cy="0"/>
            </a:xfrm>
            <a:prstGeom prst="line">
              <a:avLst/>
            </a:prstGeom>
            <a:noFill/>
            <a:ln w="38160">
              <a:solidFill>
                <a:srgbClr val="FF99CC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IN"/>
            </a:p>
          </p:txBody>
        </p:sp>
        <p:sp>
          <p:nvSpPr>
            <p:cNvPr id="398349" name="Line 7"/>
            <p:cNvSpPr>
              <a:spLocks noChangeShapeType="1"/>
            </p:cNvSpPr>
            <p:nvPr/>
          </p:nvSpPr>
          <p:spPr bwMode="auto">
            <a:xfrm>
              <a:off x="4002" y="3153"/>
              <a:ext cx="338" cy="0"/>
            </a:xfrm>
            <a:prstGeom prst="line">
              <a:avLst/>
            </a:prstGeom>
            <a:noFill/>
            <a:ln w="38160">
              <a:solidFill>
                <a:srgbClr val="00FFFF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IN"/>
            </a:p>
          </p:txBody>
        </p:sp>
        <p:sp>
          <p:nvSpPr>
            <p:cNvPr id="398350" name="Line 8"/>
            <p:cNvSpPr>
              <a:spLocks noChangeShapeType="1"/>
            </p:cNvSpPr>
            <p:nvPr/>
          </p:nvSpPr>
          <p:spPr bwMode="auto">
            <a:xfrm>
              <a:off x="4002" y="3531"/>
              <a:ext cx="338" cy="0"/>
            </a:xfrm>
            <a:prstGeom prst="line">
              <a:avLst/>
            </a:prstGeom>
            <a:noFill/>
            <a:ln w="38160">
              <a:solidFill>
                <a:srgbClr val="FFFF00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IN"/>
            </a:p>
          </p:txBody>
        </p:sp>
        <p:sp>
          <p:nvSpPr>
            <p:cNvPr id="398351" name="AutoShape 9"/>
            <p:cNvSpPr>
              <a:spLocks noChangeArrowheads="1"/>
            </p:cNvSpPr>
            <p:nvPr/>
          </p:nvSpPr>
          <p:spPr bwMode="auto">
            <a:xfrm>
              <a:off x="672" y="3027"/>
              <a:ext cx="782" cy="234"/>
            </a:xfrm>
            <a:prstGeom prst="roundRect">
              <a:avLst>
                <a:gd name="adj" fmla="val 16667"/>
              </a:avLst>
            </a:prstGeom>
            <a:solidFill>
              <a:srgbClr val="FFFFFF"/>
            </a:solidFill>
            <a:ln w="936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endParaRPr lang="en-US" altLang="en-US">
                <a:ea typeface="DejaVu Sans" charset="0"/>
                <a:cs typeface="DejaVu Sans" charset="0"/>
              </a:endParaRPr>
            </a:p>
          </p:txBody>
        </p:sp>
        <p:sp>
          <p:nvSpPr>
            <p:cNvPr id="398352" name="AutoShape 10"/>
            <p:cNvSpPr>
              <a:spLocks noChangeArrowheads="1"/>
            </p:cNvSpPr>
            <p:nvPr/>
          </p:nvSpPr>
          <p:spPr bwMode="auto">
            <a:xfrm>
              <a:off x="672" y="3405"/>
              <a:ext cx="782" cy="235"/>
            </a:xfrm>
            <a:prstGeom prst="roundRect">
              <a:avLst>
                <a:gd name="adj" fmla="val 16667"/>
              </a:avLst>
            </a:prstGeom>
            <a:solidFill>
              <a:srgbClr val="FFFFFF"/>
            </a:solidFill>
            <a:ln w="936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endParaRPr lang="en-US" altLang="en-US">
                <a:ea typeface="DejaVu Sans" charset="0"/>
                <a:cs typeface="DejaVu Sans" charset="0"/>
              </a:endParaRPr>
            </a:p>
          </p:txBody>
        </p:sp>
        <p:sp>
          <p:nvSpPr>
            <p:cNvPr id="398353" name="AutoShape 11"/>
            <p:cNvSpPr>
              <a:spLocks noChangeArrowheads="1"/>
            </p:cNvSpPr>
            <p:nvPr/>
          </p:nvSpPr>
          <p:spPr bwMode="auto">
            <a:xfrm>
              <a:off x="4344" y="3027"/>
              <a:ext cx="748" cy="234"/>
            </a:xfrm>
            <a:prstGeom prst="roundRect">
              <a:avLst>
                <a:gd name="adj" fmla="val 16667"/>
              </a:avLst>
            </a:prstGeom>
            <a:solidFill>
              <a:srgbClr val="FFFFFF"/>
            </a:solidFill>
            <a:ln w="936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endParaRPr lang="en-US" altLang="en-US">
                <a:ea typeface="DejaVu Sans" charset="0"/>
                <a:cs typeface="DejaVu Sans" charset="0"/>
              </a:endParaRPr>
            </a:p>
          </p:txBody>
        </p:sp>
        <p:sp>
          <p:nvSpPr>
            <p:cNvPr id="398354" name="AutoShape 12"/>
            <p:cNvSpPr>
              <a:spLocks noChangeArrowheads="1"/>
            </p:cNvSpPr>
            <p:nvPr/>
          </p:nvSpPr>
          <p:spPr bwMode="auto">
            <a:xfrm>
              <a:off x="4344" y="3405"/>
              <a:ext cx="748" cy="235"/>
            </a:xfrm>
            <a:prstGeom prst="roundRect">
              <a:avLst>
                <a:gd name="adj" fmla="val 16667"/>
              </a:avLst>
            </a:prstGeom>
            <a:solidFill>
              <a:srgbClr val="FFFFFF"/>
            </a:solidFill>
            <a:ln w="936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endParaRPr lang="en-US" altLang="en-US">
                <a:ea typeface="DejaVu Sans" charset="0"/>
                <a:cs typeface="DejaVu Sans" charset="0"/>
              </a:endParaRPr>
            </a:p>
          </p:txBody>
        </p:sp>
        <p:sp>
          <p:nvSpPr>
            <p:cNvPr id="398355" name="Text Box 13"/>
            <p:cNvSpPr txBox="1">
              <a:spLocks noChangeArrowheads="1"/>
            </p:cNvSpPr>
            <p:nvPr/>
          </p:nvSpPr>
          <p:spPr bwMode="auto">
            <a:xfrm>
              <a:off x="672" y="3027"/>
              <a:ext cx="850" cy="35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46800" rIns="90000" bIns="46800"/>
            <a:lstStyle>
              <a:lvl1pPr>
                <a:spcBef>
                  <a:spcPts val="8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32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1pPr>
              <a:lvl2pPr>
                <a:spcBef>
                  <a:spcPts val="7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8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2pPr>
              <a:lvl3pPr>
                <a:spcBef>
                  <a:spcPts val="6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3pPr>
              <a:lvl4pPr>
                <a:spcBef>
                  <a:spcPts val="5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4pPr>
              <a:lvl5pPr>
                <a:spcBef>
                  <a:spcPts val="5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5pPr>
              <a:lvl6pPr marL="2514600" indent="-228600" defTabSz="449263" eaLnBrk="0" fontAlgn="base" hangingPunct="0">
                <a:spcBef>
                  <a:spcPts val="5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6pPr>
              <a:lvl7pPr marL="2971800" indent="-228600" defTabSz="449263" eaLnBrk="0" fontAlgn="base" hangingPunct="0">
                <a:spcBef>
                  <a:spcPts val="5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7pPr>
              <a:lvl8pPr marL="3429000" indent="-228600" defTabSz="449263" eaLnBrk="0" fontAlgn="base" hangingPunct="0">
                <a:spcBef>
                  <a:spcPts val="5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8pPr>
              <a:lvl9pPr marL="3886200" indent="-228600" defTabSz="449263" eaLnBrk="0" fontAlgn="base" hangingPunct="0">
                <a:spcBef>
                  <a:spcPts val="5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Pct val="115000"/>
                <a:buFontTx/>
                <a:buNone/>
              </a:pPr>
              <a:r>
                <a:rPr lang="en-US" altLang="en-US" sz="1200" b="1">
                  <a:solidFill>
                    <a:srgbClr val="993300"/>
                  </a:solidFill>
                  <a:ea typeface="Droid Sans Fallback" charset="0"/>
                  <a:cs typeface="Droid Sans Fallback" charset="0"/>
                </a:rPr>
                <a:t>OTX 1550.11 nm  (193.4 THz)</a:t>
              </a:r>
            </a:p>
          </p:txBody>
        </p:sp>
        <p:sp>
          <p:nvSpPr>
            <p:cNvPr id="398356" name="Text Box 14"/>
            <p:cNvSpPr txBox="1">
              <a:spLocks noChangeArrowheads="1"/>
            </p:cNvSpPr>
            <p:nvPr/>
          </p:nvSpPr>
          <p:spPr bwMode="auto">
            <a:xfrm>
              <a:off x="672" y="3405"/>
              <a:ext cx="850" cy="35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46800" rIns="90000" bIns="46800"/>
            <a:lstStyle>
              <a:lvl1pPr>
                <a:spcBef>
                  <a:spcPts val="8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32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1pPr>
              <a:lvl2pPr>
                <a:spcBef>
                  <a:spcPts val="7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8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2pPr>
              <a:lvl3pPr>
                <a:spcBef>
                  <a:spcPts val="6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3pPr>
              <a:lvl4pPr>
                <a:spcBef>
                  <a:spcPts val="5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4pPr>
              <a:lvl5pPr>
                <a:spcBef>
                  <a:spcPts val="5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5pPr>
              <a:lvl6pPr marL="2514600" indent="-228600" defTabSz="449263" eaLnBrk="0" fontAlgn="base" hangingPunct="0">
                <a:spcBef>
                  <a:spcPts val="5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6pPr>
              <a:lvl7pPr marL="2971800" indent="-228600" defTabSz="449263" eaLnBrk="0" fontAlgn="base" hangingPunct="0">
                <a:spcBef>
                  <a:spcPts val="5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7pPr>
              <a:lvl8pPr marL="3429000" indent="-228600" defTabSz="449263" eaLnBrk="0" fontAlgn="base" hangingPunct="0">
                <a:spcBef>
                  <a:spcPts val="5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8pPr>
              <a:lvl9pPr marL="3886200" indent="-228600" defTabSz="449263" eaLnBrk="0" fontAlgn="base" hangingPunct="0">
                <a:spcBef>
                  <a:spcPts val="5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Pct val="115000"/>
                <a:buFontTx/>
                <a:buNone/>
              </a:pPr>
              <a:r>
                <a:rPr lang="en-US" altLang="en-US" sz="1200" b="1">
                  <a:solidFill>
                    <a:srgbClr val="993300"/>
                  </a:solidFill>
                  <a:ea typeface="Droid Sans Fallback" charset="0"/>
                  <a:cs typeface="Droid Sans Fallback" charset="0"/>
                </a:rPr>
                <a:t>OTX 1548.51 nm  (193.6 THz)</a:t>
              </a:r>
            </a:p>
          </p:txBody>
        </p:sp>
        <p:sp>
          <p:nvSpPr>
            <p:cNvPr id="398357" name="AutoShape 15"/>
            <p:cNvSpPr>
              <a:spLocks noChangeArrowheads="1"/>
            </p:cNvSpPr>
            <p:nvPr/>
          </p:nvSpPr>
          <p:spPr bwMode="auto">
            <a:xfrm rot="5400000">
              <a:off x="1245" y="2813"/>
              <a:ext cx="1424" cy="338"/>
            </a:xfrm>
            <a:prstGeom prst="triangle">
              <a:avLst>
                <a:gd name="adj" fmla="val 50000"/>
              </a:avLst>
            </a:prstGeom>
            <a:solidFill>
              <a:srgbClr val="444444"/>
            </a:solidFill>
            <a:ln w="936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endParaRPr lang="en-US" altLang="en-US">
                <a:ea typeface="DejaVu Sans" charset="0"/>
                <a:cs typeface="DejaVu Sans" charset="0"/>
              </a:endParaRPr>
            </a:p>
          </p:txBody>
        </p:sp>
        <p:sp>
          <p:nvSpPr>
            <p:cNvPr id="398358" name="Line 16"/>
            <p:cNvSpPr>
              <a:spLocks noChangeShapeType="1"/>
            </p:cNvSpPr>
            <p:nvPr/>
          </p:nvSpPr>
          <p:spPr bwMode="auto">
            <a:xfrm>
              <a:off x="1441" y="2775"/>
              <a:ext cx="337" cy="0"/>
            </a:xfrm>
            <a:prstGeom prst="line">
              <a:avLst/>
            </a:prstGeom>
            <a:noFill/>
            <a:ln w="38160">
              <a:solidFill>
                <a:srgbClr val="FFCC00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IN"/>
            </a:p>
          </p:txBody>
        </p:sp>
        <p:sp>
          <p:nvSpPr>
            <p:cNvPr id="398359" name="Line 17"/>
            <p:cNvSpPr>
              <a:spLocks noChangeShapeType="1"/>
            </p:cNvSpPr>
            <p:nvPr/>
          </p:nvSpPr>
          <p:spPr bwMode="auto">
            <a:xfrm>
              <a:off x="1441" y="2396"/>
              <a:ext cx="337" cy="0"/>
            </a:xfrm>
            <a:prstGeom prst="line">
              <a:avLst/>
            </a:prstGeom>
            <a:noFill/>
            <a:ln w="38160">
              <a:solidFill>
                <a:srgbClr val="FF0000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IN"/>
            </a:p>
          </p:txBody>
        </p:sp>
        <p:sp>
          <p:nvSpPr>
            <p:cNvPr id="398360" name="Line 18"/>
            <p:cNvSpPr>
              <a:spLocks noChangeShapeType="1"/>
            </p:cNvSpPr>
            <p:nvPr/>
          </p:nvSpPr>
          <p:spPr bwMode="auto">
            <a:xfrm>
              <a:off x="4002" y="2775"/>
              <a:ext cx="338" cy="0"/>
            </a:xfrm>
            <a:prstGeom prst="line">
              <a:avLst/>
            </a:prstGeom>
            <a:noFill/>
            <a:ln w="38160">
              <a:solidFill>
                <a:srgbClr val="FFCC00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IN"/>
            </a:p>
          </p:txBody>
        </p:sp>
        <p:sp>
          <p:nvSpPr>
            <p:cNvPr id="398361" name="Line 19"/>
            <p:cNvSpPr>
              <a:spLocks noChangeShapeType="1"/>
            </p:cNvSpPr>
            <p:nvPr/>
          </p:nvSpPr>
          <p:spPr bwMode="auto">
            <a:xfrm>
              <a:off x="4002" y="2396"/>
              <a:ext cx="338" cy="0"/>
            </a:xfrm>
            <a:prstGeom prst="line">
              <a:avLst/>
            </a:prstGeom>
            <a:noFill/>
            <a:ln w="38160">
              <a:solidFill>
                <a:srgbClr val="FF0000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IN"/>
            </a:p>
          </p:txBody>
        </p:sp>
        <p:sp>
          <p:nvSpPr>
            <p:cNvPr id="398362" name="Text Box 20"/>
            <p:cNvSpPr txBox="1">
              <a:spLocks noChangeArrowheads="1"/>
            </p:cNvSpPr>
            <p:nvPr/>
          </p:nvSpPr>
          <p:spPr bwMode="auto">
            <a:xfrm>
              <a:off x="4344" y="3027"/>
              <a:ext cx="850" cy="35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46800" rIns="90000" bIns="46800"/>
            <a:lstStyle>
              <a:lvl1pPr>
                <a:spcBef>
                  <a:spcPts val="8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32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1pPr>
              <a:lvl2pPr>
                <a:spcBef>
                  <a:spcPts val="7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8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2pPr>
              <a:lvl3pPr>
                <a:spcBef>
                  <a:spcPts val="6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3pPr>
              <a:lvl4pPr>
                <a:spcBef>
                  <a:spcPts val="5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4pPr>
              <a:lvl5pPr>
                <a:spcBef>
                  <a:spcPts val="5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5pPr>
              <a:lvl6pPr marL="2514600" indent="-228600" defTabSz="449263" eaLnBrk="0" fontAlgn="base" hangingPunct="0">
                <a:spcBef>
                  <a:spcPts val="5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6pPr>
              <a:lvl7pPr marL="2971800" indent="-228600" defTabSz="449263" eaLnBrk="0" fontAlgn="base" hangingPunct="0">
                <a:spcBef>
                  <a:spcPts val="5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7pPr>
              <a:lvl8pPr marL="3429000" indent="-228600" defTabSz="449263" eaLnBrk="0" fontAlgn="base" hangingPunct="0">
                <a:spcBef>
                  <a:spcPts val="5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8pPr>
              <a:lvl9pPr marL="3886200" indent="-228600" defTabSz="449263" eaLnBrk="0" fontAlgn="base" hangingPunct="0">
                <a:spcBef>
                  <a:spcPts val="5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Pct val="115000"/>
                <a:buFontTx/>
                <a:buNone/>
              </a:pPr>
              <a:r>
                <a:rPr lang="en-US" altLang="en-US" sz="1200" b="1">
                  <a:solidFill>
                    <a:srgbClr val="993300"/>
                  </a:solidFill>
                  <a:ea typeface="Droid Sans Fallback" charset="0"/>
                  <a:cs typeface="Droid Sans Fallback" charset="0"/>
                </a:rPr>
                <a:t>ORX 1550.11 nm</a:t>
              </a:r>
            </a:p>
          </p:txBody>
        </p:sp>
        <p:sp>
          <p:nvSpPr>
            <p:cNvPr id="398363" name="Text Box 21"/>
            <p:cNvSpPr txBox="1">
              <a:spLocks noChangeArrowheads="1"/>
            </p:cNvSpPr>
            <p:nvPr/>
          </p:nvSpPr>
          <p:spPr bwMode="auto">
            <a:xfrm>
              <a:off x="4344" y="3405"/>
              <a:ext cx="850" cy="35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46800" rIns="90000" bIns="46800"/>
            <a:lstStyle>
              <a:lvl1pPr>
                <a:spcBef>
                  <a:spcPts val="8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32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1pPr>
              <a:lvl2pPr>
                <a:spcBef>
                  <a:spcPts val="7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8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2pPr>
              <a:lvl3pPr>
                <a:spcBef>
                  <a:spcPts val="6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3pPr>
              <a:lvl4pPr>
                <a:spcBef>
                  <a:spcPts val="5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4pPr>
              <a:lvl5pPr>
                <a:spcBef>
                  <a:spcPts val="5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5pPr>
              <a:lvl6pPr marL="2514600" indent="-228600" defTabSz="449263" eaLnBrk="0" fontAlgn="base" hangingPunct="0">
                <a:spcBef>
                  <a:spcPts val="5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6pPr>
              <a:lvl7pPr marL="2971800" indent="-228600" defTabSz="449263" eaLnBrk="0" fontAlgn="base" hangingPunct="0">
                <a:spcBef>
                  <a:spcPts val="5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7pPr>
              <a:lvl8pPr marL="3429000" indent="-228600" defTabSz="449263" eaLnBrk="0" fontAlgn="base" hangingPunct="0">
                <a:spcBef>
                  <a:spcPts val="5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8pPr>
              <a:lvl9pPr marL="3886200" indent="-228600" defTabSz="449263" eaLnBrk="0" fontAlgn="base" hangingPunct="0">
                <a:spcBef>
                  <a:spcPts val="5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Pct val="115000"/>
                <a:buFontTx/>
                <a:buNone/>
              </a:pPr>
              <a:r>
                <a:rPr lang="en-US" altLang="en-US" sz="1200" b="1">
                  <a:solidFill>
                    <a:srgbClr val="993300"/>
                  </a:solidFill>
                  <a:ea typeface="Droid Sans Fallback" charset="0"/>
                  <a:cs typeface="Droid Sans Fallback" charset="0"/>
                </a:rPr>
                <a:t>ORX 1548.51 nm</a:t>
              </a:r>
            </a:p>
          </p:txBody>
        </p:sp>
        <p:sp>
          <p:nvSpPr>
            <p:cNvPr id="398364" name="Text Box 22"/>
            <p:cNvSpPr txBox="1">
              <a:spLocks noChangeArrowheads="1"/>
            </p:cNvSpPr>
            <p:nvPr/>
          </p:nvSpPr>
          <p:spPr bwMode="auto">
            <a:xfrm>
              <a:off x="843" y="2522"/>
              <a:ext cx="850" cy="35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46800" rIns="90000" bIns="46800"/>
            <a:lstStyle>
              <a:lvl1pPr>
                <a:spcBef>
                  <a:spcPts val="8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32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1pPr>
              <a:lvl2pPr>
                <a:spcBef>
                  <a:spcPts val="7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8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2pPr>
              <a:lvl3pPr>
                <a:spcBef>
                  <a:spcPts val="6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3pPr>
              <a:lvl4pPr>
                <a:spcBef>
                  <a:spcPts val="5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4pPr>
              <a:lvl5pPr>
                <a:spcBef>
                  <a:spcPts val="5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5pPr>
              <a:lvl6pPr marL="2514600" indent="-228600" defTabSz="449263" eaLnBrk="0" fontAlgn="base" hangingPunct="0">
                <a:spcBef>
                  <a:spcPts val="5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6pPr>
              <a:lvl7pPr marL="2971800" indent="-228600" defTabSz="449263" eaLnBrk="0" fontAlgn="base" hangingPunct="0">
                <a:spcBef>
                  <a:spcPts val="5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7pPr>
              <a:lvl8pPr marL="3429000" indent="-228600" defTabSz="449263" eaLnBrk="0" fontAlgn="base" hangingPunct="0">
                <a:spcBef>
                  <a:spcPts val="5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8pPr>
              <a:lvl9pPr marL="3886200" indent="-228600" defTabSz="449263" eaLnBrk="0" fontAlgn="base" hangingPunct="0">
                <a:spcBef>
                  <a:spcPts val="5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Pct val="115000"/>
                <a:buFontTx/>
                <a:buNone/>
              </a:pPr>
              <a:r>
                <a:rPr lang="en-US" altLang="en-US" sz="1200" b="1">
                  <a:ea typeface="Droid Sans Fallback" charset="0"/>
                  <a:cs typeface="Droid Sans Fallback" charset="0"/>
                </a:rPr>
                <a:t>    1551.72 nm</a:t>
              </a:r>
            </a:p>
            <a:p>
              <a:pPr>
                <a:spcBef>
                  <a:spcPct val="0"/>
                </a:spcBef>
                <a:buClrTx/>
                <a:buSzPct val="115000"/>
                <a:buFontTx/>
                <a:buNone/>
              </a:pPr>
              <a:r>
                <a:rPr lang="en-US" altLang="en-US" sz="1200" b="1">
                  <a:ea typeface="Droid Sans Fallback" charset="0"/>
                  <a:cs typeface="Droid Sans Fallback" charset="0"/>
                </a:rPr>
                <a:t>    (193.2 THz)</a:t>
              </a:r>
            </a:p>
          </p:txBody>
        </p:sp>
        <p:sp>
          <p:nvSpPr>
            <p:cNvPr id="398365" name="Text Box 23"/>
            <p:cNvSpPr txBox="1">
              <a:spLocks noChangeArrowheads="1"/>
            </p:cNvSpPr>
            <p:nvPr/>
          </p:nvSpPr>
          <p:spPr bwMode="auto">
            <a:xfrm>
              <a:off x="843" y="2144"/>
              <a:ext cx="850" cy="35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46800" rIns="90000" bIns="46800"/>
            <a:lstStyle>
              <a:lvl1pPr>
                <a:spcBef>
                  <a:spcPts val="8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32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1pPr>
              <a:lvl2pPr>
                <a:spcBef>
                  <a:spcPts val="7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8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2pPr>
              <a:lvl3pPr>
                <a:spcBef>
                  <a:spcPts val="6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3pPr>
              <a:lvl4pPr>
                <a:spcBef>
                  <a:spcPts val="5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4pPr>
              <a:lvl5pPr>
                <a:spcBef>
                  <a:spcPts val="5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5pPr>
              <a:lvl6pPr marL="2514600" indent="-228600" defTabSz="449263" eaLnBrk="0" fontAlgn="base" hangingPunct="0">
                <a:spcBef>
                  <a:spcPts val="5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6pPr>
              <a:lvl7pPr marL="2971800" indent="-228600" defTabSz="449263" eaLnBrk="0" fontAlgn="base" hangingPunct="0">
                <a:spcBef>
                  <a:spcPts val="5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7pPr>
              <a:lvl8pPr marL="3429000" indent="-228600" defTabSz="449263" eaLnBrk="0" fontAlgn="base" hangingPunct="0">
                <a:spcBef>
                  <a:spcPts val="5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8pPr>
              <a:lvl9pPr marL="3886200" indent="-228600" defTabSz="449263" eaLnBrk="0" fontAlgn="base" hangingPunct="0">
                <a:spcBef>
                  <a:spcPts val="5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Pct val="115000"/>
                <a:buFontTx/>
                <a:buNone/>
              </a:pPr>
              <a:r>
                <a:rPr lang="en-US" altLang="en-US" sz="1200" b="1">
                  <a:ea typeface="Droid Sans Fallback" charset="0"/>
                  <a:cs typeface="Droid Sans Fallback" charset="0"/>
                </a:rPr>
                <a:t>    1553.32 nm</a:t>
              </a:r>
            </a:p>
            <a:p>
              <a:pPr>
                <a:spcBef>
                  <a:spcPct val="0"/>
                </a:spcBef>
                <a:buClrTx/>
                <a:buSzPct val="115000"/>
                <a:buFontTx/>
                <a:buNone/>
              </a:pPr>
              <a:r>
                <a:rPr lang="en-US" altLang="en-US" sz="1200" b="1">
                  <a:ea typeface="Droid Sans Fallback" charset="0"/>
                  <a:cs typeface="Droid Sans Fallback" charset="0"/>
                </a:rPr>
                <a:t>    (193.0 THz)</a:t>
              </a:r>
            </a:p>
          </p:txBody>
        </p:sp>
        <p:sp>
          <p:nvSpPr>
            <p:cNvPr id="398366" name="Text Box 24"/>
            <p:cNvSpPr txBox="1">
              <a:spLocks noChangeArrowheads="1"/>
            </p:cNvSpPr>
            <p:nvPr/>
          </p:nvSpPr>
          <p:spPr bwMode="auto">
            <a:xfrm>
              <a:off x="4088" y="2522"/>
              <a:ext cx="718" cy="35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46800" rIns="90000" bIns="46800"/>
            <a:lstStyle>
              <a:lvl1pPr>
                <a:spcBef>
                  <a:spcPts val="8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32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1pPr>
              <a:lvl2pPr>
                <a:spcBef>
                  <a:spcPts val="7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8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2pPr>
              <a:lvl3pPr>
                <a:spcBef>
                  <a:spcPts val="6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3pPr>
              <a:lvl4pPr>
                <a:spcBef>
                  <a:spcPts val="5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4pPr>
              <a:lvl5pPr>
                <a:spcBef>
                  <a:spcPts val="5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5pPr>
              <a:lvl6pPr marL="2514600" indent="-228600" defTabSz="449263" eaLnBrk="0" fontAlgn="base" hangingPunct="0">
                <a:spcBef>
                  <a:spcPts val="5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6pPr>
              <a:lvl7pPr marL="2971800" indent="-228600" defTabSz="449263" eaLnBrk="0" fontAlgn="base" hangingPunct="0">
                <a:spcBef>
                  <a:spcPts val="5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7pPr>
              <a:lvl8pPr marL="3429000" indent="-228600" defTabSz="449263" eaLnBrk="0" fontAlgn="base" hangingPunct="0">
                <a:spcBef>
                  <a:spcPts val="5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8pPr>
              <a:lvl9pPr marL="3886200" indent="-228600" defTabSz="449263" eaLnBrk="0" fontAlgn="base" hangingPunct="0">
                <a:spcBef>
                  <a:spcPts val="5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Pct val="115000"/>
                <a:buFontTx/>
                <a:buNone/>
              </a:pPr>
              <a:r>
                <a:rPr lang="en-US" altLang="en-US" sz="1200" b="1">
                  <a:ea typeface="Droid Sans Fallback" charset="0"/>
                  <a:cs typeface="Droid Sans Fallback" charset="0"/>
                </a:rPr>
                <a:t>1551.72 nm</a:t>
              </a:r>
            </a:p>
          </p:txBody>
        </p:sp>
        <p:sp>
          <p:nvSpPr>
            <p:cNvPr id="398367" name="Text Box 25"/>
            <p:cNvSpPr txBox="1">
              <a:spLocks noChangeArrowheads="1"/>
            </p:cNvSpPr>
            <p:nvPr/>
          </p:nvSpPr>
          <p:spPr bwMode="auto">
            <a:xfrm>
              <a:off x="4088" y="2144"/>
              <a:ext cx="672" cy="35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46800" rIns="90000" bIns="46800"/>
            <a:lstStyle>
              <a:lvl1pPr>
                <a:spcBef>
                  <a:spcPts val="8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32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1pPr>
              <a:lvl2pPr>
                <a:spcBef>
                  <a:spcPts val="7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8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2pPr>
              <a:lvl3pPr>
                <a:spcBef>
                  <a:spcPts val="6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3pPr>
              <a:lvl4pPr>
                <a:spcBef>
                  <a:spcPts val="5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4pPr>
              <a:lvl5pPr>
                <a:spcBef>
                  <a:spcPts val="5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5pPr>
              <a:lvl6pPr marL="2514600" indent="-228600" defTabSz="449263" eaLnBrk="0" fontAlgn="base" hangingPunct="0">
                <a:spcBef>
                  <a:spcPts val="5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6pPr>
              <a:lvl7pPr marL="2971800" indent="-228600" defTabSz="449263" eaLnBrk="0" fontAlgn="base" hangingPunct="0">
                <a:spcBef>
                  <a:spcPts val="5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7pPr>
              <a:lvl8pPr marL="3429000" indent="-228600" defTabSz="449263" eaLnBrk="0" fontAlgn="base" hangingPunct="0">
                <a:spcBef>
                  <a:spcPts val="5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8pPr>
              <a:lvl9pPr marL="3886200" indent="-228600" defTabSz="449263" eaLnBrk="0" fontAlgn="base" hangingPunct="0">
                <a:spcBef>
                  <a:spcPts val="5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Pct val="115000"/>
                <a:buFontTx/>
                <a:buNone/>
              </a:pPr>
              <a:r>
                <a:rPr lang="en-US" altLang="en-US" sz="1200" b="1">
                  <a:ea typeface="Droid Sans Fallback" charset="0"/>
                  <a:cs typeface="Droid Sans Fallback" charset="0"/>
                </a:rPr>
                <a:t>1553.32 nm</a:t>
              </a:r>
            </a:p>
          </p:txBody>
        </p:sp>
        <p:sp>
          <p:nvSpPr>
            <p:cNvPr id="398368" name="Text Box 26"/>
            <p:cNvSpPr txBox="1">
              <a:spLocks noChangeArrowheads="1"/>
            </p:cNvSpPr>
            <p:nvPr/>
          </p:nvSpPr>
          <p:spPr bwMode="auto">
            <a:xfrm>
              <a:off x="1441" y="3910"/>
              <a:ext cx="1191" cy="35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46800" rIns="90000" bIns="46800"/>
            <a:lstStyle>
              <a:lvl1pPr>
                <a:spcBef>
                  <a:spcPts val="8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32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1pPr>
              <a:lvl2pPr>
                <a:spcBef>
                  <a:spcPts val="7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8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2pPr>
              <a:lvl3pPr>
                <a:spcBef>
                  <a:spcPts val="6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3pPr>
              <a:lvl4pPr>
                <a:spcBef>
                  <a:spcPts val="5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4pPr>
              <a:lvl5pPr>
                <a:spcBef>
                  <a:spcPts val="5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5pPr>
              <a:lvl6pPr marL="2514600" indent="-228600" defTabSz="449263" eaLnBrk="0" fontAlgn="base" hangingPunct="0">
                <a:spcBef>
                  <a:spcPts val="5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6pPr>
              <a:lvl7pPr marL="2971800" indent="-228600" defTabSz="449263" eaLnBrk="0" fontAlgn="base" hangingPunct="0">
                <a:spcBef>
                  <a:spcPts val="5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7pPr>
              <a:lvl8pPr marL="3429000" indent="-228600" defTabSz="449263" eaLnBrk="0" fontAlgn="base" hangingPunct="0">
                <a:spcBef>
                  <a:spcPts val="5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8pPr>
              <a:lvl9pPr marL="3886200" indent="-228600" defTabSz="449263" eaLnBrk="0" fontAlgn="base" hangingPunct="0">
                <a:spcBef>
                  <a:spcPts val="5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Pct val="115000"/>
                <a:buFontTx/>
                <a:buNone/>
              </a:pPr>
              <a:r>
                <a:rPr lang="en-US" altLang="en-US" sz="1400" b="1">
                  <a:ea typeface="Droid Sans Fallback" charset="0"/>
                  <a:cs typeface="Droid Sans Fallback" charset="0"/>
                </a:rPr>
                <a:t>DWDM Multiplexer </a:t>
              </a:r>
            </a:p>
            <a:p>
              <a:pPr>
                <a:spcBef>
                  <a:spcPct val="0"/>
                </a:spcBef>
                <a:buClrTx/>
                <a:buSzPct val="115000"/>
                <a:buFontTx/>
                <a:buNone/>
              </a:pPr>
              <a:r>
                <a:rPr lang="en-US" altLang="en-US" sz="1400" b="1">
                  <a:ea typeface="Droid Sans Fallback" charset="0"/>
                  <a:cs typeface="Droid Sans Fallback" charset="0"/>
                </a:rPr>
                <a:t>at Antenna Base</a:t>
              </a:r>
            </a:p>
          </p:txBody>
        </p:sp>
        <p:sp>
          <p:nvSpPr>
            <p:cNvPr id="398369" name="Text Box 27"/>
            <p:cNvSpPr txBox="1">
              <a:spLocks noChangeArrowheads="1"/>
            </p:cNvSpPr>
            <p:nvPr/>
          </p:nvSpPr>
          <p:spPr bwMode="auto">
            <a:xfrm>
              <a:off x="3405" y="3910"/>
              <a:ext cx="1355" cy="35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46800" rIns="90000" bIns="46800"/>
            <a:lstStyle>
              <a:lvl1pPr>
                <a:spcBef>
                  <a:spcPts val="8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32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1pPr>
              <a:lvl2pPr>
                <a:spcBef>
                  <a:spcPts val="7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8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2pPr>
              <a:lvl3pPr>
                <a:spcBef>
                  <a:spcPts val="6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3pPr>
              <a:lvl4pPr>
                <a:spcBef>
                  <a:spcPts val="5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4pPr>
              <a:lvl5pPr>
                <a:spcBef>
                  <a:spcPts val="5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5pPr>
              <a:lvl6pPr marL="2514600" indent="-228600" defTabSz="449263" eaLnBrk="0" fontAlgn="base" hangingPunct="0">
                <a:spcBef>
                  <a:spcPts val="5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6pPr>
              <a:lvl7pPr marL="2971800" indent="-228600" defTabSz="449263" eaLnBrk="0" fontAlgn="base" hangingPunct="0">
                <a:spcBef>
                  <a:spcPts val="5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7pPr>
              <a:lvl8pPr marL="3429000" indent="-228600" defTabSz="449263" eaLnBrk="0" fontAlgn="base" hangingPunct="0">
                <a:spcBef>
                  <a:spcPts val="5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8pPr>
              <a:lvl9pPr marL="3886200" indent="-228600" defTabSz="449263" eaLnBrk="0" fontAlgn="base" hangingPunct="0">
                <a:spcBef>
                  <a:spcPts val="5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Pct val="115000"/>
                <a:buFontTx/>
                <a:buNone/>
              </a:pPr>
              <a:r>
                <a:rPr lang="en-US" altLang="en-US" sz="1400" b="1">
                  <a:ea typeface="Droid Sans Fallback" charset="0"/>
                  <a:cs typeface="Droid Sans Fallback" charset="0"/>
                </a:rPr>
                <a:t>DWDM de-Multiplexer    at CEB</a:t>
              </a:r>
            </a:p>
          </p:txBody>
        </p:sp>
        <p:sp>
          <p:nvSpPr>
            <p:cNvPr id="398370" name="Text Box 28"/>
            <p:cNvSpPr txBox="1">
              <a:spLocks noChangeArrowheads="1"/>
            </p:cNvSpPr>
            <p:nvPr/>
          </p:nvSpPr>
          <p:spPr bwMode="auto">
            <a:xfrm>
              <a:off x="2465" y="2648"/>
              <a:ext cx="850" cy="3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46800" rIns="90000" bIns="46800"/>
            <a:lstStyle>
              <a:lvl1pPr>
                <a:spcBef>
                  <a:spcPts val="8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32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1pPr>
              <a:lvl2pPr>
                <a:spcBef>
                  <a:spcPts val="7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8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2pPr>
              <a:lvl3pPr>
                <a:spcBef>
                  <a:spcPts val="6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3pPr>
              <a:lvl4pPr>
                <a:spcBef>
                  <a:spcPts val="5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4pPr>
              <a:lvl5pPr>
                <a:spcBef>
                  <a:spcPts val="5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5pPr>
              <a:lvl6pPr marL="2514600" indent="-228600" defTabSz="449263" eaLnBrk="0" fontAlgn="base" hangingPunct="0">
                <a:spcBef>
                  <a:spcPts val="5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6pPr>
              <a:lvl7pPr marL="2971800" indent="-228600" defTabSz="449263" eaLnBrk="0" fontAlgn="base" hangingPunct="0">
                <a:spcBef>
                  <a:spcPts val="5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7pPr>
              <a:lvl8pPr marL="3429000" indent="-228600" defTabSz="449263" eaLnBrk="0" fontAlgn="base" hangingPunct="0">
                <a:spcBef>
                  <a:spcPts val="5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8pPr>
              <a:lvl9pPr marL="3886200" indent="-228600" defTabSz="449263" eaLnBrk="0" fontAlgn="base" hangingPunct="0">
                <a:spcBef>
                  <a:spcPts val="5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Pct val="115000"/>
                <a:buFontTx/>
                <a:buNone/>
              </a:pPr>
              <a:r>
                <a:rPr lang="en-US" altLang="en-US" sz="1600" b="1">
                  <a:ea typeface="Droid Sans Fallback" charset="0"/>
                  <a:cs typeface="Droid Sans Fallback" charset="0"/>
                </a:rPr>
                <a:t>Fiber link </a:t>
              </a:r>
            </a:p>
            <a:p>
              <a:pPr>
                <a:spcBef>
                  <a:spcPct val="0"/>
                </a:spcBef>
                <a:buClrTx/>
                <a:buSzPct val="115000"/>
                <a:buFontTx/>
                <a:buNone/>
              </a:pPr>
              <a:r>
                <a:rPr lang="en-US" altLang="en-US" sz="1600" b="1">
                  <a:ea typeface="Droid Sans Fallback" charset="0"/>
                  <a:cs typeface="Droid Sans Fallback" charset="0"/>
                </a:rPr>
                <a:t>22.9 km</a:t>
              </a:r>
            </a:p>
          </p:txBody>
        </p:sp>
      </p:grpSp>
      <p:sp>
        <p:nvSpPr>
          <p:cNvPr id="398339" name="Text Box 29"/>
          <p:cNvSpPr txBox="1">
            <a:spLocks noChangeArrowheads="1"/>
          </p:cNvSpPr>
          <p:nvPr/>
        </p:nvSpPr>
        <p:spPr bwMode="auto">
          <a:xfrm>
            <a:off x="1181100" y="1876425"/>
            <a:ext cx="6777038" cy="944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720" tIns="45360" rIns="90720" bIns="4536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Arial" panose="020B0604020202020204" pitchFamily="34" charset="0"/>
                <a:ea typeface="DejaVu Sans" charset="0"/>
                <a:cs typeface="DejaVu Sans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Arial" panose="020B0604020202020204" pitchFamily="34" charset="0"/>
                <a:ea typeface="DejaVu Sans" charset="0"/>
                <a:cs typeface="DejaVu Sans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DejaVu Sans" charset="0"/>
                <a:cs typeface="DejaVu Sans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ejaVu Sans" charset="0"/>
                <a:cs typeface="DejaVu Sans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ejaVu Sans" charset="0"/>
                <a:cs typeface="DejaVu Sans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ejaVu Sans" charset="0"/>
                <a:cs typeface="DejaVu Sans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ejaVu Sans" charset="0"/>
                <a:cs typeface="DejaVu Sans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ejaVu Sans" charset="0"/>
                <a:cs typeface="DejaVu Sans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ejaVu Sans" charset="0"/>
                <a:cs typeface="DejaVu Sans" charset="0"/>
              </a:defRPr>
            </a:lvl9pPr>
          </a:lstStyle>
          <a:p>
            <a:pPr algn="ctr">
              <a:spcBef>
                <a:spcPct val="0"/>
              </a:spcBef>
              <a:buClrTx/>
              <a:buSzPct val="115000"/>
              <a:buFontTx/>
              <a:buNone/>
            </a:pPr>
            <a:r>
              <a:rPr lang="en-US" altLang="en-US" sz="1000">
                <a:ea typeface="Droid Sans Fallback" charset="0"/>
                <a:cs typeface="Droid Sans Fallback" charset="0"/>
              </a:rPr>
              <a:t> </a:t>
            </a:r>
          </a:p>
        </p:txBody>
      </p:sp>
      <p:sp>
        <p:nvSpPr>
          <p:cNvPr id="398340" name="Text Box 30"/>
          <p:cNvSpPr txBox="1">
            <a:spLocks noChangeArrowheads="1"/>
          </p:cNvSpPr>
          <p:nvPr/>
        </p:nvSpPr>
        <p:spPr bwMode="auto">
          <a:xfrm>
            <a:off x="762000" y="228600"/>
            <a:ext cx="7010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720" tIns="45360" rIns="90720" bIns="4536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Arial" panose="020B0604020202020204" pitchFamily="34" charset="0"/>
                <a:ea typeface="DejaVu Sans" charset="0"/>
                <a:cs typeface="DejaVu Sans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Arial" panose="020B0604020202020204" pitchFamily="34" charset="0"/>
                <a:ea typeface="DejaVu Sans" charset="0"/>
                <a:cs typeface="DejaVu Sans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DejaVu Sans" charset="0"/>
                <a:cs typeface="DejaVu Sans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ejaVu Sans" charset="0"/>
                <a:cs typeface="DejaVu Sans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ejaVu Sans" charset="0"/>
                <a:cs typeface="DejaVu Sans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ejaVu Sans" charset="0"/>
                <a:cs typeface="DejaVu Sans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ejaVu Sans" charset="0"/>
                <a:cs typeface="DejaVu Sans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ejaVu Sans" charset="0"/>
                <a:cs typeface="DejaVu Sans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ejaVu Sans" charset="0"/>
                <a:cs typeface="DejaVu Sans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sz="3000">
                <a:solidFill>
                  <a:srgbClr val="FFFF00"/>
                </a:solidFill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GMRT  Upgrade : Optical  Fibre  Systems</a:t>
            </a:r>
          </a:p>
        </p:txBody>
      </p:sp>
      <p:sp>
        <p:nvSpPr>
          <p:cNvPr id="398341" name="Text Box 31"/>
          <p:cNvSpPr txBox="1">
            <a:spLocks noChangeArrowheads="1"/>
          </p:cNvSpPr>
          <p:nvPr/>
        </p:nvSpPr>
        <p:spPr bwMode="auto">
          <a:xfrm>
            <a:off x="76200" y="1228725"/>
            <a:ext cx="9067800" cy="1743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720" tIns="45360" rIns="90720" bIns="45360"/>
          <a:lstStyle>
            <a:lvl1pPr marL="333375" indent="-333375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3375" algn="l"/>
                <a:tab pos="781050" algn="l"/>
                <a:tab pos="1230313" algn="l"/>
                <a:tab pos="1679575" algn="l"/>
                <a:tab pos="2128838" algn="l"/>
                <a:tab pos="2578100" algn="l"/>
                <a:tab pos="3027363" algn="l"/>
                <a:tab pos="3476625" algn="l"/>
                <a:tab pos="3925888" algn="l"/>
                <a:tab pos="4375150" algn="l"/>
                <a:tab pos="4824413" algn="l"/>
                <a:tab pos="5273675" algn="l"/>
                <a:tab pos="5722938" algn="l"/>
                <a:tab pos="6172200" algn="l"/>
                <a:tab pos="6621463" algn="l"/>
                <a:tab pos="7070725" algn="l"/>
                <a:tab pos="7519988" algn="l"/>
                <a:tab pos="7969250" algn="l"/>
                <a:tab pos="8418513" algn="l"/>
                <a:tab pos="8867775" algn="l"/>
                <a:tab pos="9317038" algn="l"/>
              </a:tabLst>
              <a:defRPr sz="3200">
                <a:solidFill>
                  <a:srgbClr val="FFFFFF"/>
                </a:solidFill>
                <a:latin typeface="Arial" panose="020B0604020202020204" pitchFamily="34" charset="0"/>
                <a:ea typeface="DejaVu Sans" charset="0"/>
                <a:cs typeface="DejaVu Sans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3375" algn="l"/>
                <a:tab pos="781050" algn="l"/>
                <a:tab pos="1230313" algn="l"/>
                <a:tab pos="1679575" algn="l"/>
                <a:tab pos="2128838" algn="l"/>
                <a:tab pos="2578100" algn="l"/>
                <a:tab pos="3027363" algn="l"/>
                <a:tab pos="3476625" algn="l"/>
                <a:tab pos="3925888" algn="l"/>
                <a:tab pos="4375150" algn="l"/>
                <a:tab pos="4824413" algn="l"/>
                <a:tab pos="5273675" algn="l"/>
                <a:tab pos="5722938" algn="l"/>
                <a:tab pos="6172200" algn="l"/>
                <a:tab pos="6621463" algn="l"/>
                <a:tab pos="7070725" algn="l"/>
                <a:tab pos="7519988" algn="l"/>
                <a:tab pos="7969250" algn="l"/>
                <a:tab pos="8418513" algn="l"/>
                <a:tab pos="8867775" algn="l"/>
                <a:tab pos="9317038" algn="l"/>
              </a:tabLst>
              <a:defRPr sz="2800">
                <a:solidFill>
                  <a:srgbClr val="FFFFFF"/>
                </a:solidFill>
                <a:latin typeface="Arial" panose="020B0604020202020204" pitchFamily="34" charset="0"/>
                <a:ea typeface="DejaVu Sans" charset="0"/>
                <a:cs typeface="DejaVu Sans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3375" algn="l"/>
                <a:tab pos="781050" algn="l"/>
                <a:tab pos="1230313" algn="l"/>
                <a:tab pos="1679575" algn="l"/>
                <a:tab pos="2128838" algn="l"/>
                <a:tab pos="2578100" algn="l"/>
                <a:tab pos="3027363" algn="l"/>
                <a:tab pos="3476625" algn="l"/>
                <a:tab pos="3925888" algn="l"/>
                <a:tab pos="4375150" algn="l"/>
                <a:tab pos="4824413" algn="l"/>
                <a:tab pos="5273675" algn="l"/>
                <a:tab pos="5722938" algn="l"/>
                <a:tab pos="6172200" algn="l"/>
                <a:tab pos="6621463" algn="l"/>
                <a:tab pos="7070725" algn="l"/>
                <a:tab pos="7519988" algn="l"/>
                <a:tab pos="7969250" algn="l"/>
                <a:tab pos="8418513" algn="l"/>
                <a:tab pos="8867775" algn="l"/>
                <a:tab pos="9317038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DejaVu Sans" charset="0"/>
                <a:cs typeface="DejaVu Sans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3375" algn="l"/>
                <a:tab pos="781050" algn="l"/>
                <a:tab pos="1230313" algn="l"/>
                <a:tab pos="1679575" algn="l"/>
                <a:tab pos="2128838" algn="l"/>
                <a:tab pos="2578100" algn="l"/>
                <a:tab pos="3027363" algn="l"/>
                <a:tab pos="3476625" algn="l"/>
                <a:tab pos="3925888" algn="l"/>
                <a:tab pos="4375150" algn="l"/>
                <a:tab pos="4824413" algn="l"/>
                <a:tab pos="5273675" algn="l"/>
                <a:tab pos="5722938" algn="l"/>
                <a:tab pos="6172200" algn="l"/>
                <a:tab pos="6621463" algn="l"/>
                <a:tab pos="7070725" algn="l"/>
                <a:tab pos="7519988" algn="l"/>
                <a:tab pos="7969250" algn="l"/>
                <a:tab pos="8418513" algn="l"/>
                <a:tab pos="8867775" algn="l"/>
                <a:tab pos="9317038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ejaVu Sans" charset="0"/>
                <a:cs typeface="DejaVu Sans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3375" algn="l"/>
                <a:tab pos="781050" algn="l"/>
                <a:tab pos="1230313" algn="l"/>
                <a:tab pos="1679575" algn="l"/>
                <a:tab pos="2128838" algn="l"/>
                <a:tab pos="2578100" algn="l"/>
                <a:tab pos="3027363" algn="l"/>
                <a:tab pos="3476625" algn="l"/>
                <a:tab pos="3925888" algn="l"/>
                <a:tab pos="4375150" algn="l"/>
                <a:tab pos="4824413" algn="l"/>
                <a:tab pos="5273675" algn="l"/>
                <a:tab pos="5722938" algn="l"/>
                <a:tab pos="6172200" algn="l"/>
                <a:tab pos="6621463" algn="l"/>
                <a:tab pos="7070725" algn="l"/>
                <a:tab pos="7519988" algn="l"/>
                <a:tab pos="7969250" algn="l"/>
                <a:tab pos="8418513" algn="l"/>
                <a:tab pos="8867775" algn="l"/>
                <a:tab pos="9317038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ejaVu Sans" charset="0"/>
                <a:cs typeface="DejaVu Sans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3375" algn="l"/>
                <a:tab pos="781050" algn="l"/>
                <a:tab pos="1230313" algn="l"/>
                <a:tab pos="1679575" algn="l"/>
                <a:tab pos="2128838" algn="l"/>
                <a:tab pos="2578100" algn="l"/>
                <a:tab pos="3027363" algn="l"/>
                <a:tab pos="3476625" algn="l"/>
                <a:tab pos="3925888" algn="l"/>
                <a:tab pos="4375150" algn="l"/>
                <a:tab pos="4824413" algn="l"/>
                <a:tab pos="5273675" algn="l"/>
                <a:tab pos="5722938" algn="l"/>
                <a:tab pos="6172200" algn="l"/>
                <a:tab pos="6621463" algn="l"/>
                <a:tab pos="7070725" algn="l"/>
                <a:tab pos="7519988" algn="l"/>
                <a:tab pos="7969250" algn="l"/>
                <a:tab pos="8418513" algn="l"/>
                <a:tab pos="8867775" algn="l"/>
                <a:tab pos="9317038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ejaVu Sans" charset="0"/>
                <a:cs typeface="DejaVu Sans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3375" algn="l"/>
                <a:tab pos="781050" algn="l"/>
                <a:tab pos="1230313" algn="l"/>
                <a:tab pos="1679575" algn="l"/>
                <a:tab pos="2128838" algn="l"/>
                <a:tab pos="2578100" algn="l"/>
                <a:tab pos="3027363" algn="l"/>
                <a:tab pos="3476625" algn="l"/>
                <a:tab pos="3925888" algn="l"/>
                <a:tab pos="4375150" algn="l"/>
                <a:tab pos="4824413" algn="l"/>
                <a:tab pos="5273675" algn="l"/>
                <a:tab pos="5722938" algn="l"/>
                <a:tab pos="6172200" algn="l"/>
                <a:tab pos="6621463" algn="l"/>
                <a:tab pos="7070725" algn="l"/>
                <a:tab pos="7519988" algn="l"/>
                <a:tab pos="7969250" algn="l"/>
                <a:tab pos="8418513" algn="l"/>
                <a:tab pos="8867775" algn="l"/>
                <a:tab pos="9317038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ejaVu Sans" charset="0"/>
                <a:cs typeface="DejaVu Sans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3375" algn="l"/>
                <a:tab pos="781050" algn="l"/>
                <a:tab pos="1230313" algn="l"/>
                <a:tab pos="1679575" algn="l"/>
                <a:tab pos="2128838" algn="l"/>
                <a:tab pos="2578100" algn="l"/>
                <a:tab pos="3027363" algn="l"/>
                <a:tab pos="3476625" algn="l"/>
                <a:tab pos="3925888" algn="l"/>
                <a:tab pos="4375150" algn="l"/>
                <a:tab pos="4824413" algn="l"/>
                <a:tab pos="5273675" algn="l"/>
                <a:tab pos="5722938" algn="l"/>
                <a:tab pos="6172200" algn="l"/>
                <a:tab pos="6621463" algn="l"/>
                <a:tab pos="7070725" algn="l"/>
                <a:tab pos="7519988" algn="l"/>
                <a:tab pos="7969250" algn="l"/>
                <a:tab pos="8418513" algn="l"/>
                <a:tab pos="8867775" algn="l"/>
                <a:tab pos="9317038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ejaVu Sans" charset="0"/>
                <a:cs typeface="DejaVu Sans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3375" algn="l"/>
                <a:tab pos="781050" algn="l"/>
                <a:tab pos="1230313" algn="l"/>
                <a:tab pos="1679575" algn="l"/>
                <a:tab pos="2128838" algn="l"/>
                <a:tab pos="2578100" algn="l"/>
                <a:tab pos="3027363" algn="l"/>
                <a:tab pos="3476625" algn="l"/>
                <a:tab pos="3925888" algn="l"/>
                <a:tab pos="4375150" algn="l"/>
                <a:tab pos="4824413" algn="l"/>
                <a:tab pos="5273675" algn="l"/>
                <a:tab pos="5722938" algn="l"/>
                <a:tab pos="6172200" algn="l"/>
                <a:tab pos="6621463" algn="l"/>
                <a:tab pos="7070725" algn="l"/>
                <a:tab pos="7519988" algn="l"/>
                <a:tab pos="7969250" algn="l"/>
                <a:tab pos="8418513" algn="l"/>
                <a:tab pos="8867775" algn="l"/>
                <a:tab pos="9317038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ejaVu Sans" charset="0"/>
                <a:cs typeface="DejaVu Sans" charset="0"/>
              </a:defRPr>
            </a:lvl9pPr>
          </a:lstStyle>
          <a:p>
            <a:pPr eaLnBrk="1" hangingPunct="1">
              <a:spcBef>
                <a:spcPts val="500"/>
              </a:spcBef>
              <a:buClr>
                <a:srgbClr val="C0C0C0"/>
              </a:buClr>
              <a:buSzPct val="115000"/>
              <a:buFont typeface="Wingdings" panose="05000000000000000000" pitchFamily="2" charset="2"/>
              <a:buChar char=""/>
            </a:pPr>
            <a:r>
              <a:rPr lang="en-US" altLang="en-US" sz="2000"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DWDM based, broad-band (</a:t>
            </a:r>
            <a:r>
              <a:rPr lang="en-US" altLang="en-US" sz="2000">
                <a:solidFill>
                  <a:srgbClr val="00FF00"/>
                </a:solidFill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2.5 GHz</a:t>
            </a:r>
            <a:r>
              <a:rPr lang="en-US" altLang="en-US" sz="2000"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), analog optical fibre transmission scheme;  features :   </a:t>
            </a:r>
            <a:r>
              <a:rPr lang="en-US" altLang="en-US" sz="2000">
                <a:solidFill>
                  <a:srgbClr val="00FF00"/>
                </a:solidFill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20 dB S/N;  40 dB dynamic range</a:t>
            </a:r>
            <a:r>
              <a:rPr lang="en-US" altLang="en-US" sz="2000">
                <a:solidFill>
                  <a:srgbClr val="33CC33"/>
                </a:solidFill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 </a:t>
            </a:r>
          </a:p>
          <a:p>
            <a:pPr eaLnBrk="1" hangingPunct="1">
              <a:spcBef>
                <a:spcPts val="500"/>
              </a:spcBef>
              <a:buClr>
                <a:srgbClr val="C0C0C0"/>
              </a:buClr>
              <a:buSzPct val="115000"/>
              <a:buFont typeface="Wingdings" panose="05000000000000000000" pitchFamily="2" charset="2"/>
              <a:buChar char=""/>
            </a:pPr>
            <a:r>
              <a:rPr lang="en-US" altLang="en-US" sz="2000"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Will bring back 2 broad-band RF channels  +  existing IF channels ;  will  also support new and existing control and monitoring schemes</a:t>
            </a:r>
          </a:p>
        </p:txBody>
      </p:sp>
      <p:pic>
        <p:nvPicPr>
          <p:cNvPr id="398342" name="Picture 3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766763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398343" name="Picture 3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89875" y="0"/>
            <a:ext cx="1254125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482" name="Text Box 1"/>
          <p:cNvSpPr txBox="1">
            <a:spLocks noChangeArrowheads="1"/>
          </p:cNvSpPr>
          <p:nvPr/>
        </p:nvSpPr>
        <p:spPr bwMode="auto">
          <a:xfrm>
            <a:off x="1181100" y="1876425"/>
            <a:ext cx="6777038" cy="944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720" tIns="45360" rIns="90720" bIns="4536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algn="ctr">
              <a:spcBef>
                <a:spcPct val="0"/>
              </a:spcBef>
              <a:buClrTx/>
              <a:buSzPct val="115000"/>
              <a:buFontTx/>
              <a:buNone/>
            </a:pPr>
            <a:r>
              <a:rPr lang="en-US" altLang="en-US" sz="1000">
                <a:latin typeface="Book Antiqua" panose="02040602050305030304" pitchFamily="18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404483" name="Text Box 2"/>
          <p:cNvSpPr txBox="1">
            <a:spLocks noChangeArrowheads="1"/>
          </p:cNvSpPr>
          <p:nvPr/>
        </p:nvSpPr>
        <p:spPr bwMode="auto">
          <a:xfrm>
            <a:off x="762000" y="228600"/>
            <a:ext cx="7010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720" tIns="45360" rIns="90720" bIns="4536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sz="280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GMRT  Upgrade : Optical  Fibre  Systems</a:t>
            </a:r>
          </a:p>
        </p:txBody>
      </p:sp>
      <p:pic>
        <p:nvPicPr>
          <p:cNvPr id="404484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766763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404485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89875" y="0"/>
            <a:ext cx="1254125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404487" name="Picture 2" descr="E:\GSG\New folder\New folder\WP_20150605_029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35275" y="1355725"/>
            <a:ext cx="2879725" cy="512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04488" name="Picture 3" descr="E:\GSG\New folder\New folder\WP_20150605_028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69013" y="1282700"/>
            <a:ext cx="2922587" cy="519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/>
          <p:cNvSpPr/>
          <p:nvPr/>
        </p:nvSpPr>
        <p:spPr>
          <a:xfrm>
            <a:off x="147638" y="1989991"/>
            <a:ext cx="2519362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eaLnBrk="1" hangingPunct="1">
              <a:spcBef>
                <a:spcPts val="600"/>
              </a:spcBef>
              <a:buClr>
                <a:srgbClr val="C0C0C0"/>
              </a:buClr>
              <a:buSzPct val="115000"/>
            </a:pPr>
            <a:r>
              <a:rPr lang="en-US" altLang="en-US" sz="2400" dirty="0" smtClean="0">
                <a:solidFill>
                  <a:srgbClr val="00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Completed </a:t>
            </a:r>
            <a:r>
              <a:rPr lang="en-US" altLang="en-US" sz="2400" dirty="0">
                <a:solidFill>
                  <a:srgbClr val="00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installation </a:t>
            </a:r>
            <a:r>
              <a:rPr lang="en-US" altLang="en-US" sz="2400" dirty="0" smtClean="0">
                <a:solidFill>
                  <a:srgbClr val="00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for  </a:t>
            </a:r>
            <a:r>
              <a:rPr lang="en-US" altLang="en-US" sz="2400" dirty="0">
                <a:solidFill>
                  <a:srgbClr val="00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all 30 antennas </a:t>
            </a:r>
            <a:r>
              <a:rPr lang="en-US" altLang="en-US" sz="2400" dirty="0" smtClean="0">
                <a:solidFill>
                  <a:srgbClr val="00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 September 2015 and </a:t>
            </a:r>
            <a:r>
              <a:rPr lang="en-US" altLang="en-US" sz="2400" dirty="0">
                <a:solidFill>
                  <a:srgbClr val="00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working </a:t>
            </a:r>
            <a:r>
              <a:rPr lang="en-US" altLang="en-US" sz="2400" dirty="0" smtClean="0">
                <a:solidFill>
                  <a:srgbClr val="00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well </a:t>
            </a:r>
            <a:endParaRPr lang="en-US" altLang="en-US" sz="240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578" name="Text Box 1"/>
          <p:cNvSpPr txBox="1">
            <a:spLocks noChangeArrowheads="1"/>
          </p:cNvSpPr>
          <p:nvPr/>
        </p:nvSpPr>
        <p:spPr bwMode="auto">
          <a:xfrm>
            <a:off x="493713" y="179388"/>
            <a:ext cx="7659687" cy="520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Ctr="1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>
                <a:solidFill>
                  <a:srgbClr val="FFFF00"/>
                </a:solidFill>
                <a:latin typeface="Times New Roman" panose="02020603050405020304" pitchFamily="18" charset="0"/>
              </a:rPr>
              <a:t>Overview  of  uGMRT  Receiver  System </a:t>
            </a:r>
          </a:p>
        </p:txBody>
      </p:sp>
      <p:pic>
        <p:nvPicPr>
          <p:cNvPr id="40857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766763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408580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89875" y="0"/>
            <a:ext cx="1254125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408581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0" y="1262063"/>
            <a:ext cx="4064000" cy="532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408582" name="Text Box 7"/>
          <p:cNvSpPr txBox="1">
            <a:spLocks noChangeArrowheads="1"/>
          </p:cNvSpPr>
          <p:nvPr/>
        </p:nvSpPr>
        <p:spPr bwMode="auto">
          <a:xfrm>
            <a:off x="14288" y="1281113"/>
            <a:ext cx="4786312" cy="5791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marL="336550" indent="-3365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32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8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eaLnBrk="1" hangingPunct="1">
              <a:buClr>
                <a:srgbClr val="FFC000"/>
              </a:buClr>
              <a:buFont typeface="Wingdings" panose="05000000000000000000" pitchFamily="2" charset="2"/>
              <a:buChar char=""/>
            </a:pPr>
            <a:r>
              <a:rPr lang="en-US" altLang="en-US" sz="22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Broad-band feeds + FE (in octaves)  : </a:t>
            </a:r>
          </a:p>
          <a:p>
            <a:pPr lvl="1" eaLnBrk="1" hangingPunct="1">
              <a:spcBef>
                <a:spcPts val="800"/>
              </a:spcBef>
              <a:buClr>
                <a:srgbClr val="FFC000"/>
              </a:buClr>
              <a:buFont typeface="Wingdings" panose="05000000000000000000" pitchFamily="2" charset="2"/>
              <a:buChar char=""/>
            </a:pPr>
            <a:r>
              <a:rPr lang="en-US" altLang="en-US" sz="2000" dirty="0" smtClean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120 </a:t>
            </a:r>
            <a:r>
              <a:rPr lang="en-US" altLang="en-US" sz="20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 </a:t>
            </a:r>
            <a:r>
              <a:rPr lang="en-US" altLang="en-US" sz="2000" dirty="0" smtClean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250 </a:t>
            </a:r>
            <a:r>
              <a:rPr lang="en-US" altLang="en-US" sz="20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MHz   (replacing 150)</a:t>
            </a:r>
          </a:p>
          <a:p>
            <a:pPr lvl="1" eaLnBrk="1" hangingPunct="1">
              <a:spcBef>
                <a:spcPts val="800"/>
              </a:spcBef>
              <a:buClr>
                <a:srgbClr val="FFC000"/>
              </a:buClr>
              <a:buFont typeface="Wingdings" panose="05000000000000000000" pitchFamily="2" charset="2"/>
              <a:buChar char=""/>
            </a:pPr>
            <a:r>
              <a:rPr lang="en-US" altLang="en-US" sz="20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250 – 500 MHz   (replacing 325)</a:t>
            </a:r>
          </a:p>
          <a:p>
            <a:pPr lvl="1" eaLnBrk="1" hangingPunct="1">
              <a:spcBef>
                <a:spcPts val="800"/>
              </a:spcBef>
              <a:buClr>
                <a:srgbClr val="FFC000"/>
              </a:buClr>
              <a:buFont typeface="Wingdings" panose="05000000000000000000" pitchFamily="2" charset="2"/>
              <a:buChar char=""/>
            </a:pPr>
            <a:r>
              <a:rPr lang="en-US" altLang="en-US" sz="20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550 – 900 MHz   (replacing 610)</a:t>
            </a:r>
          </a:p>
          <a:p>
            <a:pPr lvl="1" eaLnBrk="1" hangingPunct="1">
              <a:spcBef>
                <a:spcPts val="800"/>
              </a:spcBef>
              <a:buClr>
                <a:srgbClr val="FFC000"/>
              </a:buClr>
              <a:buFont typeface="Wingdings" panose="05000000000000000000" pitchFamily="2" charset="2"/>
              <a:buChar char=""/>
            </a:pPr>
            <a:r>
              <a:rPr lang="en-US" altLang="en-US" sz="20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1000 – 1450 MHz (updating L-band) </a:t>
            </a:r>
          </a:p>
          <a:p>
            <a:pPr eaLnBrk="1" hangingPunct="1">
              <a:buClr>
                <a:srgbClr val="FFC000"/>
              </a:buClr>
              <a:buFont typeface="Wingdings" panose="05000000000000000000" pitchFamily="2" charset="2"/>
              <a:buChar char=""/>
            </a:pPr>
            <a:r>
              <a:rPr lang="en-US" altLang="en-US" sz="22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Modified optical </a:t>
            </a:r>
            <a:r>
              <a:rPr lang="en-US" altLang="en-US" sz="22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fibre</a:t>
            </a:r>
            <a:r>
              <a:rPr lang="en-US" altLang="en-US" sz="22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system to cater to wideband (50 to 2000 MHz) dual pol RF signals (while allowing existing IF signals) </a:t>
            </a:r>
          </a:p>
          <a:p>
            <a:pPr eaLnBrk="1" hangingPunct="1">
              <a:buClr>
                <a:srgbClr val="FFC000"/>
              </a:buClr>
              <a:buFont typeface="Wingdings" panose="05000000000000000000" pitchFamily="2" charset="2"/>
              <a:buChar char=""/>
            </a:pPr>
            <a:r>
              <a:rPr lang="en-US" alt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Analog back-end system to translate RF signals to 0 - 400 MHz baseband </a:t>
            </a:r>
          </a:p>
          <a:p>
            <a:pPr eaLnBrk="1" hangingPunct="1">
              <a:buClr>
                <a:srgbClr val="FFC000"/>
              </a:buClr>
              <a:buFont typeface="Wingdings" panose="05000000000000000000" pitchFamily="2" charset="2"/>
              <a:buChar char=""/>
            </a:pPr>
            <a:r>
              <a:rPr lang="en-US" altLang="en-US" sz="22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Digital back-end system process 400 MHz BW for </a:t>
            </a:r>
            <a:r>
              <a:rPr lang="en-US" altLang="en-US" sz="22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interferometric</a:t>
            </a:r>
            <a:r>
              <a:rPr lang="en-US" altLang="en-US" sz="22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and beam modes </a:t>
            </a:r>
          </a:p>
          <a:p>
            <a:pPr eaLnBrk="1" hangingPunct="1">
              <a:buClr>
                <a:srgbClr val="FFC000"/>
              </a:buClr>
              <a:buFont typeface="Wingdings" panose="05000000000000000000" pitchFamily="2" charset="2"/>
              <a:buChar char=""/>
            </a:pPr>
            <a:endParaRPr lang="en-US" altLang="en-US" sz="2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2674" name="Text Box 1"/>
          <p:cNvSpPr txBox="1">
            <a:spLocks noChangeArrowheads="1"/>
          </p:cNvSpPr>
          <p:nvPr/>
        </p:nvSpPr>
        <p:spPr bwMode="auto">
          <a:xfrm>
            <a:off x="493713" y="73025"/>
            <a:ext cx="7924800" cy="936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Ctr="1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sz="3600">
                <a:solidFill>
                  <a:srgbClr val="FFFF00"/>
                </a:solidFill>
                <a:latin typeface="Times New Roman" panose="02020603050405020304" pitchFamily="18" charset="0"/>
              </a:rPr>
              <a:t>uGMRT :  Analog Backend </a:t>
            </a:r>
          </a:p>
        </p:txBody>
      </p:sp>
      <p:pic>
        <p:nvPicPr>
          <p:cNvPr id="41267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766763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412676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89875" y="0"/>
            <a:ext cx="1254125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412677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2471738"/>
            <a:ext cx="8839200" cy="4357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412678" name="Text Box 5"/>
          <p:cNvSpPr txBox="1">
            <a:spLocks noChangeArrowheads="1"/>
          </p:cNvSpPr>
          <p:nvPr/>
        </p:nvSpPr>
        <p:spPr bwMode="auto">
          <a:xfrm>
            <a:off x="119743" y="974272"/>
            <a:ext cx="8780463" cy="1706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720" tIns="45360" rIns="90720" bIns="45360"/>
          <a:lstStyle>
            <a:lvl1pPr marL="336550" indent="-3365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32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8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eaLnBrk="1" hangingPunct="1">
              <a:spcBef>
                <a:spcPts val="600"/>
              </a:spcBef>
              <a:buClr>
                <a:srgbClr val="C0C0C0"/>
              </a:buClr>
              <a:buSzPct val="115000"/>
              <a:buFont typeface="Wingdings" panose="05000000000000000000" pitchFamily="2" charset="2"/>
              <a:buChar char=""/>
            </a:pPr>
            <a:r>
              <a:rPr lang="en-US" alt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Receives wideband RF signals from OF system output</a:t>
            </a:r>
          </a:p>
          <a:p>
            <a:pPr eaLnBrk="1" hangingPunct="1">
              <a:spcBef>
                <a:spcPts val="600"/>
              </a:spcBef>
              <a:buClr>
                <a:srgbClr val="C0C0C0"/>
              </a:buClr>
              <a:buSzPct val="115000"/>
              <a:buFont typeface="Wingdings" panose="05000000000000000000" pitchFamily="2" charset="2"/>
              <a:buChar char=""/>
            </a:pPr>
            <a:r>
              <a:rPr lang="en-US" alt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Converts to baseband signals of 100, 200, 400 MHz BW after appropriate signal conditioning (amplification, filtering </a:t>
            </a:r>
            <a:r>
              <a:rPr lang="en-US" alt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etc</a:t>
            </a:r>
            <a:r>
              <a:rPr lang="en-US" alt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770" name="Text Box 1"/>
          <p:cNvSpPr txBox="1">
            <a:spLocks noChangeArrowheads="1"/>
          </p:cNvSpPr>
          <p:nvPr/>
        </p:nvSpPr>
        <p:spPr bwMode="auto">
          <a:xfrm>
            <a:off x="493713" y="73025"/>
            <a:ext cx="7924800" cy="936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Ctr="1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>
                <a:solidFill>
                  <a:srgbClr val="FFFF00"/>
                </a:solidFill>
                <a:latin typeface="Times New Roman" panose="02020603050405020304" pitchFamily="18" charset="0"/>
              </a:rPr>
              <a:t>uGMRT :  Analog Backend Status  </a:t>
            </a:r>
          </a:p>
        </p:txBody>
      </p:sp>
      <p:pic>
        <p:nvPicPr>
          <p:cNvPr id="41677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766763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416772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89875" y="0"/>
            <a:ext cx="1254125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416773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2009775"/>
            <a:ext cx="7726363" cy="4776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416774" name="Text Box 5"/>
          <p:cNvSpPr txBox="1">
            <a:spLocks noChangeArrowheads="1"/>
          </p:cNvSpPr>
          <p:nvPr/>
        </p:nvSpPr>
        <p:spPr bwMode="auto">
          <a:xfrm>
            <a:off x="76200" y="1009650"/>
            <a:ext cx="8780463" cy="1587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720" tIns="45360" rIns="90720" bIns="45360"/>
          <a:lstStyle>
            <a:lvl1pPr marL="336550" indent="-3365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32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8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eaLnBrk="1" hangingPunct="1">
              <a:spcBef>
                <a:spcPts val="600"/>
              </a:spcBef>
              <a:buClr>
                <a:srgbClr val="C0C0C0"/>
              </a:buClr>
              <a:buSzPct val="115000"/>
              <a:buFont typeface="Wingdings" panose="05000000000000000000" pitchFamily="2" charset="2"/>
              <a:buChar char=""/>
            </a:pPr>
            <a:r>
              <a:rPr lang="en-US" altLang="en-US" sz="2400" dirty="0">
                <a:solidFill>
                  <a:srgbClr val="00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Phase-I  30-antenna system installation completed</a:t>
            </a:r>
            <a:r>
              <a:rPr lang="en-US" alt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;  peripheral units under installation as part of phase-II    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058" name="Text Box 1"/>
          <p:cNvSpPr txBox="1">
            <a:spLocks noChangeArrowheads="1"/>
          </p:cNvSpPr>
          <p:nvPr/>
        </p:nvSpPr>
        <p:spPr bwMode="auto">
          <a:xfrm>
            <a:off x="493713" y="179388"/>
            <a:ext cx="7659687" cy="520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Ctr="1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>
                <a:solidFill>
                  <a:srgbClr val="FFFF00"/>
                </a:solidFill>
                <a:latin typeface="Times New Roman" panose="02020603050405020304" pitchFamily="18" charset="0"/>
              </a:rPr>
              <a:t>Overview  of  uGMRT  Receiver  System </a:t>
            </a:r>
          </a:p>
        </p:txBody>
      </p:sp>
      <p:pic>
        <p:nvPicPr>
          <p:cNvPr id="42905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766763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429060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89875" y="0"/>
            <a:ext cx="1254125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429061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0" y="1262063"/>
            <a:ext cx="4064000" cy="532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429062" name="Text Box 7"/>
          <p:cNvSpPr txBox="1">
            <a:spLocks noChangeArrowheads="1"/>
          </p:cNvSpPr>
          <p:nvPr/>
        </p:nvSpPr>
        <p:spPr bwMode="auto">
          <a:xfrm>
            <a:off x="14288" y="1281113"/>
            <a:ext cx="4786312" cy="5791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marL="336550" indent="-3365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32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8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eaLnBrk="1" hangingPunct="1">
              <a:buClr>
                <a:srgbClr val="FFC000"/>
              </a:buClr>
              <a:buFont typeface="Wingdings" panose="05000000000000000000" pitchFamily="2" charset="2"/>
              <a:buChar char=""/>
            </a:pPr>
            <a:r>
              <a:rPr lang="en-US" altLang="en-US" sz="22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Broad-band feeds + FE (in octaves)  : </a:t>
            </a:r>
          </a:p>
          <a:p>
            <a:pPr lvl="1" eaLnBrk="1" hangingPunct="1">
              <a:spcBef>
                <a:spcPts val="800"/>
              </a:spcBef>
              <a:buClr>
                <a:srgbClr val="FFC000"/>
              </a:buClr>
              <a:buFont typeface="Wingdings" panose="05000000000000000000" pitchFamily="2" charset="2"/>
              <a:buChar char=""/>
            </a:pPr>
            <a:r>
              <a:rPr lang="en-US" altLang="en-US" sz="2000" dirty="0" smtClean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120 </a:t>
            </a:r>
            <a:r>
              <a:rPr lang="en-US" altLang="en-US" sz="20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 </a:t>
            </a:r>
            <a:r>
              <a:rPr lang="en-US" altLang="en-US" sz="2000" dirty="0" smtClean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250 </a:t>
            </a:r>
            <a:r>
              <a:rPr lang="en-US" altLang="en-US" sz="20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MHz   (replacing 150)</a:t>
            </a:r>
          </a:p>
          <a:p>
            <a:pPr lvl="1" eaLnBrk="1" hangingPunct="1">
              <a:spcBef>
                <a:spcPts val="800"/>
              </a:spcBef>
              <a:buClr>
                <a:srgbClr val="FFC000"/>
              </a:buClr>
              <a:buFont typeface="Wingdings" panose="05000000000000000000" pitchFamily="2" charset="2"/>
              <a:buChar char=""/>
            </a:pPr>
            <a:r>
              <a:rPr lang="en-US" altLang="en-US" sz="20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250 – 500 MHz   (replacing 325)</a:t>
            </a:r>
          </a:p>
          <a:p>
            <a:pPr lvl="1" eaLnBrk="1" hangingPunct="1">
              <a:spcBef>
                <a:spcPts val="800"/>
              </a:spcBef>
              <a:buClr>
                <a:srgbClr val="FFC000"/>
              </a:buClr>
              <a:buFont typeface="Wingdings" panose="05000000000000000000" pitchFamily="2" charset="2"/>
              <a:buChar char=""/>
            </a:pPr>
            <a:r>
              <a:rPr lang="en-US" altLang="en-US" sz="20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550 – 900 MHz   (replacing 610)</a:t>
            </a:r>
          </a:p>
          <a:p>
            <a:pPr lvl="1" eaLnBrk="1" hangingPunct="1">
              <a:spcBef>
                <a:spcPts val="800"/>
              </a:spcBef>
              <a:buClr>
                <a:srgbClr val="FFC000"/>
              </a:buClr>
              <a:buFont typeface="Wingdings" panose="05000000000000000000" pitchFamily="2" charset="2"/>
              <a:buChar char=""/>
            </a:pPr>
            <a:r>
              <a:rPr lang="en-US" altLang="en-US" sz="20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1000 – 1450 MHz (updating L-band) </a:t>
            </a:r>
          </a:p>
          <a:p>
            <a:pPr eaLnBrk="1" hangingPunct="1">
              <a:buClr>
                <a:srgbClr val="FFC000"/>
              </a:buClr>
              <a:buFont typeface="Wingdings" panose="05000000000000000000" pitchFamily="2" charset="2"/>
              <a:buChar char=""/>
            </a:pPr>
            <a:r>
              <a:rPr lang="en-US" altLang="en-US" sz="22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Modified optical </a:t>
            </a:r>
            <a:r>
              <a:rPr lang="en-US" altLang="en-US" sz="22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fibre</a:t>
            </a:r>
            <a:r>
              <a:rPr lang="en-US" altLang="en-US" sz="22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system to cater to wideband (50 to 2000 MHz) dual pol RF signals (while allowing existing IF signals) </a:t>
            </a:r>
          </a:p>
          <a:p>
            <a:pPr eaLnBrk="1" hangingPunct="1">
              <a:buClr>
                <a:srgbClr val="FFC000"/>
              </a:buClr>
              <a:buFont typeface="Wingdings" panose="05000000000000000000" pitchFamily="2" charset="2"/>
              <a:buChar char=""/>
            </a:pPr>
            <a:r>
              <a:rPr lang="en-US" altLang="en-US" sz="22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Analog back-end system to translate RF signals to 0 - 400 MHz baseband </a:t>
            </a:r>
          </a:p>
          <a:p>
            <a:pPr eaLnBrk="1" hangingPunct="1">
              <a:buClr>
                <a:srgbClr val="FFC000"/>
              </a:buClr>
              <a:buFont typeface="Wingdings" panose="05000000000000000000" pitchFamily="2" charset="2"/>
              <a:buChar char=""/>
            </a:pPr>
            <a:r>
              <a:rPr lang="en-US" alt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Digital back-end system process 400 MHz BW for </a:t>
            </a:r>
            <a:r>
              <a:rPr lang="en-US" altLang="en-US" sz="2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interferometric</a:t>
            </a:r>
            <a:r>
              <a:rPr lang="en-US" alt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and beam modes </a:t>
            </a:r>
          </a:p>
          <a:p>
            <a:pPr eaLnBrk="1" hangingPunct="1">
              <a:buClr>
                <a:srgbClr val="FFC000"/>
              </a:buClr>
              <a:buFont typeface="Wingdings" panose="05000000000000000000" pitchFamily="2" charset="2"/>
              <a:buChar char=""/>
            </a:pPr>
            <a:endParaRPr lang="en-US" altLang="en-US" sz="2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017" name="Text Box 1"/>
          <p:cNvSpPr txBox="1">
            <a:spLocks noChangeArrowheads="1"/>
          </p:cNvSpPr>
          <p:nvPr/>
        </p:nvSpPr>
        <p:spPr bwMode="auto">
          <a:xfrm>
            <a:off x="1581150" y="-26988"/>
            <a:ext cx="5870575" cy="10350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1360" tIns="40680" rIns="81360" bIns="4068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9pPr>
          </a:lstStyle>
          <a:p>
            <a:pPr eaLnBrk="1" hangingPunct="1">
              <a:buSzPct val="100000"/>
              <a:defRPr/>
            </a:pPr>
            <a:r>
              <a:rPr lang="en-GB" altLang="en-US" sz="3200" b="1" dirty="0" smtClean="0">
                <a:solidFill>
                  <a:srgbClr val="FFCC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anose="02020603050405020304" pitchFamily="18" charset="0"/>
                <a:cs typeface="Arial" panose="020B0604020202020204" pitchFamily="34" charset="0"/>
              </a:rPr>
              <a:t>    </a:t>
            </a:r>
            <a:r>
              <a:rPr lang="en-GB" altLang="en-US" sz="3200" dirty="0" err="1" smtClean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uGMRT</a:t>
            </a:r>
            <a:r>
              <a:rPr lang="en-GB" altLang="en-US" sz="3200" dirty="0" smtClean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Digital Backend :  </a:t>
            </a:r>
          </a:p>
          <a:p>
            <a:pPr eaLnBrk="1" hangingPunct="1">
              <a:buSzPct val="100000"/>
              <a:defRPr/>
            </a:pPr>
            <a:r>
              <a:rPr lang="en-GB" altLang="en-US" sz="3200" dirty="0" smtClean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Hybrid  Correlator   Design </a:t>
            </a:r>
          </a:p>
          <a:p>
            <a:pPr eaLnBrk="1" hangingPunct="1">
              <a:buSzPct val="100000"/>
              <a:defRPr/>
            </a:pPr>
            <a:r>
              <a:rPr lang="en-GB" alt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       </a:t>
            </a:r>
          </a:p>
        </p:txBody>
      </p:sp>
      <p:pic>
        <p:nvPicPr>
          <p:cNvPr id="431107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766763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431108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89875" y="0"/>
            <a:ext cx="1254125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grpSp>
        <p:nvGrpSpPr>
          <p:cNvPr id="431109" name="Group 4"/>
          <p:cNvGrpSpPr>
            <a:grpSpLocks/>
          </p:cNvGrpSpPr>
          <p:nvPr/>
        </p:nvGrpSpPr>
        <p:grpSpPr bwMode="auto">
          <a:xfrm>
            <a:off x="26988" y="1216025"/>
            <a:ext cx="9117012" cy="5483225"/>
            <a:chOff x="17" y="766"/>
            <a:chExt cx="5743" cy="3454"/>
          </a:xfrm>
        </p:grpSpPr>
        <p:grpSp>
          <p:nvGrpSpPr>
            <p:cNvPr id="431117" name="Group 5"/>
            <p:cNvGrpSpPr>
              <a:grpSpLocks/>
            </p:cNvGrpSpPr>
            <p:nvPr/>
          </p:nvGrpSpPr>
          <p:grpSpPr bwMode="auto">
            <a:xfrm>
              <a:off x="17" y="2985"/>
              <a:ext cx="3956" cy="641"/>
              <a:chOff x="17" y="2985"/>
              <a:chExt cx="3956" cy="641"/>
            </a:xfrm>
          </p:grpSpPr>
          <p:grpSp>
            <p:nvGrpSpPr>
              <p:cNvPr id="431166" name="Group 6"/>
              <p:cNvGrpSpPr>
                <a:grpSpLocks/>
              </p:cNvGrpSpPr>
              <p:nvPr/>
            </p:nvGrpSpPr>
            <p:grpSpPr bwMode="auto">
              <a:xfrm>
                <a:off x="17" y="2985"/>
                <a:ext cx="873" cy="641"/>
                <a:chOff x="17" y="2985"/>
                <a:chExt cx="873" cy="641"/>
              </a:xfrm>
            </p:grpSpPr>
            <p:sp>
              <p:nvSpPr>
                <p:cNvPr id="431179" name="AutoShape 7"/>
                <p:cNvSpPr>
                  <a:spLocks noChangeArrowheads="1"/>
                </p:cNvSpPr>
                <p:nvPr/>
              </p:nvSpPr>
              <p:spPr bwMode="auto">
                <a:xfrm>
                  <a:off x="42" y="2985"/>
                  <a:ext cx="818" cy="604"/>
                </a:xfrm>
                <a:prstGeom prst="flowChartAlternateProcess">
                  <a:avLst/>
                </a:prstGeom>
                <a:solidFill>
                  <a:srgbClr val="009999">
                    <a:alpha val="32941"/>
                  </a:srgbClr>
                </a:solidFill>
                <a:ln w="9360">
                  <a:solidFill>
                    <a:srgbClr val="FF99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eaLnBrk="1" hangingPunct="1"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buNone/>
                  </a:pPr>
                  <a:endParaRPr lang="en-US" altLang="en-US">
                    <a:ea typeface="DejaVu Sans" charset="0"/>
                    <a:cs typeface="DejaVu Sans" charset="0"/>
                  </a:endParaRPr>
                </a:p>
              </p:txBody>
            </p:sp>
            <p:sp>
              <p:nvSpPr>
                <p:cNvPr id="431180" name="Rectangle 8"/>
                <p:cNvSpPr>
                  <a:spLocks noChangeArrowheads="1"/>
                </p:cNvSpPr>
                <p:nvPr/>
              </p:nvSpPr>
              <p:spPr bwMode="auto">
                <a:xfrm>
                  <a:off x="17" y="3043"/>
                  <a:ext cx="873" cy="58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46800" rIns="0" bIns="46800" anchorCtr="1">
                  <a:spAutoFit/>
                </a:bodyPr>
                <a:lstStyle>
                  <a:lvl1pPr>
                    <a:spcBef>
                      <a:spcPts val="800"/>
                    </a:spcBef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32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1pPr>
                  <a:lvl2pPr>
                    <a:spcBef>
                      <a:spcPts val="700"/>
                    </a:spcBef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8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2pPr>
                  <a:lvl3pPr>
                    <a:spcBef>
                      <a:spcPts val="600"/>
                    </a:spcBef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4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3pPr>
                  <a:lvl4pPr>
                    <a:spcBef>
                      <a:spcPts val="500"/>
                    </a:spcBef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0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4pPr>
                  <a:lvl5pPr>
                    <a:spcBef>
                      <a:spcPts val="500"/>
                    </a:spcBef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0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5pPr>
                  <a:lvl6pPr marL="2514600" indent="-228600" defTabSz="449263" eaLnBrk="0" fontAlgn="base" hangingPunct="0">
                    <a:spcBef>
                      <a:spcPts val="500"/>
                    </a:spcBef>
                    <a:spcAft>
                      <a:spcPct val="0"/>
                    </a:spcAft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0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6pPr>
                  <a:lvl7pPr marL="2971800" indent="-228600" defTabSz="449263" eaLnBrk="0" fontAlgn="base" hangingPunct="0">
                    <a:spcBef>
                      <a:spcPts val="500"/>
                    </a:spcBef>
                    <a:spcAft>
                      <a:spcPct val="0"/>
                    </a:spcAft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0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7pPr>
                  <a:lvl8pPr marL="3429000" indent="-228600" defTabSz="449263" eaLnBrk="0" fontAlgn="base" hangingPunct="0">
                    <a:spcBef>
                      <a:spcPts val="500"/>
                    </a:spcBef>
                    <a:spcAft>
                      <a:spcPct val="0"/>
                    </a:spcAft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0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8pPr>
                  <a:lvl9pPr marL="3886200" indent="-228600" defTabSz="449263" eaLnBrk="0" fontAlgn="base" hangingPunct="0">
                    <a:spcBef>
                      <a:spcPts val="500"/>
                    </a:spcBef>
                    <a:spcAft>
                      <a:spcPct val="0"/>
                    </a:spcAft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0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FontTx/>
                    <a:buNone/>
                  </a:pPr>
                  <a:r>
                    <a:rPr lang="en-US" altLang="en-US" sz="1800" b="1">
                      <a:solidFill>
                        <a:srgbClr val="E5FFFF"/>
                      </a:solidFill>
                      <a:latin typeface="Times New Roman" panose="02020603050405020304" pitchFamily="18" charset="0"/>
                      <a:ea typeface="Droid Sans Fallback" charset="0"/>
                      <a:cs typeface="Arial" panose="020B0604020202020204" pitchFamily="34" charset="0"/>
                    </a:rPr>
                    <a:t>Antenna 32</a:t>
                  </a:r>
                </a:p>
                <a:p>
                  <a:pPr algn="ctr" eaLnBrk="1" hangingPunct="1">
                    <a:spcBef>
                      <a:spcPct val="0"/>
                    </a:spcBef>
                    <a:buClrTx/>
                    <a:buFontTx/>
                    <a:buNone/>
                  </a:pPr>
                  <a:r>
                    <a:rPr lang="en-US" altLang="en-US" sz="1800" b="1">
                      <a:solidFill>
                        <a:srgbClr val="E5FFFF"/>
                      </a:solidFill>
                      <a:latin typeface="Times New Roman" panose="02020603050405020304" pitchFamily="18" charset="0"/>
                      <a:ea typeface="Droid Sans Fallback" charset="0"/>
                      <a:cs typeface="Arial" panose="020B0604020202020204" pitchFamily="34" charset="0"/>
                    </a:rPr>
                    <a:t>(400 MHz</a:t>
                  </a:r>
                </a:p>
                <a:p>
                  <a:pPr algn="ctr" eaLnBrk="1" hangingPunct="1">
                    <a:spcBef>
                      <a:spcPct val="0"/>
                    </a:spcBef>
                    <a:buClrTx/>
                    <a:buFontTx/>
                    <a:buNone/>
                  </a:pPr>
                  <a:r>
                    <a:rPr lang="en-US" altLang="en-US" sz="1800" b="1">
                      <a:solidFill>
                        <a:srgbClr val="E5FFFF"/>
                      </a:solidFill>
                      <a:latin typeface="Times New Roman" panose="02020603050405020304" pitchFamily="18" charset="0"/>
                      <a:ea typeface="Droid Sans Fallback" charset="0"/>
                      <a:cs typeface="Arial" panose="020B0604020202020204" pitchFamily="34" charset="0"/>
                    </a:rPr>
                    <a:t>2 pols)</a:t>
                  </a:r>
                </a:p>
              </p:txBody>
            </p:sp>
          </p:grpSp>
          <p:grpSp>
            <p:nvGrpSpPr>
              <p:cNvPr id="431167" name="Group 9"/>
              <p:cNvGrpSpPr>
                <a:grpSpLocks/>
              </p:cNvGrpSpPr>
              <p:nvPr/>
            </p:nvGrpSpPr>
            <p:grpSpPr bwMode="auto">
              <a:xfrm>
                <a:off x="1149" y="3073"/>
                <a:ext cx="736" cy="450"/>
                <a:chOff x="1149" y="3073"/>
                <a:chExt cx="736" cy="450"/>
              </a:xfrm>
            </p:grpSpPr>
            <p:sp>
              <p:nvSpPr>
                <p:cNvPr id="431177" name="AutoShape 10"/>
                <p:cNvSpPr>
                  <a:spLocks noChangeArrowheads="1"/>
                </p:cNvSpPr>
                <p:nvPr/>
              </p:nvSpPr>
              <p:spPr bwMode="auto">
                <a:xfrm>
                  <a:off x="1170" y="3073"/>
                  <a:ext cx="691" cy="434"/>
                </a:xfrm>
                <a:prstGeom prst="flowChartAlternateProcess">
                  <a:avLst/>
                </a:prstGeom>
                <a:solidFill>
                  <a:srgbClr val="009999">
                    <a:alpha val="32941"/>
                  </a:srgbClr>
                </a:solidFill>
                <a:ln w="9360">
                  <a:solidFill>
                    <a:srgbClr val="FF99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eaLnBrk="1" hangingPunct="1"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buNone/>
                  </a:pPr>
                  <a:endParaRPr lang="en-US" altLang="en-US">
                    <a:ea typeface="DejaVu Sans" charset="0"/>
                    <a:cs typeface="DejaVu Sans" charset="0"/>
                  </a:endParaRPr>
                </a:p>
              </p:txBody>
            </p:sp>
            <p:sp>
              <p:nvSpPr>
                <p:cNvPr id="431178" name="Rectangle 11"/>
                <p:cNvSpPr>
                  <a:spLocks noChangeArrowheads="1"/>
                </p:cNvSpPr>
                <p:nvPr/>
              </p:nvSpPr>
              <p:spPr bwMode="auto">
                <a:xfrm>
                  <a:off x="1149" y="3114"/>
                  <a:ext cx="736" cy="40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46800" rIns="0" bIns="46800" anchorCtr="1">
                  <a:spAutoFit/>
                </a:bodyPr>
                <a:lstStyle>
                  <a:lvl1pPr>
                    <a:spcBef>
                      <a:spcPts val="800"/>
                    </a:spcBef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32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1pPr>
                  <a:lvl2pPr>
                    <a:spcBef>
                      <a:spcPts val="700"/>
                    </a:spcBef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8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2pPr>
                  <a:lvl3pPr>
                    <a:spcBef>
                      <a:spcPts val="600"/>
                    </a:spcBef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4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3pPr>
                  <a:lvl4pPr>
                    <a:spcBef>
                      <a:spcPts val="500"/>
                    </a:spcBef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0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4pPr>
                  <a:lvl5pPr>
                    <a:spcBef>
                      <a:spcPts val="500"/>
                    </a:spcBef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0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5pPr>
                  <a:lvl6pPr marL="2514600" indent="-228600" defTabSz="449263" eaLnBrk="0" fontAlgn="base" hangingPunct="0">
                    <a:spcBef>
                      <a:spcPts val="500"/>
                    </a:spcBef>
                    <a:spcAft>
                      <a:spcPct val="0"/>
                    </a:spcAft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0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6pPr>
                  <a:lvl7pPr marL="2971800" indent="-228600" defTabSz="449263" eaLnBrk="0" fontAlgn="base" hangingPunct="0">
                    <a:spcBef>
                      <a:spcPts val="500"/>
                    </a:spcBef>
                    <a:spcAft>
                      <a:spcPct val="0"/>
                    </a:spcAft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0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7pPr>
                  <a:lvl8pPr marL="3429000" indent="-228600" defTabSz="449263" eaLnBrk="0" fontAlgn="base" hangingPunct="0">
                    <a:spcBef>
                      <a:spcPts val="500"/>
                    </a:spcBef>
                    <a:spcAft>
                      <a:spcPct val="0"/>
                    </a:spcAft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0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8pPr>
                  <a:lvl9pPr marL="3886200" indent="-228600" defTabSz="449263" eaLnBrk="0" fontAlgn="base" hangingPunct="0">
                    <a:spcBef>
                      <a:spcPts val="500"/>
                    </a:spcBef>
                    <a:spcAft>
                      <a:spcPct val="0"/>
                    </a:spcAft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0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FontTx/>
                    <a:buNone/>
                  </a:pPr>
                  <a:r>
                    <a:rPr lang="en-US" altLang="en-US" sz="1800" b="1">
                      <a:solidFill>
                        <a:srgbClr val="E5FFFF"/>
                      </a:solidFill>
                      <a:latin typeface="Times New Roman" panose="02020603050405020304" pitchFamily="18" charset="0"/>
                      <a:ea typeface="Droid Sans Fallback" charset="0"/>
                      <a:cs typeface="Arial" panose="020B0604020202020204" pitchFamily="34" charset="0"/>
                    </a:rPr>
                    <a:t>ADC</a:t>
                  </a:r>
                </a:p>
                <a:p>
                  <a:pPr algn="ctr" eaLnBrk="1" hangingPunct="1">
                    <a:spcBef>
                      <a:spcPct val="0"/>
                    </a:spcBef>
                    <a:buClrTx/>
                    <a:buFontTx/>
                    <a:buNone/>
                  </a:pPr>
                  <a:r>
                    <a:rPr lang="en-US" altLang="en-US" sz="1800" b="1">
                      <a:solidFill>
                        <a:srgbClr val="E5FFFF"/>
                      </a:solidFill>
                      <a:latin typeface="Times New Roman" panose="02020603050405020304" pitchFamily="18" charset="0"/>
                      <a:ea typeface="Droid Sans Fallback" charset="0"/>
                      <a:cs typeface="Arial" panose="020B0604020202020204" pitchFamily="34" charset="0"/>
                    </a:rPr>
                    <a:t>(2channels)</a:t>
                  </a:r>
                </a:p>
              </p:txBody>
            </p:sp>
          </p:grpSp>
          <p:grpSp>
            <p:nvGrpSpPr>
              <p:cNvPr id="431168" name="Group 12"/>
              <p:cNvGrpSpPr>
                <a:grpSpLocks/>
              </p:cNvGrpSpPr>
              <p:nvPr/>
            </p:nvGrpSpPr>
            <p:grpSpPr bwMode="auto">
              <a:xfrm>
                <a:off x="2151" y="3073"/>
                <a:ext cx="777" cy="450"/>
                <a:chOff x="2151" y="3073"/>
                <a:chExt cx="777" cy="450"/>
              </a:xfrm>
            </p:grpSpPr>
            <p:sp>
              <p:nvSpPr>
                <p:cNvPr id="431175" name="AutoShape 13"/>
                <p:cNvSpPr>
                  <a:spLocks noChangeArrowheads="1"/>
                </p:cNvSpPr>
                <p:nvPr/>
              </p:nvSpPr>
              <p:spPr bwMode="auto">
                <a:xfrm>
                  <a:off x="2174" y="3073"/>
                  <a:ext cx="728" cy="428"/>
                </a:xfrm>
                <a:prstGeom prst="flowChartAlternateProcess">
                  <a:avLst/>
                </a:prstGeom>
                <a:solidFill>
                  <a:srgbClr val="009999">
                    <a:alpha val="32941"/>
                  </a:srgbClr>
                </a:solidFill>
                <a:ln w="9360">
                  <a:solidFill>
                    <a:srgbClr val="FF99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eaLnBrk="1" hangingPunct="1"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buNone/>
                  </a:pPr>
                  <a:endParaRPr lang="en-US" altLang="en-US">
                    <a:ea typeface="DejaVu Sans" charset="0"/>
                    <a:cs typeface="DejaVu Sans" charset="0"/>
                  </a:endParaRPr>
                </a:p>
              </p:txBody>
            </p:sp>
            <p:sp>
              <p:nvSpPr>
                <p:cNvPr id="431176" name="Rectangle 14"/>
                <p:cNvSpPr>
                  <a:spLocks noChangeArrowheads="1"/>
                </p:cNvSpPr>
                <p:nvPr/>
              </p:nvSpPr>
              <p:spPr bwMode="auto">
                <a:xfrm>
                  <a:off x="2151" y="3114"/>
                  <a:ext cx="777" cy="40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46800" rIns="0" bIns="46800" anchorCtr="1">
                  <a:spAutoFit/>
                </a:bodyPr>
                <a:lstStyle>
                  <a:lvl1pPr>
                    <a:spcBef>
                      <a:spcPts val="800"/>
                    </a:spcBef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32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1pPr>
                  <a:lvl2pPr>
                    <a:spcBef>
                      <a:spcPts val="700"/>
                    </a:spcBef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8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2pPr>
                  <a:lvl3pPr>
                    <a:spcBef>
                      <a:spcPts val="600"/>
                    </a:spcBef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4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3pPr>
                  <a:lvl4pPr>
                    <a:spcBef>
                      <a:spcPts val="500"/>
                    </a:spcBef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0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4pPr>
                  <a:lvl5pPr>
                    <a:spcBef>
                      <a:spcPts val="500"/>
                    </a:spcBef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0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5pPr>
                  <a:lvl6pPr marL="2514600" indent="-228600" defTabSz="449263" eaLnBrk="0" fontAlgn="base" hangingPunct="0">
                    <a:spcBef>
                      <a:spcPts val="500"/>
                    </a:spcBef>
                    <a:spcAft>
                      <a:spcPct val="0"/>
                    </a:spcAft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0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6pPr>
                  <a:lvl7pPr marL="2971800" indent="-228600" defTabSz="449263" eaLnBrk="0" fontAlgn="base" hangingPunct="0">
                    <a:spcBef>
                      <a:spcPts val="500"/>
                    </a:spcBef>
                    <a:spcAft>
                      <a:spcPct val="0"/>
                    </a:spcAft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0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7pPr>
                  <a:lvl8pPr marL="3429000" indent="-228600" defTabSz="449263" eaLnBrk="0" fontAlgn="base" hangingPunct="0">
                    <a:spcBef>
                      <a:spcPts val="500"/>
                    </a:spcBef>
                    <a:spcAft>
                      <a:spcPct val="0"/>
                    </a:spcAft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0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8pPr>
                  <a:lvl9pPr marL="3886200" indent="-228600" defTabSz="449263" eaLnBrk="0" fontAlgn="base" hangingPunct="0">
                    <a:spcBef>
                      <a:spcPts val="500"/>
                    </a:spcBef>
                    <a:spcAft>
                      <a:spcPct val="0"/>
                    </a:spcAft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0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FontTx/>
                    <a:buNone/>
                  </a:pPr>
                  <a:r>
                    <a:rPr lang="en-US" altLang="en-US" sz="1800" b="1">
                      <a:solidFill>
                        <a:srgbClr val="E5FFFF"/>
                      </a:solidFill>
                      <a:latin typeface="Times New Roman" panose="02020603050405020304" pitchFamily="18" charset="0"/>
                      <a:ea typeface="Droid Sans Fallback" charset="0"/>
                      <a:cs typeface="Arial" panose="020B0604020202020204" pitchFamily="34" charset="0"/>
                    </a:rPr>
                    <a:t>FPGA</a:t>
                  </a:r>
                </a:p>
                <a:p>
                  <a:pPr algn="ctr" eaLnBrk="1" hangingPunct="1">
                    <a:spcBef>
                      <a:spcPct val="0"/>
                    </a:spcBef>
                    <a:buClrTx/>
                    <a:buFontTx/>
                    <a:buNone/>
                  </a:pPr>
                  <a:r>
                    <a:rPr lang="en-US" altLang="en-US" sz="1800" b="1">
                      <a:solidFill>
                        <a:srgbClr val="E5FFFF"/>
                      </a:solidFill>
                      <a:latin typeface="Times New Roman" panose="02020603050405020304" pitchFamily="18" charset="0"/>
                      <a:ea typeface="Droid Sans Fallback" charset="0"/>
                      <a:cs typeface="Arial" panose="020B0604020202020204" pitchFamily="34" charset="0"/>
                    </a:rPr>
                    <a:t>(packetizer)</a:t>
                  </a:r>
                </a:p>
              </p:txBody>
            </p:sp>
          </p:grpSp>
          <p:sp>
            <p:nvSpPr>
              <p:cNvPr id="431169" name="AutoShape 15"/>
              <p:cNvSpPr>
                <a:spLocks noChangeArrowheads="1"/>
              </p:cNvSpPr>
              <p:nvPr/>
            </p:nvSpPr>
            <p:spPr bwMode="auto">
              <a:xfrm>
                <a:off x="1889" y="3160"/>
                <a:ext cx="238" cy="190"/>
              </a:xfrm>
              <a:prstGeom prst="notchedRightArrow">
                <a:avLst>
                  <a:gd name="adj1" fmla="val 50231"/>
                  <a:gd name="adj2" fmla="val 31577"/>
                </a:avLst>
              </a:prstGeom>
              <a:noFill/>
              <a:ln w="9360">
                <a:solidFill>
                  <a:srgbClr val="00CC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1" hangingPunct="1"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endParaRPr lang="en-US" altLang="en-US">
                  <a:ea typeface="DejaVu Sans" charset="0"/>
                  <a:cs typeface="DejaVu Sans" charset="0"/>
                </a:endParaRPr>
              </a:p>
            </p:txBody>
          </p:sp>
          <p:grpSp>
            <p:nvGrpSpPr>
              <p:cNvPr id="431170" name="Group 16"/>
              <p:cNvGrpSpPr>
                <a:grpSpLocks/>
              </p:cNvGrpSpPr>
              <p:nvPr/>
            </p:nvGrpSpPr>
            <p:grpSpPr bwMode="auto">
              <a:xfrm>
                <a:off x="3196" y="3073"/>
                <a:ext cx="777" cy="445"/>
                <a:chOff x="3196" y="3073"/>
                <a:chExt cx="777" cy="445"/>
              </a:xfrm>
            </p:grpSpPr>
            <p:sp>
              <p:nvSpPr>
                <p:cNvPr id="431173" name="AutoShape 17"/>
                <p:cNvSpPr>
                  <a:spLocks noChangeArrowheads="1"/>
                </p:cNvSpPr>
                <p:nvPr/>
              </p:nvSpPr>
              <p:spPr bwMode="auto">
                <a:xfrm>
                  <a:off x="3219" y="3073"/>
                  <a:ext cx="728" cy="430"/>
                </a:xfrm>
                <a:prstGeom prst="flowChartAlternateProcess">
                  <a:avLst/>
                </a:prstGeom>
                <a:solidFill>
                  <a:srgbClr val="009999">
                    <a:alpha val="32941"/>
                  </a:srgbClr>
                </a:solidFill>
                <a:ln w="9360">
                  <a:solidFill>
                    <a:srgbClr val="FF99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eaLnBrk="1" hangingPunct="1"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buNone/>
                  </a:pPr>
                  <a:endParaRPr lang="en-US" altLang="en-US">
                    <a:ea typeface="DejaVu Sans" charset="0"/>
                    <a:cs typeface="DejaVu Sans" charset="0"/>
                  </a:endParaRPr>
                </a:p>
              </p:txBody>
            </p:sp>
            <p:sp>
              <p:nvSpPr>
                <p:cNvPr id="431174" name="Rectangle 18"/>
                <p:cNvSpPr>
                  <a:spLocks noChangeArrowheads="1"/>
                </p:cNvSpPr>
                <p:nvPr/>
              </p:nvSpPr>
              <p:spPr bwMode="auto">
                <a:xfrm>
                  <a:off x="3196" y="3114"/>
                  <a:ext cx="777" cy="40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46800" rIns="0" bIns="46800" anchorCtr="1">
                  <a:spAutoFit/>
                </a:bodyPr>
                <a:lstStyle>
                  <a:lvl1pPr>
                    <a:spcBef>
                      <a:spcPts val="800"/>
                    </a:spcBef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32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1pPr>
                  <a:lvl2pPr>
                    <a:spcBef>
                      <a:spcPts val="700"/>
                    </a:spcBef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8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2pPr>
                  <a:lvl3pPr>
                    <a:spcBef>
                      <a:spcPts val="600"/>
                    </a:spcBef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4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3pPr>
                  <a:lvl4pPr>
                    <a:spcBef>
                      <a:spcPts val="500"/>
                    </a:spcBef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0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4pPr>
                  <a:lvl5pPr>
                    <a:spcBef>
                      <a:spcPts val="500"/>
                    </a:spcBef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0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5pPr>
                  <a:lvl6pPr marL="2514600" indent="-228600" defTabSz="449263" eaLnBrk="0" fontAlgn="base" hangingPunct="0">
                    <a:spcBef>
                      <a:spcPts val="500"/>
                    </a:spcBef>
                    <a:spcAft>
                      <a:spcPct val="0"/>
                    </a:spcAft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0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6pPr>
                  <a:lvl7pPr marL="2971800" indent="-228600" defTabSz="449263" eaLnBrk="0" fontAlgn="base" hangingPunct="0">
                    <a:spcBef>
                      <a:spcPts val="500"/>
                    </a:spcBef>
                    <a:spcAft>
                      <a:spcPct val="0"/>
                    </a:spcAft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0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7pPr>
                  <a:lvl8pPr marL="3429000" indent="-228600" defTabSz="449263" eaLnBrk="0" fontAlgn="base" hangingPunct="0">
                    <a:spcBef>
                      <a:spcPts val="500"/>
                    </a:spcBef>
                    <a:spcAft>
                      <a:spcPct val="0"/>
                    </a:spcAft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0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8pPr>
                  <a:lvl9pPr marL="3886200" indent="-228600" defTabSz="449263" eaLnBrk="0" fontAlgn="base" hangingPunct="0">
                    <a:spcBef>
                      <a:spcPts val="500"/>
                    </a:spcBef>
                    <a:spcAft>
                      <a:spcPct val="0"/>
                    </a:spcAft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0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FontTx/>
                    <a:buNone/>
                  </a:pPr>
                  <a:r>
                    <a:rPr lang="en-US" altLang="en-US" sz="1800" b="1">
                      <a:solidFill>
                        <a:srgbClr val="00FF00"/>
                      </a:solidFill>
                      <a:latin typeface="Times New Roman" panose="02020603050405020304" pitchFamily="18" charset="0"/>
                      <a:ea typeface="Droid Sans Fallback" charset="0"/>
                      <a:cs typeface="Arial" panose="020B0604020202020204" pitchFamily="34" charset="0"/>
                    </a:rPr>
                    <a:t>CPU + GPU </a:t>
                  </a:r>
                </a:p>
                <a:p>
                  <a:pPr algn="ctr" eaLnBrk="1" hangingPunct="1">
                    <a:spcBef>
                      <a:spcPct val="0"/>
                    </a:spcBef>
                    <a:buClrTx/>
                    <a:buFontTx/>
                    <a:buNone/>
                  </a:pPr>
                  <a:r>
                    <a:rPr lang="en-US" altLang="en-US" sz="1800" b="1">
                      <a:solidFill>
                        <a:srgbClr val="00FF00"/>
                      </a:solidFill>
                      <a:latin typeface="Times New Roman" panose="02020603050405020304" pitchFamily="18" charset="0"/>
                      <a:ea typeface="Droid Sans Fallback" charset="0"/>
                      <a:cs typeface="Arial" panose="020B0604020202020204" pitchFamily="34" charset="0"/>
                    </a:rPr>
                    <a:t>(correlator)</a:t>
                  </a:r>
                </a:p>
              </p:txBody>
            </p:sp>
          </p:grpSp>
          <p:sp>
            <p:nvSpPr>
              <p:cNvPr id="431171" name="AutoShape 19"/>
              <p:cNvSpPr>
                <a:spLocks noChangeArrowheads="1"/>
              </p:cNvSpPr>
              <p:nvPr/>
            </p:nvSpPr>
            <p:spPr bwMode="auto">
              <a:xfrm>
                <a:off x="2934" y="3204"/>
                <a:ext cx="258" cy="189"/>
              </a:xfrm>
              <a:prstGeom prst="notchedRightArrow">
                <a:avLst>
                  <a:gd name="adj1" fmla="val 50000"/>
                  <a:gd name="adj2" fmla="val 34007"/>
                </a:avLst>
              </a:prstGeom>
              <a:noFill/>
              <a:ln w="9360">
                <a:solidFill>
                  <a:srgbClr val="00CC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1" hangingPunct="1"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endParaRPr lang="en-US" altLang="en-US">
                  <a:ea typeface="DejaVu Sans" charset="0"/>
                  <a:cs typeface="DejaVu Sans" charset="0"/>
                </a:endParaRPr>
              </a:p>
            </p:txBody>
          </p:sp>
          <p:sp>
            <p:nvSpPr>
              <p:cNvPr id="431172" name="AutoShape 20"/>
              <p:cNvSpPr>
                <a:spLocks noChangeArrowheads="1"/>
              </p:cNvSpPr>
              <p:nvPr/>
            </p:nvSpPr>
            <p:spPr bwMode="auto">
              <a:xfrm>
                <a:off x="888" y="3160"/>
                <a:ext cx="257" cy="190"/>
              </a:xfrm>
              <a:prstGeom prst="notchedRightArrow">
                <a:avLst>
                  <a:gd name="adj1" fmla="val 50000"/>
                  <a:gd name="adj2" fmla="val 33972"/>
                </a:avLst>
              </a:prstGeom>
              <a:noFill/>
              <a:ln w="9360">
                <a:solidFill>
                  <a:srgbClr val="00CC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1" hangingPunct="1"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endParaRPr lang="en-US" altLang="en-US">
                  <a:ea typeface="DejaVu Sans" charset="0"/>
                  <a:cs typeface="DejaVu Sans" charset="0"/>
                </a:endParaRPr>
              </a:p>
            </p:txBody>
          </p:sp>
        </p:grpSp>
        <p:grpSp>
          <p:nvGrpSpPr>
            <p:cNvPr id="431118" name="Group 22"/>
            <p:cNvGrpSpPr>
              <a:grpSpLocks/>
            </p:cNvGrpSpPr>
            <p:nvPr/>
          </p:nvGrpSpPr>
          <p:grpSpPr bwMode="auto">
            <a:xfrm>
              <a:off x="4197" y="810"/>
              <a:ext cx="649" cy="2737"/>
              <a:chOff x="4197" y="810"/>
              <a:chExt cx="649" cy="2737"/>
            </a:xfrm>
          </p:grpSpPr>
          <p:sp>
            <p:nvSpPr>
              <p:cNvPr id="431164" name="AutoShape 23"/>
              <p:cNvSpPr>
                <a:spLocks noChangeArrowheads="1"/>
              </p:cNvSpPr>
              <p:nvPr/>
            </p:nvSpPr>
            <p:spPr bwMode="auto">
              <a:xfrm>
                <a:off x="4216" y="810"/>
                <a:ext cx="608" cy="2737"/>
              </a:xfrm>
              <a:prstGeom prst="flowChartAlternateProcess">
                <a:avLst/>
              </a:prstGeom>
              <a:solidFill>
                <a:srgbClr val="009999">
                  <a:alpha val="32941"/>
                </a:srgbClr>
              </a:solidFill>
              <a:ln w="9360">
                <a:solidFill>
                  <a:srgbClr val="FF99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1" hangingPunct="1"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endParaRPr lang="en-US" altLang="en-US">
                  <a:ea typeface="DejaVu Sans" charset="0"/>
                  <a:cs typeface="DejaVu Sans" charset="0"/>
                </a:endParaRPr>
              </a:p>
            </p:txBody>
          </p:sp>
          <p:sp>
            <p:nvSpPr>
              <p:cNvPr id="342040" name="Rectangle 24"/>
              <p:cNvSpPr>
                <a:spLocks noChangeArrowheads="1"/>
              </p:cNvSpPr>
              <p:nvPr/>
            </p:nvSpPr>
            <p:spPr bwMode="auto">
              <a:xfrm>
                <a:off x="4197" y="1066"/>
                <a:ext cx="649" cy="110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46800" rIns="0" bIns="46800" anchorCtr="1">
                <a:spAutoFit/>
              </a:bodyPr>
              <a:lstStyle>
                <a:lvl1pPr>
                  <a:tabLst>
                    <a:tab pos="0" algn="l"/>
                    <a:tab pos="447675" algn="l"/>
                    <a:tab pos="896938" algn="l"/>
                    <a:tab pos="1346200" algn="l"/>
                    <a:tab pos="1795463" algn="l"/>
                    <a:tab pos="2244725" algn="l"/>
                    <a:tab pos="2693988" algn="l"/>
                    <a:tab pos="3143250" algn="l"/>
                    <a:tab pos="3592513" algn="l"/>
                    <a:tab pos="4041775" algn="l"/>
                    <a:tab pos="4491038" algn="l"/>
                    <a:tab pos="4940300" algn="l"/>
                    <a:tab pos="5389563" algn="l"/>
                    <a:tab pos="5838825" algn="l"/>
                    <a:tab pos="6288088" algn="l"/>
                    <a:tab pos="6737350" algn="l"/>
                    <a:tab pos="7186613" algn="l"/>
                    <a:tab pos="7635875" algn="l"/>
                    <a:tab pos="8085138" algn="l"/>
                    <a:tab pos="8534400" algn="l"/>
                    <a:tab pos="8983663" algn="l"/>
                  </a:tabLst>
                  <a:defRPr>
                    <a:solidFill>
                      <a:srgbClr val="FFFFFF"/>
                    </a:solidFill>
                    <a:latin typeface="Book Antiqua" panose="02040602050305030304" pitchFamily="18" charset="0"/>
                    <a:ea typeface="Droid Sans Fallback" charset="0"/>
                    <a:cs typeface="Droid Sans Fallback" charset="0"/>
                  </a:defRPr>
                </a:lvl1pPr>
                <a:lvl2pPr>
                  <a:tabLst>
                    <a:tab pos="0" algn="l"/>
                    <a:tab pos="447675" algn="l"/>
                    <a:tab pos="896938" algn="l"/>
                    <a:tab pos="1346200" algn="l"/>
                    <a:tab pos="1795463" algn="l"/>
                    <a:tab pos="2244725" algn="l"/>
                    <a:tab pos="2693988" algn="l"/>
                    <a:tab pos="3143250" algn="l"/>
                    <a:tab pos="3592513" algn="l"/>
                    <a:tab pos="4041775" algn="l"/>
                    <a:tab pos="4491038" algn="l"/>
                    <a:tab pos="4940300" algn="l"/>
                    <a:tab pos="5389563" algn="l"/>
                    <a:tab pos="5838825" algn="l"/>
                    <a:tab pos="6288088" algn="l"/>
                    <a:tab pos="6737350" algn="l"/>
                    <a:tab pos="7186613" algn="l"/>
                    <a:tab pos="7635875" algn="l"/>
                    <a:tab pos="8085138" algn="l"/>
                    <a:tab pos="8534400" algn="l"/>
                    <a:tab pos="8983663" algn="l"/>
                  </a:tabLst>
                  <a:defRPr>
                    <a:solidFill>
                      <a:srgbClr val="FFFFFF"/>
                    </a:solidFill>
                    <a:latin typeface="Book Antiqua" panose="02040602050305030304" pitchFamily="18" charset="0"/>
                    <a:ea typeface="Droid Sans Fallback" charset="0"/>
                    <a:cs typeface="Droid Sans Fallback" charset="0"/>
                  </a:defRPr>
                </a:lvl2pPr>
                <a:lvl3pPr>
                  <a:tabLst>
                    <a:tab pos="0" algn="l"/>
                    <a:tab pos="447675" algn="l"/>
                    <a:tab pos="896938" algn="l"/>
                    <a:tab pos="1346200" algn="l"/>
                    <a:tab pos="1795463" algn="l"/>
                    <a:tab pos="2244725" algn="l"/>
                    <a:tab pos="2693988" algn="l"/>
                    <a:tab pos="3143250" algn="l"/>
                    <a:tab pos="3592513" algn="l"/>
                    <a:tab pos="4041775" algn="l"/>
                    <a:tab pos="4491038" algn="l"/>
                    <a:tab pos="4940300" algn="l"/>
                    <a:tab pos="5389563" algn="l"/>
                    <a:tab pos="5838825" algn="l"/>
                    <a:tab pos="6288088" algn="l"/>
                    <a:tab pos="6737350" algn="l"/>
                    <a:tab pos="7186613" algn="l"/>
                    <a:tab pos="7635875" algn="l"/>
                    <a:tab pos="8085138" algn="l"/>
                    <a:tab pos="8534400" algn="l"/>
                    <a:tab pos="8983663" algn="l"/>
                  </a:tabLst>
                  <a:defRPr>
                    <a:solidFill>
                      <a:srgbClr val="FFFFFF"/>
                    </a:solidFill>
                    <a:latin typeface="Book Antiqua" panose="02040602050305030304" pitchFamily="18" charset="0"/>
                    <a:ea typeface="Droid Sans Fallback" charset="0"/>
                    <a:cs typeface="Droid Sans Fallback" charset="0"/>
                  </a:defRPr>
                </a:lvl3pPr>
                <a:lvl4pPr>
                  <a:tabLst>
                    <a:tab pos="0" algn="l"/>
                    <a:tab pos="447675" algn="l"/>
                    <a:tab pos="896938" algn="l"/>
                    <a:tab pos="1346200" algn="l"/>
                    <a:tab pos="1795463" algn="l"/>
                    <a:tab pos="2244725" algn="l"/>
                    <a:tab pos="2693988" algn="l"/>
                    <a:tab pos="3143250" algn="l"/>
                    <a:tab pos="3592513" algn="l"/>
                    <a:tab pos="4041775" algn="l"/>
                    <a:tab pos="4491038" algn="l"/>
                    <a:tab pos="4940300" algn="l"/>
                    <a:tab pos="5389563" algn="l"/>
                    <a:tab pos="5838825" algn="l"/>
                    <a:tab pos="6288088" algn="l"/>
                    <a:tab pos="6737350" algn="l"/>
                    <a:tab pos="7186613" algn="l"/>
                    <a:tab pos="7635875" algn="l"/>
                    <a:tab pos="8085138" algn="l"/>
                    <a:tab pos="8534400" algn="l"/>
                    <a:tab pos="8983663" algn="l"/>
                  </a:tabLst>
                  <a:defRPr>
                    <a:solidFill>
                      <a:srgbClr val="FFFFFF"/>
                    </a:solidFill>
                    <a:latin typeface="Book Antiqua" panose="02040602050305030304" pitchFamily="18" charset="0"/>
                    <a:ea typeface="Droid Sans Fallback" charset="0"/>
                    <a:cs typeface="Droid Sans Fallback" charset="0"/>
                  </a:defRPr>
                </a:lvl4pPr>
                <a:lvl5pPr>
                  <a:tabLst>
                    <a:tab pos="0" algn="l"/>
                    <a:tab pos="447675" algn="l"/>
                    <a:tab pos="896938" algn="l"/>
                    <a:tab pos="1346200" algn="l"/>
                    <a:tab pos="1795463" algn="l"/>
                    <a:tab pos="2244725" algn="l"/>
                    <a:tab pos="2693988" algn="l"/>
                    <a:tab pos="3143250" algn="l"/>
                    <a:tab pos="3592513" algn="l"/>
                    <a:tab pos="4041775" algn="l"/>
                    <a:tab pos="4491038" algn="l"/>
                    <a:tab pos="4940300" algn="l"/>
                    <a:tab pos="5389563" algn="l"/>
                    <a:tab pos="5838825" algn="l"/>
                    <a:tab pos="6288088" algn="l"/>
                    <a:tab pos="6737350" algn="l"/>
                    <a:tab pos="7186613" algn="l"/>
                    <a:tab pos="7635875" algn="l"/>
                    <a:tab pos="8085138" algn="l"/>
                    <a:tab pos="8534400" algn="l"/>
                    <a:tab pos="8983663" algn="l"/>
                  </a:tabLst>
                  <a:defRPr>
                    <a:solidFill>
                      <a:srgbClr val="FFFFFF"/>
                    </a:solidFill>
                    <a:latin typeface="Book Antiqua" panose="02040602050305030304" pitchFamily="18" charset="0"/>
                    <a:ea typeface="Droid Sans Fallback" charset="0"/>
                    <a:cs typeface="Droid Sans Fallback" charset="0"/>
                  </a:defRPr>
                </a:lvl5pPr>
                <a:lvl6pPr marL="2514600" indent="-228600" defTabSz="449263" fontAlgn="base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47675" algn="l"/>
                    <a:tab pos="896938" algn="l"/>
                    <a:tab pos="1346200" algn="l"/>
                    <a:tab pos="1795463" algn="l"/>
                    <a:tab pos="2244725" algn="l"/>
                    <a:tab pos="2693988" algn="l"/>
                    <a:tab pos="3143250" algn="l"/>
                    <a:tab pos="3592513" algn="l"/>
                    <a:tab pos="4041775" algn="l"/>
                    <a:tab pos="4491038" algn="l"/>
                    <a:tab pos="4940300" algn="l"/>
                    <a:tab pos="5389563" algn="l"/>
                    <a:tab pos="5838825" algn="l"/>
                    <a:tab pos="6288088" algn="l"/>
                    <a:tab pos="6737350" algn="l"/>
                    <a:tab pos="7186613" algn="l"/>
                    <a:tab pos="7635875" algn="l"/>
                    <a:tab pos="8085138" algn="l"/>
                    <a:tab pos="8534400" algn="l"/>
                    <a:tab pos="8983663" algn="l"/>
                  </a:tabLst>
                  <a:defRPr>
                    <a:solidFill>
                      <a:srgbClr val="FFFFFF"/>
                    </a:solidFill>
                    <a:latin typeface="Book Antiqua" panose="02040602050305030304" pitchFamily="18" charset="0"/>
                    <a:ea typeface="Droid Sans Fallback" charset="0"/>
                    <a:cs typeface="Droid Sans Fallback" charset="0"/>
                  </a:defRPr>
                </a:lvl6pPr>
                <a:lvl7pPr marL="2971800" indent="-228600" defTabSz="449263" fontAlgn="base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47675" algn="l"/>
                    <a:tab pos="896938" algn="l"/>
                    <a:tab pos="1346200" algn="l"/>
                    <a:tab pos="1795463" algn="l"/>
                    <a:tab pos="2244725" algn="l"/>
                    <a:tab pos="2693988" algn="l"/>
                    <a:tab pos="3143250" algn="l"/>
                    <a:tab pos="3592513" algn="l"/>
                    <a:tab pos="4041775" algn="l"/>
                    <a:tab pos="4491038" algn="l"/>
                    <a:tab pos="4940300" algn="l"/>
                    <a:tab pos="5389563" algn="l"/>
                    <a:tab pos="5838825" algn="l"/>
                    <a:tab pos="6288088" algn="l"/>
                    <a:tab pos="6737350" algn="l"/>
                    <a:tab pos="7186613" algn="l"/>
                    <a:tab pos="7635875" algn="l"/>
                    <a:tab pos="8085138" algn="l"/>
                    <a:tab pos="8534400" algn="l"/>
                    <a:tab pos="8983663" algn="l"/>
                  </a:tabLst>
                  <a:defRPr>
                    <a:solidFill>
                      <a:srgbClr val="FFFFFF"/>
                    </a:solidFill>
                    <a:latin typeface="Book Antiqua" panose="02040602050305030304" pitchFamily="18" charset="0"/>
                    <a:ea typeface="Droid Sans Fallback" charset="0"/>
                    <a:cs typeface="Droid Sans Fallback" charset="0"/>
                  </a:defRPr>
                </a:lvl7pPr>
                <a:lvl8pPr marL="3429000" indent="-228600" defTabSz="449263" fontAlgn="base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47675" algn="l"/>
                    <a:tab pos="896938" algn="l"/>
                    <a:tab pos="1346200" algn="l"/>
                    <a:tab pos="1795463" algn="l"/>
                    <a:tab pos="2244725" algn="l"/>
                    <a:tab pos="2693988" algn="l"/>
                    <a:tab pos="3143250" algn="l"/>
                    <a:tab pos="3592513" algn="l"/>
                    <a:tab pos="4041775" algn="l"/>
                    <a:tab pos="4491038" algn="l"/>
                    <a:tab pos="4940300" algn="l"/>
                    <a:tab pos="5389563" algn="l"/>
                    <a:tab pos="5838825" algn="l"/>
                    <a:tab pos="6288088" algn="l"/>
                    <a:tab pos="6737350" algn="l"/>
                    <a:tab pos="7186613" algn="l"/>
                    <a:tab pos="7635875" algn="l"/>
                    <a:tab pos="8085138" algn="l"/>
                    <a:tab pos="8534400" algn="l"/>
                    <a:tab pos="8983663" algn="l"/>
                  </a:tabLst>
                  <a:defRPr>
                    <a:solidFill>
                      <a:srgbClr val="FFFFFF"/>
                    </a:solidFill>
                    <a:latin typeface="Book Antiqua" panose="02040602050305030304" pitchFamily="18" charset="0"/>
                    <a:ea typeface="Droid Sans Fallback" charset="0"/>
                    <a:cs typeface="Droid Sans Fallback" charset="0"/>
                  </a:defRPr>
                </a:lvl8pPr>
                <a:lvl9pPr marL="3886200" indent="-228600" defTabSz="449263" fontAlgn="base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47675" algn="l"/>
                    <a:tab pos="896938" algn="l"/>
                    <a:tab pos="1346200" algn="l"/>
                    <a:tab pos="1795463" algn="l"/>
                    <a:tab pos="2244725" algn="l"/>
                    <a:tab pos="2693988" algn="l"/>
                    <a:tab pos="3143250" algn="l"/>
                    <a:tab pos="3592513" algn="l"/>
                    <a:tab pos="4041775" algn="l"/>
                    <a:tab pos="4491038" algn="l"/>
                    <a:tab pos="4940300" algn="l"/>
                    <a:tab pos="5389563" algn="l"/>
                    <a:tab pos="5838825" algn="l"/>
                    <a:tab pos="6288088" algn="l"/>
                    <a:tab pos="6737350" algn="l"/>
                    <a:tab pos="7186613" algn="l"/>
                    <a:tab pos="7635875" algn="l"/>
                    <a:tab pos="8085138" algn="l"/>
                    <a:tab pos="8534400" algn="l"/>
                    <a:tab pos="8983663" algn="l"/>
                  </a:tabLst>
                  <a:defRPr>
                    <a:solidFill>
                      <a:srgbClr val="FFFFFF"/>
                    </a:solidFill>
                    <a:latin typeface="Book Antiqua" panose="02040602050305030304" pitchFamily="18" charset="0"/>
                    <a:ea typeface="Droid Sans Fallback" charset="0"/>
                    <a:cs typeface="Droid Sans Fallback" charset="0"/>
                  </a:defRPr>
                </a:lvl9pPr>
              </a:lstStyle>
              <a:p>
                <a:pPr algn="ctr" eaLnBrk="1" hangingPunct="1">
                  <a:buSzPct val="100000"/>
                  <a:defRPr/>
                </a:pPr>
                <a:endParaRPr lang="en-US" altLang="en-US" b="1" dirty="0" smtClean="0">
                  <a:solidFill>
                    <a:srgbClr val="E5FFFF"/>
                  </a:solidFill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  <a:p>
                <a:pPr algn="ctr" eaLnBrk="1" hangingPunct="1">
                  <a:buSzPct val="100000"/>
                  <a:defRPr/>
                </a:pPr>
                <a:endParaRPr lang="en-US" altLang="en-US" b="1" dirty="0" smtClean="0">
                  <a:solidFill>
                    <a:srgbClr val="E5FFFF"/>
                  </a:solidFill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  <a:p>
                <a:pPr algn="ctr" eaLnBrk="1" hangingPunct="1">
                  <a:buSzPct val="100000"/>
                  <a:defRPr/>
                </a:pPr>
                <a:endParaRPr lang="en-US" altLang="en-US" b="1" dirty="0" smtClean="0">
                  <a:solidFill>
                    <a:srgbClr val="E5FFFF"/>
                  </a:solidFill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  <a:p>
                <a:pPr algn="ctr" eaLnBrk="1" hangingPunct="1">
                  <a:buSzPct val="100000"/>
                  <a:defRPr/>
                </a:pPr>
                <a:endParaRPr lang="en-US" altLang="en-US" b="1" dirty="0" smtClean="0">
                  <a:solidFill>
                    <a:srgbClr val="E5FFFF"/>
                  </a:solidFill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  <a:p>
                <a:pPr algn="ctr" eaLnBrk="1" hangingPunct="1">
                  <a:buSzPct val="100000"/>
                  <a:defRPr/>
                </a:pPr>
                <a:r>
                  <a:rPr lang="en-US" altLang="en-US" b="1" dirty="0" smtClean="0">
                    <a:solidFill>
                      <a:srgbClr val="E5FFFF"/>
                    </a:solidFill>
                    <a:latin typeface="Times New Roman" panose="02020603050405020304" pitchFamily="18" charset="0"/>
                    <a:cs typeface="Arial" panose="020B0604020202020204" pitchFamily="34" charset="0"/>
                  </a:rPr>
                  <a:t>Switch</a:t>
                </a:r>
              </a:p>
              <a:p>
                <a:pPr algn="ctr" eaLnBrk="1" hangingPunct="1">
                  <a:buSzPct val="100000"/>
                  <a:defRPr/>
                </a:pPr>
                <a:r>
                  <a:rPr lang="en-US" altLang="en-US" b="1" dirty="0" smtClean="0">
                    <a:solidFill>
                      <a:srgbClr val="E5FFFF"/>
                    </a:solidFill>
                    <a:latin typeface="Times New Roman" panose="02020603050405020304" pitchFamily="18" charset="0"/>
                    <a:cs typeface="Arial" panose="020B0604020202020204" pitchFamily="34" charset="0"/>
                  </a:rPr>
                  <a:t>(40 Gbe)</a:t>
                </a:r>
              </a:p>
            </p:txBody>
          </p:sp>
        </p:grpSp>
        <p:grpSp>
          <p:nvGrpSpPr>
            <p:cNvPr id="431119" name="Group 25"/>
            <p:cNvGrpSpPr>
              <a:grpSpLocks/>
            </p:cNvGrpSpPr>
            <p:nvPr/>
          </p:nvGrpSpPr>
          <p:grpSpPr bwMode="auto">
            <a:xfrm>
              <a:off x="17" y="766"/>
              <a:ext cx="3959" cy="640"/>
              <a:chOff x="17" y="766"/>
              <a:chExt cx="3959" cy="640"/>
            </a:xfrm>
          </p:grpSpPr>
          <p:grpSp>
            <p:nvGrpSpPr>
              <p:cNvPr id="431149" name="Group 26"/>
              <p:cNvGrpSpPr>
                <a:grpSpLocks/>
              </p:cNvGrpSpPr>
              <p:nvPr/>
            </p:nvGrpSpPr>
            <p:grpSpPr bwMode="auto">
              <a:xfrm>
                <a:off x="17" y="766"/>
                <a:ext cx="873" cy="640"/>
                <a:chOff x="17" y="766"/>
                <a:chExt cx="873" cy="640"/>
              </a:xfrm>
            </p:grpSpPr>
            <p:sp>
              <p:nvSpPr>
                <p:cNvPr id="431162" name="AutoShape 27"/>
                <p:cNvSpPr>
                  <a:spLocks noChangeArrowheads="1"/>
                </p:cNvSpPr>
                <p:nvPr/>
              </p:nvSpPr>
              <p:spPr bwMode="auto">
                <a:xfrm>
                  <a:off x="42" y="766"/>
                  <a:ext cx="818" cy="604"/>
                </a:xfrm>
                <a:prstGeom prst="flowChartAlternateProcess">
                  <a:avLst/>
                </a:prstGeom>
                <a:solidFill>
                  <a:srgbClr val="009999">
                    <a:alpha val="32941"/>
                  </a:srgbClr>
                </a:solidFill>
                <a:ln w="9360">
                  <a:solidFill>
                    <a:srgbClr val="FF99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eaLnBrk="1" hangingPunct="1"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buNone/>
                  </a:pPr>
                  <a:endParaRPr lang="en-US" altLang="en-US">
                    <a:ea typeface="DejaVu Sans" charset="0"/>
                    <a:cs typeface="DejaVu Sans" charset="0"/>
                  </a:endParaRPr>
                </a:p>
              </p:txBody>
            </p:sp>
            <p:sp>
              <p:nvSpPr>
                <p:cNvPr id="431163" name="Rectangle 28"/>
                <p:cNvSpPr>
                  <a:spLocks noChangeArrowheads="1"/>
                </p:cNvSpPr>
                <p:nvPr/>
              </p:nvSpPr>
              <p:spPr bwMode="auto">
                <a:xfrm>
                  <a:off x="17" y="823"/>
                  <a:ext cx="873" cy="58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46800" rIns="0" bIns="46800" anchorCtr="1">
                  <a:spAutoFit/>
                </a:bodyPr>
                <a:lstStyle>
                  <a:lvl1pPr>
                    <a:spcBef>
                      <a:spcPts val="800"/>
                    </a:spcBef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32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1pPr>
                  <a:lvl2pPr>
                    <a:spcBef>
                      <a:spcPts val="700"/>
                    </a:spcBef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8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2pPr>
                  <a:lvl3pPr>
                    <a:spcBef>
                      <a:spcPts val="600"/>
                    </a:spcBef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4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3pPr>
                  <a:lvl4pPr>
                    <a:spcBef>
                      <a:spcPts val="500"/>
                    </a:spcBef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0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4pPr>
                  <a:lvl5pPr>
                    <a:spcBef>
                      <a:spcPts val="500"/>
                    </a:spcBef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0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5pPr>
                  <a:lvl6pPr marL="2514600" indent="-228600" defTabSz="449263" eaLnBrk="0" fontAlgn="base" hangingPunct="0">
                    <a:spcBef>
                      <a:spcPts val="500"/>
                    </a:spcBef>
                    <a:spcAft>
                      <a:spcPct val="0"/>
                    </a:spcAft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0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6pPr>
                  <a:lvl7pPr marL="2971800" indent="-228600" defTabSz="449263" eaLnBrk="0" fontAlgn="base" hangingPunct="0">
                    <a:spcBef>
                      <a:spcPts val="500"/>
                    </a:spcBef>
                    <a:spcAft>
                      <a:spcPct val="0"/>
                    </a:spcAft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0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7pPr>
                  <a:lvl8pPr marL="3429000" indent="-228600" defTabSz="449263" eaLnBrk="0" fontAlgn="base" hangingPunct="0">
                    <a:spcBef>
                      <a:spcPts val="500"/>
                    </a:spcBef>
                    <a:spcAft>
                      <a:spcPct val="0"/>
                    </a:spcAft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0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8pPr>
                  <a:lvl9pPr marL="3886200" indent="-228600" defTabSz="449263" eaLnBrk="0" fontAlgn="base" hangingPunct="0">
                    <a:spcBef>
                      <a:spcPts val="500"/>
                    </a:spcBef>
                    <a:spcAft>
                      <a:spcPct val="0"/>
                    </a:spcAft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0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FontTx/>
                    <a:buNone/>
                  </a:pPr>
                  <a:r>
                    <a:rPr lang="en-US" altLang="en-US" sz="1800" b="1">
                      <a:solidFill>
                        <a:srgbClr val="E5FFFF"/>
                      </a:solidFill>
                      <a:latin typeface="Times New Roman" panose="02020603050405020304" pitchFamily="18" charset="0"/>
                      <a:ea typeface="Droid Sans Fallback" charset="0"/>
                      <a:cs typeface="Arial" panose="020B0604020202020204" pitchFamily="34" charset="0"/>
                    </a:rPr>
                    <a:t>Antenna 1</a:t>
                  </a:r>
                </a:p>
                <a:p>
                  <a:pPr algn="ctr" eaLnBrk="1" hangingPunct="1">
                    <a:spcBef>
                      <a:spcPct val="0"/>
                    </a:spcBef>
                    <a:buClrTx/>
                    <a:buFontTx/>
                    <a:buNone/>
                  </a:pPr>
                  <a:r>
                    <a:rPr lang="en-US" altLang="en-US" sz="1800" b="1">
                      <a:solidFill>
                        <a:srgbClr val="E5FFFF"/>
                      </a:solidFill>
                      <a:latin typeface="Times New Roman" panose="02020603050405020304" pitchFamily="18" charset="0"/>
                      <a:ea typeface="Droid Sans Fallback" charset="0"/>
                      <a:cs typeface="Arial" panose="020B0604020202020204" pitchFamily="34" charset="0"/>
                    </a:rPr>
                    <a:t>(400 MHz</a:t>
                  </a:r>
                </a:p>
                <a:p>
                  <a:pPr algn="ctr" eaLnBrk="1" hangingPunct="1">
                    <a:spcBef>
                      <a:spcPct val="0"/>
                    </a:spcBef>
                    <a:buClrTx/>
                    <a:buFontTx/>
                    <a:buNone/>
                  </a:pPr>
                  <a:r>
                    <a:rPr lang="en-US" altLang="en-US" sz="1800" b="1">
                      <a:solidFill>
                        <a:srgbClr val="E5FFFF"/>
                      </a:solidFill>
                      <a:latin typeface="Times New Roman" panose="02020603050405020304" pitchFamily="18" charset="0"/>
                      <a:ea typeface="Droid Sans Fallback" charset="0"/>
                      <a:cs typeface="Arial" panose="020B0604020202020204" pitchFamily="34" charset="0"/>
                    </a:rPr>
                    <a:t>2 pols)</a:t>
                  </a:r>
                </a:p>
              </p:txBody>
            </p:sp>
          </p:grpSp>
          <p:grpSp>
            <p:nvGrpSpPr>
              <p:cNvPr id="431150" name="Group 29"/>
              <p:cNvGrpSpPr>
                <a:grpSpLocks/>
              </p:cNvGrpSpPr>
              <p:nvPr/>
            </p:nvGrpSpPr>
            <p:grpSpPr bwMode="auto">
              <a:xfrm>
                <a:off x="1149" y="854"/>
                <a:ext cx="736" cy="448"/>
                <a:chOff x="1149" y="854"/>
                <a:chExt cx="736" cy="448"/>
              </a:xfrm>
            </p:grpSpPr>
            <p:sp>
              <p:nvSpPr>
                <p:cNvPr id="431160" name="AutoShape 30"/>
                <p:cNvSpPr>
                  <a:spLocks noChangeArrowheads="1"/>
                </p:cNvSpPr>
                <p:nvPr/>
              </p:nvSpPr>
              <p:spPr bwMode="auto">
                <a:xfrm>
                  <a:off x="1170" y="854"/>
                  <a:ext cx="691" cy="430"/>
                </a:xfrm>
                <a:prstGeom prst="flowChartAlternateProcess">
                  <a:avLst/>
                </a:prstGeom>
                <a:solidFill>
                  <a:srgbClr val="009999">
                    <a:alpha val="32941"/>
                  </a:srgbClr>
                </a:solidFill>
                <a:ln w="9360">
                  <a:solidFill>
                    <a:srgbClr val="FF99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eaLnBrk="1" hangingPunct="1"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buNone/>
                  </a:pPr>
                  <a:endParaRPr lang="en-US" altLang="en-US">
                    <a:ea typeface="DejaVu Sans" charset="0"/>
                    <a:cs typeface="DejaVu Sans" charset="0"/>
                  </a:endParaRPr>
                </a:p>
              </p:txBody>
            </p:sp>
            <p:sp>
              <p:nvSpPr>
                <p:cNvPr id="431161" name="Rectangle 31"/>
                <p:cNvSpPr>
                  <a:spLocks noChangeArrowheads="1"/>
                </p:cNvSpPr>
                <p:nvPr/>
              </p:nvSpPr>
              <p:spPr bwMode="auto">
                <a:xfrm>
                  <a:off x="1149" y="893"/>
                  <a:ext cx="736" cy="40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46800" rIns="0" bIns="46800" anchorCtr="1">
                  <a:spAutoFit/>
                </a:bodyPr>
                <a:lstStyle>
                  <a:lvl1pPr>
                    <a:spcBef>
                      <a:spcPts val="800"/>
                    </a:spcBef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32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1pPr>
                  <a:lvl2pPr>
                    <a:spcBef>
                      <a:spcPts val="700"/>
                    </a:spcBef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8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2pPr>
                  <a:lvl3pPr>
                    <a:spcBef>
                      <a:spcPts val="600"/>
                    </a:spcBef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4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3pPr>
                  <a:lvl4pPr>
                    <a:spcBef>
                      <a:spcPts val="500"/>
                    </a:spcBef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0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4pPr>
                  <a:lvl5pPr>
                    <a:spcBef>
                      <a:spcPts val="500"/>
                    </a:spcBef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0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5pPr>
                  <a:lvl6pPr marL="2514600" indent="-228600" defTabSz="449263" eaLnBrk="0" fontAlgn="base" hangingPunct="0">
                    <a:spcBef>
                      <a:spcPts val="500"/>
                    </a:spcBef>
                    <a:spcAft>
                      <a:spcPct val="0"/>
                    </a:spcAft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0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6pPr>
                  <a:lvl7pPr marL="2971800" indent="-228600" defTabSz="449263" eaLnBrk="0" fontAlgn="base" hangingPunct="0">
                    <a:spcBef>
                      <a:spcPts val="500"/>
                    </a:spcBef>
                    <a:spcAft>
                      <a:spcPct val="0"/>
                    </a:spcAft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0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7pPr>
                  <a:lvl8pPr marL="3429000" indent="-228600" defTabSz="449263" eaLnBrk="0" fontAlgn="base" hangingPunct="0">
                    <a:spcBef>
                      <a:spcPts val="500"/>
                    </a:spcBef>
                    <a:spcAft>
                      <a:spcPct val="0"/>
                    </a:spcAft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0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8pPr>
                  <a:lvl9pPr marL="3886200" indent="-228600" defTabSz="449263" eaLnBrk="0" fontAlgn="base" hangingPunct="0">
                    <a:spcBef>
                      <a:spcPts val="500"/>
                    </a:spcBef>
                    <a:spcAft>
                      <a:spcPct val="0"/>
                    </a:spcAft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0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FontTx/>
                    <a:buNone/>
                  </a:pPr>
                  <a:r>
                    <a:rPr lang="en-US" altLang="en-US" sz="1800" b="1">
                      <a:solidFill>
                        <a:srgbClr val="E5FFFF"/>
                      </a:solidFill>
                      <a:latin typeface="Times New Roman" panose="02020603050405020304" pitchFamily="18" charset="0"/>
                      <a:ea typeface="Droid Sans Fallback" charset="0"/>
                      <a:cs typeface="Arial" panose="020B0604020202020204" pitchFamily="34" charset="0"/>
                    </a:rPr>
                    <a:t>     ADC       (2channels)</a:t>
                  </a:r>
                </a:p>
              </p:txBody>
            </p:sp>
          </p:grpSp>
          <p:grpSp>
            <p:nvGrpSpPr>
              <p:cNvPr id="431151" name="Group 32"/>
              <p:cNvGrpSpPr>
                <a:grpSpLocks/>
              </p:cNvGrpSpPr>
              <p:nvPr/>
            </p:nvGrpSpPr>
            <p:grpSpPr bwMode="auto">
              <a:xfrm>
                <a:off x="2151" y="854"/>
                <a:ext cx="777" cy="448"/>
                <a:chOff x="2151" y="854"/>
                <a:chExt cx="777" cy="448"/>
              </a:xfrm>
            </p:grpSpPr>
            <p:sp>
              <p:nvSpPr>
                <p:cNvPr id="431158" name="AutoShape 33"/>
                <p:cNvSpPr>
                  <a:spLocks noChangeArrowheads="1"/>
                </p:cNvSpPr>
                <p:nvPr/>
              </p:nvSpPr>
              <p:spPr bwMode="auto">
                <a:xfrm>
                  <a:off x="2174" y="854"/>
                  <a:ext cx="728" cy="430"/>
                </a:xfrm>
                <a:prstGeom prst="flowChartAlternateProcess">
                  <a:avLst/>
                </a:prstGeom>
                <a:solidFill>
                  <a:srgbClr val="009999">
                    <a:alpha val="32941"/>
                  </a:srgbClr>
                </a:solidFill>
                <a:ln w="9360">
                  <a:solidFill>
                    <a:srgbClr val="FF99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eaLnBrk="1" hangingPunct="1"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buNone/>
                  </a:pPr>
                  <a:endParaRPr lang="en-US" altLang="en-US">
                    <a:ea typeface="DejaVu Sans" charset="0"/>
                    <a:cs typeface="DejaVu Sans" charset="0"/>
                  </a:endParaRPr>
                </a:p>
              </p:txBody>
            </p:sp>
            <p:sp>
              <p:nvSpPr>
                <p:cNvPr id="431159" name="Rectangle 34"/>
                <p:cNvSpPr>
                  <a:spLocks noChangeArrowheads="1"/>
                </p:cNvSpPr>
                <p:nvPr/>
              </p:nvSpPr>
              <p:spPr bwMode="auto">
                <a:xfrm>
                  <a:off x="2151" y="893"/>
                  <a:ext cx="777" cy="40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46800" rIns="0" bIns="46800" anchorCtr="1">
                  <a:spAutoFit/>
                </a:bodyPr>
                <a:lstStyle>
                  <a:lvl1pPr>
                    <a:spcBef>
                      <a:spcPts val="800"/>
                    </a:spcBef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32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1pPr>
                  <a:lvl2pPr>
                    <a:spcBef>
                      <a:spcPts val="700"/>
                    </a:spcBef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8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2pPr>
                  <a:lvl3pPr>
                    <a:spcBef>
                      <a:spcPts val="600"/>
                    </a:spcBef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4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3pPr>
                  <a:lvl4pPr>
                    <a:spcBef>
                      <a:spcPts val="500"/>
                    </a:spcBef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0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4pPr>
                  <a:lvl5pPr>
                    <a:spcBef>
                      <a:spcPts val="500"/>
                    </a:spcBef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0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5pPr>
                  <a:lvl6pPr marL="2514600" indent="-228600" defTabSz="449263" eaLnBrk="0" fontAlgn="base" hangingPunct="0">
                    <a:spcBef>
                      <a:spcPts val="500"/>
                    </a:spcBef>
                    <a:spcAft>
                      <a:spcPct val="0"/>
                    </a:spcAft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0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6pPr>
                  <a:lvl7pPr marL="2971800" indent="-228600" defTabSz="449263" eaLnBrk="0" fontAlgn="base" hangingPunct="0">
                    <a:spcBef>
                      <a:spcPts val="500"/>
                    </a:spcBef>
                    <a:spcAft>
                      <a:spcPct val="0"/>
                    </a:spcAft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0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7pPr>
                  <a:lvl8pPr marL="3429000" indent="-228600" defTabSz="449263" eaLnBrk="0" fontAlgn="base" hangingPunct="0">
                    <a:spcBef>
                      <a:spcPts val="500"/>
                    </a:spcBef>
                    <a:spcAft>
                      <a:spcPct val="0"/>
                    </a:spcAft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0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8pPr>
                  <a:lvl9pPr marL="3886200" indent="-228600" defTabSz="449263" eaLnBrk="0" fontAlgn="base" hangingPunct="0">
                    <a:spcBef>
                      <a:spcPts val="500"/>
                    </a:spcBef>
                    <a:spcAft>
                      <a:spcPct val="0"/>
                    </a:spcAft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0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FontTx/>
                    <a:buNone/>
                  </a:pPr>
                  <a:r>
                    <a:rPr lang="en-US" altLang="en-US" sz="1800" b="1">
                      <a:solidFill>
                        <a:srgbClr val="E5FFFF"/>
                      </a:solidFill>
                      <a:latin typeface="Times New Roman" panose="02020603050405020304" pitchFamily="18" charset="0"/>
                      <a:ea typeface="Droid Sans Fallback" charset="0"/>
                      <a:cs typeface="Arial" panose="020B0604020202020204" pitchFamily="34" charset="0"/>
                    </a:rPr>
                    <a:t> FPGA </a:t>
                  </a:r>
                </a:p>
                <a:p>
                  <a:pPr algn="ctr" eaLnBrk="1" hangingPunct="1">
                    <a:spcBef>
                      <a:spcPct val="0"/>
                    </a:spcBef>
                    <a:buClrTx/>
                    <a:buFontTx/>
                    <a:buNone/>
                  </a:pPr>
                  <a:r>
                    <a:rPr lang="en-US" altLang="en-US" sz="1800" b="1">
                      <a:solidFill>
                        <a:srgbClr val="E5FFFF"/>
                      </a:solidFill>
                      <a:latin typeface="Times New Roman" panose="02020603050405020304" pitchFamily="18" charset="0"/>
                      <a:ea typeface="Droid Sans Fallback" charset="0"/>
                      <a:cs typeface="Arial" panose="020B0604020202020204" pitchFamily="34" charset="0"/>
                    </a:rPr>
                    <a:t>(packetizer)</a:t>
                  </a:r>
                </a:p>
              </p:txBody>
            </p:sp>
          </p:grpSp>
          <p:sp>
            <p:nvSpPr>
              <p:cNvPr id="431152" name="AutoShape 35"/>
              <p:cNvSpPr>
                <a:spLocks noChangeArrowheads="1"/>
              </p:cNvSpPr>
              <p:nvPr/>
            </p:nvSpPr>
            <p:spPr bwMode="auto">
              <a:xfrm>
                <a:off x="1889" y="941"/>
                <a:ext cx="238" cy="189"/>
              </a:xfrm>
              <a:prstGeom prst="notchedRightArrow">
                <a:avLst>
                  <a:gd name="adj1" fmla="val 50231"/>
                  <a:gd name="adj2" fmla="val 31598"/>
                </a:avLst>
              </a:prstGeom>
              <a:noFill/>
              <a:ln w="9360">
                <a:solidFill>
                  <a:srgbClr val="00CC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1" hangingPunct="1"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endParaRPr lang="en-US" altLang="en-US">
                  <a:ea typeface="DejaVu Sans" charset="0"/>
                  <a:cs typeface="DejaVu Sans" charset="0"/>
                </a:endParaRPr>
              </a:p>
            </p:txBody>
          </p:sp>
          <p:grpSp>
            <p:nvGrpSpPr>
              <p:cNvPr id="431153" name="Group 36"/>
              <p:cNvGrpSpPr>
                <a:grpSpLocks/>
              </p:cNvGrpSpPr>
              <p:nvPr/>
            </p:nvGrpSpPr>
            <p:grpSpPr bwMode="auto">
              <a:xfrm>
                <a:off x="3196" y="854"/>
                <a:ext cx="780" cy="443"/>
                <a:chOff x="3196" y="854"/>
                <a:chExt cx="780" cy="443"/>
              </a:xfrm>
            </p:grpSpPr>
            <p:sp>
              <p:nvSpPr>
                <p:cNvPr id="431156" name="AutoShape 37"/>
                <p:cNvSpPr>
                  <a:spLocks noChangeArrowheads="1"/>
                </p:cNvSpPr>
                <p:nvPr/>
              </p:nvSpPr>
              <p:spPr bwMode="auto">
                <a:xfrm>
                  <a:off x="3219" y="854"/>
                  <a:ext cx="730" cy="430"/>
                </a:xfrm>
                <a:prstGeom prst="flowChartAlternateProcess">
                  <a:avLst/>
                </a:prstGeom>
                <a:solidFill>
                  <a:srgbClr val="009999">
                    <a:alpha val="32941"/>
                  </a:srgbClr>
                </a:solidFill>
                <a:ln w="9360">
                  <a:solidFill>
                    <a:srgbClr val="FF99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eaLnBrk="1" hangingPunct="1"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buNone/>
                  </a:pPr>
                  <a:endParaRPr lang="en-US" altLang="en-US">
                    <a:ea typeface="DejaVu Sans" charset="0"/>
                    <a:cs typeface="DejaVu Sans" charset="0"/>
                  </a:endParaRPr>
                </a:p>
              </p:txBody>
            </p:sp>
            <p:sp>
              <p:nvSpPr>
                <p:cNvPr id="342054" name="Rectangle 38"/>
                <p:cNvSpPr>
                  <a:spLocks noChangeArrowheads="1"/>
                </p:cNvSpPr>
                <p:nvPr/>
              </p:nvSpPr>
              <p:spPr bwMode="auto">
                <a:xfrm>
                  <a:off x="3196" y="893"/>
                  <a:ext cx="780" cy="40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46800" rIns="0" bIns="46800" anchorCtr="1">
                  <a:spAutoFit/>
                </a:bodyPr>
                <a:lstStyle>
                  <a:lvl1pPr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>
                      <a:solidFill>
                        <a:srgbClr val="FFFFFF"/>
                      </a:solidFill>
                      <a:latin typeface="Book Antiqua" panose="02040602050305030304" pitchFamily="18" charset="0"/>
                      <a:ea typeface="Droid Sans Fallback" charset="0"/>
                      <a:cs typeface="Droid Sans Fallback" charset="0"/>
                    </a:defRPr>
                  </a:lvl1pPr>
                  <a:lvl2pPr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>
                      <a:solidFill>
                        <a:srgbClr val="FFFFFF"/>
                      </a:solidFill>
                      <a:latin typeface="Book Antiqua" panose="02040602050305030304" pitchFamily="18" charset="0"/>
                      <a:ea typeface="Droid Sans Fallback" charset="0"/>
                      <a:cs typeface="Droid Sans Fallback" charset="0"/>
                    </a:defRPr>
                  </a:lvl2pPr>
                  <a:lvl3pPr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>
                      <a:solidFill>
                        <a:srgbClr val="FFFFFF"/>
                      </a:solidFill>
                      <a:latin typeface="Book Antiqua" panose="02040602050305030304" pitchFamily="18" charset="0"/>
                      <a:ea typeface="Droid Sans Fallback" charset="0"/>
                      <a:cs typeface="Droid Sans Fallback" charset="0"/>
                    </a:defRPr>
                  </a:lvl3pPr>
                  <a:lvl4pPr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>
                      <a:solidFill>
                        <a:srgbClr val="FFFFFF"/>
                      </a:solidFill>
                      <a:latin typeface="Book Antiqua" panose="02040602050305030304" pitchFamily="18" charset="0"/>
                      <a:ea typeface="Droid Sans Fallback" charset="0"/>
                      <a:cs typeface="Droid Sans Fallback" charset="0"/>
                    </a:defRPr>
                  </a:lvl4pPr>
                  <a:lvl5pPr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>
                      <a:solidFill>
                        <a:srgbClr val="FFFFFF"/>
                      </a:solidFill>
                      <a:latin typeface="Book Antiqua" panose="02040602050305030304" pitchFamily="18" charset="0"/>
                      <a:ea typeface="Droid Sans Fallback" charset="0"/>
                      <a:cs typeface="Droid Sans Fallback" charset="0"/>
                    </a:defRPr>
                  </a:lvl5pPr>
                  <a:lvl6pPr marL="2514600" indent="-228600" defTabSz="449263" fontAlgn="base">
                    <a:spcBef>
                      <a:spcPct val="0"/>
                    </a:spcBef>
                    <a:spcAft>
                      <a:spcPct val="0"/>
                    </a:spcAft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>
                      <a:solidFill>
                        <a:srgbClr val="FFFFFF"/>
                      </a:solidFill>
                      <a:latin typeface="Book Antiqua" panose="02040602050305030304" pitchFamily="18" charset="0"/>
                      <a:ea typeface="Droid Sans Fallback" charset="0"/>
                      <a:cs typeface="Droid Sans Fallback" charset="0"/>
                    </a:defRPr>
                  </a:lvl6pPr>
                  <a:lvl7pPr marL="2971800" indent="-228600" defTabSz="449263" fontAlgn="base">
                    <a:spcBef>
                      <a:spcPct val="0"/>
                    </a:spcBef>
                    <a:spcAft>
                      <a:spcPct val="0"/>
                    </a:spcAft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>
                      <a:solidFill>
                        <a:srgbClr val="FFFFFF"/>
                      </a:solidFill>
                      <a:latin typeface="Book Antiqua" panose="02040602050305030304" pitchFamily="18" charset="0"/>
                      <a:ea typeface="Droid Sans Fallback" charset="0"/>
                      <a:cs typeface="Droid Sans Fallback" charset="0"/>
                    </a:defRPr>
                  </a:lvl7pPr>
                  <a:lvl8pPr marL="3429000" indent="-228600" defTabSz="449263" fontAlgn="base">
                    <a:spcBef>
                      <a:spcPct val="0"/>
                    </a:spcBef>
                    <a:spcAft>
                      <a:spcPct val="0"/>
                    </a:spcAft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>
                      <a:solidFill>
                        <a:srgbClr val="FFFFFF"/>
                      </a:solidFill>
                      <a:latin typeface="Book Antiqua" panose="02040602050305030304" pitchFamily="18" charset="0"/>
                      <a:ea typeface="Droid Sans Fallback" charset="0"/>
                      <a:cs typeface="Droid Sans Fallback" charset="0"/>
                    </a:defRPr>
                  </a:lvl8pPr>
                  <a:lvl9pPr marL="3886200" indent="-228600" defTabSz="449263" fontAlgn="base">
                    <a:spcBef>
                      <a:spcPct val="0"/>
                    </a:spcBef>
                    <a:spcAft>
                      <a:spcPct val="0"/>
                    </a:spcAft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>
                      <a:solidFill>
                        <a:srgbClr val="FFFFFF"/>
                      </a:solidFill>
                      <a:latin typeface="Book Antiqua" panose="02040602050305030304" pitchFamily="18" charset="0"/>
                      <a:ea typeface="Droid Sans Fallback" charset="0"/>
                      <a:cs typeface="Droid Sans Fallback" charset="0"/>
                    </a:defRPr>
                  </a:lvl9pPr>
                </a:lstStyle>
                <a:p>
                  <a:pPr algn="ctr" eaLnBrk="1" hangingPunct="1">
                    <a:buSzPct val="100000"/>
                    <a:defRPr/>
                  </a:pPr>
                  <a:r>
                    <a:rPr lang="en-US" altLang="en-US" b="1" dirty="0" smtClean="0">
                      <a:solidFill>
                        <a:srgbClr val="00FF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</a:rPr>
                    <a:t>CPU + GPU</a:t>
                  </a:r>
                </a:p>
                <a:p>
                  <a:pPr algn="ctr" eaLnBrk="1" hangingPunct="1">
                    <a:buSzPct val="100000"/>
                    <a:defRPr/>
                  </a:pPr>
                  <a:r>
                    <a:rPr lang="en-US" altLang="en-US" b="1" dirty="0" smtClean="0">
                      <a:solidFill>
                        <a:srgbClr val="00FF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</a:rPr>
                    <a:t>(correlator</a:t>
                  </a:r>
                  <a:r>
                    <a:rPr lang="en-US" altLang="en-US" b="1" dirty="0" smtClean="0">
                      <a:solidFill>
                        <a:srgbClr val="00FF00"/>
                      </a:solidFill>
                      <a:effectLst>
                        <a:outerShdw blurRad="38100" dist="38100" dir="2700000" algn="tl">
                          <a:srgbClr val="FFFFFF"/>
                        </a:outerShdw>
                      </a:effectLst>
                      <a:latin typeface="Times New Roman" panose="02020603050405020304" pitchFamily="18" charset="0"/>
                      <a:cs typeface="Arial" panose="020B0604020202020204" pitchFamily="34" charset="0"/>
                    </a:rPr>
                    <a:t>)</a:t>
                  </a:r>
                </a:p>
              </p:txBody>
            </p:sp>
          </p:grpSp>
          <p:sp>
            <p:nvSpPr>
              <p:cNvPr id="431154" name="AutoShape 39"/>
              <p:cNvSpPr>
                <a:spLocks noChangeArrowheads="1"/>
              </p:cNvSpPr>
              <p:nvPr/>
            </p:nvSpPr>
            <p:spPr bwMode="auto">
              <a:xfrm>
                <a:off x="2934" y="984"/>
                <a:ext cx="258" cy="189"/>
              </a:xfrm>
              <a:prstGeom prst="notchedRightArrow">
                <a:avLst>
                  <a:gd name="adj1" fmla="val 50000"/>
                  <a:gd name="adj2" fmla="val 34007"/>
                </a:avLst>
              </a:prstGeom>
              <a:noFill/>
              <a:ln w="9360">
                <a:solidFill>
                  <a:srgbClr val="00CC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1" hangingPunct="1"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endParaRPr lang="en-US" altLang="en-US">
                  <a:ea typeface="DejaVu Sans" charset="0"/>
                  <a:cs typeface="DejaVu Sans" charset="0"/>
                </a:endParaRPr>
              </a:p>
            </p:txBody>
          </p:sp>
          <p:sp>
            <p:nvSpPr>
              <p:cNvPr id="431155" name="AutoShape 40"/>
              <p:cNvSpPr>
                <a:spLocks noChangeArrowheads="1"/>
              </p:cNvSpPr>
              <p:nvPr/>
            </p:nvSpPr>
            <p:spPr bwMode="auto">
              <a:xfrm>
                <a:off x="888" y="941"/>
                <a:ext cx="257" cy="189"/>
              </a:xfrm>
              <a:prstGeom prst="notchedRightArrow">
                <a:avLst>
                  <a:gd name="adj1" fmla="val 50000"/>
                  <a:gd name="adj2" fmla="val 33995"/>
                </a:avLst>
              </a:prstGeom>
              <a:noFill/>
              <a:ln w="9360">
                <a:solidFill>
                  <a:srgbClr val="00CC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1" hangingPunct="1"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endParaRPr lang="en-US" altLang="en-US">
                  <a:ea typeface="DejaVu Sans" charset="0"/>
                  <a:cs typeface="DejaVu Sans" charset="0"/>
                </a:endParaRPr>
              </a:p>
            </p:txBody>
          </p:sp>
        </p:grpSp>
        <p:grpSp>
          <p:nvGrpSpPr>
            <p:cNvPr id="431120" name="Group 42"/>
            <p:cNvGrpSpPr>
              <a:grpSpLocks/>
            </p:cNvGrpSpPr>
            <p:nvPr/>
          </p:nvGrpSpPr>
          <p:grpSpPr bwMode="auto">
            <a:xfrm>
              <a:off x="17" y="1462"/>
              <a:ext cx="3956" cy="639"/>
              <a:chOff x="17" y="1462"/>
              <a:chExt cx="3956" cy="639"/>
            </a:xfrm>
          </p:grpSpPr>
          <p:grpSp>
            <p:nvGrpSpPr>
              <p:cNvPr id="431134" name="Group 43"/>
              <p:cNvGrpSpPr>
                <a:grpSpLocks/>
              </p:cNvGrpSpPr>
              <p:nvPr/>
            </p:nvGrpSpPr>
            <p:grpSpPr bwMode="auto">
              <a:xfrm>
                <a:off x="17" y="1462"/>
                <a:ext cx="873" cy="639"/>
                <a:chOff x="17" y="1462"/>
                <a:chExt cx="873" cy="639"/>
              </a:xfrm>
            </p:grpSpPr>
            <p:sp>
              <p:nvSpPr>
                <p:cNvPr id="431147" name="AutoShape 44"/>
                <p:cNvSpPr>
                  <a:spLocks noChangeArrowheads="1"/>
                </p:cNvSpPr>
                <p:nvPr/>
              </p:nvSpPr>
              <p:spPr bwMode="auto">
                <a:xfrm>
                  <a:off x="42" y="1462"/>
                  <a:ext cx="818" cy="606"/>
                </a:xfrm>
                <a:prstGeom prst="flowChartAlternateProcess">
                  <a:avLst/>
                </a:prstGeom>
                <a:solidFill>
                  <a:srgbClr val="009999">
                    <a:alpha val="32941"/>
                  </a:srgbClr>
                </a:solidFill>
                <a:ln w="9360">
                  <a:solidFill>
                    <a:srgbClr val="FF99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eaLnBrk="1" hangingPunct="1"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buNone/>
                  </a:pPr>
                  <a:endParaRPr lang="en-US" altLang="en-US">
                    <a:ea typeface="DejaVu Sans" charset="0"/>
                    <a:cs typeface="DejaVu Sans" charset="0"/>
                  </a:endParaRPr>
                </a:p>
              </p:txBody>
            </p:sp>
            <p:sp>
              <p:nvSpPr>
                <p:cNvPr id="431148" name="Rectangle 45"/>
                <p:cNvSpPr>
                  <a:spLocks noChangeArrowheads="1"/>
                </p:cNvSpPr>
                <p:nvPr/>
              </p:nvSpPr>
              <p:spPr bwMode="auto">
                <a:xfrm>
                  <a:off x="17" y="1518"/>
                  <a:ext cx="873" cy="58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46800" rIns="0" bIns="46800" anchorCtr="1">
                  <a:spAutoFit/>
                </a:bodyPr>
                <a:lstStyle>
                  <a:lvl1pPr>
                    <a:spcBef>
                      <a:spcPts val="800"/>
                    </a:spcBef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32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1pPr>
                  <a:lvl2pPr>
                    <a:spcBef>
                      <a:spcPts val="700"/>
                    </a:spcBef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8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2pPr>
                  <a:lvl3pPr>
                    <a:spcBef>
                      <a:spcPts val="600"/>
                    </a:spcBef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4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3pPr>
                  <a:lvl4pPr>
                    <a:spcBef>
                      <a:spcPts val="500"/>
                    </a:spcBef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0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4pPr>
                  <a:lvl5pPr>
                    <a:spcBef>
                      <a:spcPts val="500"/>
                    </a:spcBef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0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5pPr>
                  <a:lvl6pPr marL="2514600" indent="-228600" defTabSz="449263" eaLnBrk="0" fontAlgn="base" hangingPunct="0">
                    <a:spcBef>
                      <a:spcPts val="500"/>
                    </a:spcBef>
                    <a:spcAft>
                      <a:spcPct val="0"/>
                    </a:spcAft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0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6pPr>
                  <a:lvl7pPr marL="2971800" indent="-228600" defTabSz="449263" eaLnBrk="0" fontAlgn="base" hangingPunct="0">
                    <a:spcBef>
                      <a:spcPts val="500"/>
                    </a:spcBef>
                    <a:spcAft>
                      <a:spcPct val="0"/>
                    </a:spcAft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0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7pPr>
                  <a:lvl8pPr marL="3429000" indent="-228600" defTabSz="449263" eaLnBrk="0" fontAlgn="base" hangingPunct="0">
                    <a:spcBef>
                      <a:spcPts val="500"/>
                    </a:spcBef>
                    <a:spcAft>
                      <a:spcPct val="0"/>
                    </a:spcAft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0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8pPr>
                  <a:lvl9pPr marL="3886200" indent="-228600" defTabSz="449263" eaLnBrk="0" fontAlgn="base" hangingPunct="0">
                    <a:spcBef>
                      <a:spcPts val="500"/>
                    </a:spcBef>
                    <a:spcAft>
                      <a:spcPct val="0"/>
                    </a:spcAft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0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FontTx/>
                    <a:buNone/>
                  </a:pPr>
                  <a:r>
                    <a:rPr lang="en-US" altLang="en-US" sz="1800" b="1">
                      <a:solidFill>
                        <a:srgbClr val="E5FFFF"/>
                      </a:solidFill>
                      <a:latin typeface="Times New Roman" panose="02020603050405020304" pitchFamily="18" charset="0"/>
                      <a:ea typeface="Droid Sans Fallback" charset="0"/>
                      <a:cs typeface="Arial" panose="020B0604020202020204" pitchFamily="34" charset="0"/>
                    </a:rPr>
                    <a:t>Antenna 2</a:t>
                  </a:r>
                </a:p>
                <a:p>
                  <a:pPr algn="ctr" eaLnBrk="1" hangingPunct="1">
                    <a:spcBef>
                      <a:spcPct val="0"/>
                    </a:spcBef>
                    <a:buClrTx/>
                    <a:buFontTx/>
                    <a:buNone/>
                  </a:pPr>
                  <a:r>
                    <a:rPr lang="en-US" altLang="en-US" sz="1800" b="1">
                      <a:solidFill>
                        <a:srgbClr val="E5FFFF"/>
                      </a:solidFill>
                      <a:latin typeface="Times New Roman" panose="02020603050405020304" pitchFamily="18" charset="0"/>
                      <a:ea typeface="Droid Sans Fallback" charset="0"/>
                      <a:cs typeface="Arial" panose="020B0604020202020204" pitchFamily="34" charset="0"/>
                    </a:rPr>
                    <a:t>(400 MHz</a:t>
                  </a:r>
                </a:p>
                <a:p>
                  <a:pPr algn="ctr" eaLnBrk="1" hangingPunct="1">
                    <a:spcBef>
                      <a:spcPct val="0"/>
                    </a:spcBef>
                    <a:buClrTx/>
                    <a:buFontTx/>
                    <a:buNone/>
                  </a:pPr>
                  <a:r>
                    <a:rPr lang="en-US" altLang="en-US" sz="1800" b="1">
                      <a:solidFill>
                        <a:srgbClr val="E5FFFF"/>
                      </a:solidFill>
                      <a:latin typeface="Times New Roman" panose="02020603050405020304" pitchFamily="18" charset="0"/>
                      <a:ea typeface="Droid Sans Fallback" charset="0"/>
                      <a:cs typeface="Arial" panose="020B0604020202020204" pitchFamily="34" charset="0"/>
                    </a:rPr>
                    <a:t>2 pols)</a:t>
                  </a:r>
                </a:p>
              </p:txBody>
            </p:sp>
          </p:grpSp>
          <p:grpSp>
            <p:nvGrpSpPr>
              <p:cNvPr id="431135" name="Group 46"/>
              <p:cNvGrpSpPr>
                <a:grpSpLocks/>
              </p:cNvGrpSpPr>
              <p:nvPr/>
            </p:nvGrpSpPr>
            <p:grpSpPr bwMode="auto">
              <a:xfrm>
                <a:off x="1149" y="1549"/>
                <a:ext cx="736" cy="450"/>
                <a:chOff x="1149" y="1549"/>
                <a:chExt cx="736" cy="450"/>
              </a:xfrm>
            </p:grpSpPr>
            <p:sp>
              <p:nvSpPr>
                <p:cNvPr id="431145" name="AutoShape 47"/>
                <p:cNvSpPr>
                  <a:spLocks noChangeArrowheads="1"/>
                </p:cNvSpPr>
                <p:nvPr/>
              </p:nvSpPr>
              <p:spPr bwMode="auto">
                <a:xfrm>
                  <a:off x="1170" y="1549"/>
                  <a:ext cx="691" cy="434"/>
                </a:xfrm>
                <a:prstGeom prst="flowChartAlternateProcess">
                  <a:avLst/>
                </a:prstGeom>
                <a:solidFill>
                  <a:srgbClr val="009999">
                    <a:alpha val="32941"/>
                  </a:srgbClr>
                </a:solidFill>
                <a:ln w="9360">
                  <a:solidFill>
                    <a:srgbClr val="FF99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eaLnBrk="1" hangingPunct="1"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buNone/>
                  </a:pPr>
                  <a:endParaRPr lang="en-US" altLang="en-US">
                    <a:ea typeface="DejaVu Sans" charset="0"/>
                    <a:cs typeface="DejaVu Sans" charset="0"/>
                  </a:endParaRPr>
                </a:p>
              </p:txBody>
            </p:sp>
            <p:sp>
              <p:nvSpPr>
                <p:cNvPr id="431146" name="Rectangle 48"/>
                <p:cNvSpPr>
                  <a:spLocks noChangeArrowheads="1"/>
                </p:cNvSpPr>
                <p:nvPr/>
              </p:nvSpPr>
              <p:spPr bwMode="auto">
                <a:xfrm>
                  <a:off x="1149" y="1590"/>
                  <a:ext cx="736" cy="40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46800" rIns="0" bIns="46800" anchorCtr="1">
                  <a:spAutoFit/>
                </a:bodyPr>
                <a:lstStyle>
                  <a:lvl1pPr>
                    <a:spcBef>
                      <a:spcPts val="800"/>
                    </a:spcBef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32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1pPr>
                  <a:lvl2pPr>
                    <a:spcBef>
                      <a:spcPts val="700"/>
                    </a:spcBef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8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2pPr>
                  <a:lvl3pPr>
                    <a:spcBef>
                      <a:spcPts val="600"/>
                    </a:spcBef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4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3pPr>
                  <a:lvl4pPr>
                    <a:spcBef>
                      <a:spcPts val="500"/>
                    </a:spcBef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0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4pPr>
                  <a:lvl5pPr>
                    <a:spcBef>
                      <a:spcPts val="500"/>
                    </a:spcBef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0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5pPr>
                  <a:lvl6pPr marL="2514600" indent="-228600" defTabSz="449263" eaLnBrk="0" fontAlgn="base" hangingPunct="0">
                    <a:spcBef>
                      <a:spcPts val="500"/>
                    </a:spcBef>
                    <a:spcAft>
                      <a:spcPct val="0"/>
                    </a:spcAft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0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6pPr>
                  <a:lvl7pPr marL="2971800" indent="-228600" defTabSz="449263" eaLnBrk="0" fontAlgn="base" hangingPunct="0">
                    <a:spcBef>
                      <a:spcPts val="500"/>
                    </a:spcBef>
                    <a:spcAft>
                      <a:spcPct val="0"/>
                    </a:spcAft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0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7pPr>
                  <a:lvl8pPr marL="3429000" indent="-228600" defTabSz="449263" eaLnBrk="0" fontAlgn="base" hangingPunct="0">
                    <a:spcBef>
                      <a:spcPts val="500"/>
                    </a:spcBef>
                    <a:spcAft>
                      <a:spcPct val="0"/>
                    </a:spcAft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0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8pPr>
                  <a:lvl9pPr marL="3886200" indent="-228600" defTabSz="449263" eaLnBrk="0" fontAlgn="base" hangingPunct="0">
                    <a:spcBef>
                      <a:spcPts val="500"/>
                    </a:spcBef>
                    <a:spcAft>
                      <a:spcPct val="0"/>
                    </a:spcAft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0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FontTx/>
                    <a:buNone/>
                  </a:pPr>
                  <a:r>
                    <a:rPr lang="en-US" altLang="en-US" sz="1800" b="1">
                      <a:solidFill>
                        <a:srgbClr val="E5FFFF"/>
                      </a:solidFill>
                      <a:latin typeface="Times New Roman" panose="02020603050405020304" pitchFamily="18" charset="0"/>
                      <a:ea typeface="Droid Sans Fallback" charset="0"/>
                      <a:cs typeface="Arial" panose="020B0604020202020204" pitchFamily="34" charset="0"/>
                    </a:rPr>
                    <a:t>ADC</a:t>
                  </a:r>
                </a:p>
                <a:p>
                  <a:pPr algn="ctr" eaLnBrk="1" hangingPunct="1">
                    <a:spcBef>
                      <a:spcPct val="0"/>
                    </a:spcBef>
                    <a:buClrTx/>
                    <a:buFontTx/>
                    <a:buNone/>
                  </a:pPr>
                  <a:r>
                    <a:rPr lang="en-US" altLang="en-US" sz="1800" b="1">
                      <a:solidFill>
                        <a:srgbClr val="E5FFFF"/>
                      </a:solidFill>
                      <a:latin typeface="Times New Roman" panose="02020603050405020304" pitchFamily="18" charset="0"/>
                      <a:ea typeface="Droid Sans Fallback" charset="0"/>
                      <a:cs typeface="Arial" panose="020B0604020202020204" pitchFamily="34" charset="0"/>
                    </a:rPr>
                    <a:t>(2channels)</a:t>
                  </a:r>
                </a:p>
              </p:txBody>
            </p:sp>
          </p:grpSp>
          <p:grpSp>
            <p:nvGrpSpPr>
              <p:cNvPr id="431136" name="Group 49"/>
              <p:cNvGrpSpPr>
                <a:grpSpLocks/>
              </p:cNvGrpSpPr>
              <p:nvPr/>
            </p:nvGrpSpPr>
            <p:grpSpPr bwMode="auto">
              <a:xfrm>
                <a:off x="2151" y="1549"/>
                <a:ext cx="777" cy="450"/>
                <a:chOff x="2151" y="1549"/>
                <a:chExt cx="777" cy="450"/>
              </a:xfrm>
            </p:grpSpPr>
            <p:sp>
              <p:nvSpPr>
                <p:cNvPr id="431143" name="AutoShape 50"/>
                <p:cNvSpPr>
                  <a:spLocks noChangeArrowheads="1"/>
                </p:cNvSpPr>
                <p:nvPr/>
              </p:nvSpPr>
              <p:spPr bwMode="auto">
                <a:xfrm>
                  <a:off x="2174" y="1549"/>
                  <a:ext cx="728" cy="428"/>
                </a:xfrm>
                <a:prstGeom prst="flowChartAlternateProcess">
                  <a:avLst/>
                </a:prstGeom>
                <a:solidFill>
                  <a:srgbClr val="009999">
                    <a:alpha val="32941"/>
                  </a:srgbClr>
                </a:solidFill>
                <a:ln w="9360">
                  <a:solidFill>
                    <a:srgbClr val="FF99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eaLnBrk="1" hangingPunct="1"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buNone/>
                  </a:pPr>
                  <a:endParaRPr lang="en-US" altLang="en-US">
                    <a:ea typeface="DejaVu Sans" charset="0"/>
                    <a:cs typeface="DejaVu Sans" charset="0"/>
                  </a:endParaRPr>
                </a:p>
              </p:txBody>
            </p:sp>
            <p:sp>
              <p:nvSpPr>
                <p:cNvPr id="431144" name="Rectangle 51"/>
                <p:cNvSpPr>
                  <a:spLocks noChangeArrowheads="1"/>
                </p:cNvSpPr>
                <p:nvPr/>
              </p:nvSpPr>
              <p:spPr bwMode="auto">
                <a:xfrm>
                  <a:off x="2151" y="1590"/>
                  <a:ext cx="777" cy="40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46800" rIns="0" bIns="46800" anchorCtr="1">
                  <a:spAutoFit/>
                </a:bodyPr>
                <a:lstStyle>
                  <a:lvl1pPr>
                    <a:spcBef>
                      <a:spcPts val="800"/>
                    </a:spcBef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32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1pPr>
                  <a:lvl2pPr>
                    <a:spcBef>
                      <a:spcPts val="700"/>
                    </a:spcBef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8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2pPr>
                  <a:lvl3pPr>
                    <a:spcBef>
                      <a:spcPts val="600"/>
                    </a:spcBef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4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3pPr>
                  <a:lvl4pPr>
                    <a:spcBef>
                      <a:spcPts val="500"/>
                    </a:spcBef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0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4pPr>
                  <a:lvl5pPr>
                    <a:spcBef>
                      <a:spcPts val="500"/>
                    </a:spcBef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0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5pPr>
                  <a:lvl6pPr marL="2514600" indent="-228600" defTabSz="449263" eaLnBrk="0" fontAlgn="base" hangingPunct="0">
                    <a:spcBef>
                      <a:spcPts val="500"/>
                    </a:spcBef>
                    <a:spcAft>
                      <a:spcPct val="0"/>
                    </a:spcAft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0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6pPr>
                  <a:lvl7pPr marL="2971800" indent="-228600" defTabSz="449263" eaLnBrk="0" fontAlgn="base" hangingPunct="0">
                    <a:spcBef>
                      <a:spcPts val="500"/>
                    </a:spcBef>
                    <a:spcAft>
                      <a:spcPct val="0"/>
                    </a:spcAft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0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7pPr>
                  <a:lvl8pPr marL="3429000" indent="-228600" defTabSz="449263" eaLnBrk="0" fontAlgn="base" hangingPunct="0">
                    <a:spcBef>
                      <a:spcPts val="500"/>
                    </a:spcBef>
                    <a:spcAft>
                      <a:spcPct val="0"/>
                    </a:spcAft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0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8pPr>
                  <a:lvl9pPr marL="3886200" indent="-228600" defTabSz="449263" eaLnBrk="0" fontAlgn="base" hangingPunct="0">
                    <a:spcBef>
                      <a:spcPts val="500"/>
                    </a:spcBef>
                    <a:spcAft>
                      <a:spcPct val="0"/>
                    </a:spcAft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 sz="2000">
                      <a:solidFill>
                        <a:srgbClr val="FFFFFF"/>
                      </a:solidFill>
                      <a:latin typeface="Tahoma" panose="020B0604030504040204" pitchFamily="34" charset="0"/>
                      <a:ea typeface="DejaVu Sans" charset="0"/>
                      <a:cs typeface="DejaVu Sans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FontTx/>
                    <a:buNone/>
                  </a:pPr>
                  <a:r>
                    <a:rPr lang="en-US" altLang="en-US" sz="1800" b="1">
                      <a:solidFill>
                        <a:srgbClr val="E5FFFF"/>
                      </a:solidFill>
                      <a:latin typeface="Times New Roman" panose="02020603050405020304" pitchFamily="18" charset="0"/>
                      <a:ea typeface="Droid Sans Fallback" charset="0"/>
                      <a:cs typeface="Arial" panose="020B0604020202020204" pitchFamily="34" charset="0"/>
                    </a:rPr>
                    <a:t>FPGA</a:t>
                  </a:r>
                </a:p>
                <a:p>
                  <a:pPr algn="ctr" eaLnBrk="1" hangingPunct="1">
                    <a:spcBef>
                      <a:spcPct val="0"/>
                    </a:spcBef>
                    <a:buClrTx/>
                    <a:buFontTx/>
                    <a:buNone/>
                  </a:pPr>
                  <a:r>
                    <a:rPr lang="en-US" altLang="en-US" sz="1800" b="1">
                      <a:solidFill>
                        <a:srgbClr val="E5FFFF"/>
                      </a:solidFill>
                      <a:latin typeface="Times New Roman" panose="02020603050405020304" pitchFamily="18" charset="0"/>
                      <a:ea typeface="Droid Sans Fallback" charset="0"/>
                      <a:cs typeface="Arial" panose="020B0604020202020204" pitchFamily="34" charset="0"/>
                    </a:rPr>
                    <a:t>(packetizer)</a:t>
                  </a:r>
                </a:p>
              </p:txBody>
            </p:sp>
          </p:grpSp>
          <p:sp>
            <p:nvSpPr>
              <p:cNvPr id="431137" name="AutoShape 52"/>
              <p:cNvSpPr>
                <a:spLocks noChangeArrowheads="1"/>
              </p:cNvSpPr>
              <p:nvPr/>
            </p:nvSpPr>
            <p:spPr bwMode="auto">
              <a:xfrm>
                <a:off x="1889" y="1636"/>
                <a:ext cx="238" cy="190"/>
              </a:xfrm>
              <a:prstGeom prst="notchedRightArrow">
                <a:avLst>
                  <a:gd name="adj1" fmla="val 50231"/>
                  <a:gd name="adj2" fmla="val 31577"/>
                </a:avLst>
              </a:prstGeom>
              <a:noFill/>
              <a:ln w="9360">
                <a:solidFill>
                  <a:srgbClr val="00CC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1" hangingPunct="1"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endParaRPr lang="en-US" altLang="en-US">
                  <a:ea typeface="DejaVu Sans" charset="0"/>
                  <a:cs typeface="DejaVu Sans" charset="0"/>
                </a:endParaRPr>
              </a:p>
            </p:txBody>
          </p:sp>
          <p:grpSp>
            <p:nvGrpSpPr>
              <p:cNvPr id="431138" name="Group 53"/>
              <p:cNvGrpSpPr>
                <a:grpSpLocks/>
              </p:cNvGrpSpPr>
              <p:nvPr/>
            </p:nvGrpSpPr>
            <p:grpSpPr bwMode="auto">
              <a:xfrm>
                <a:off x="3196" y="1549"/>
                <a:ext cx="777" cy="445"/>
                <a:chOff x="3196" y="1549"/>
                <a:chExt cx="777" cy="445"/>
              </a:xfrm>
            </p:grpSpPr>
            <p:sp>
              <p:nvSpPr>
                <p:cNvPr id="431141" name="AutoShape 54"/>
                <p:cNvSpPr>
                  <a:spLocks noChangeArrowheads="1"/>
                </p:cNvSpPr>
                <p:nvPr/>
              </p:nvSpPr>
              <p:spPr bwMode="auto">
                <a:xfrm>
                  <a:off x="3219" y="1549"/>
                  <a:ext cx="728" cy="434"/>
                </a:xfrm>
                <a:prstGeom prst="flowChartAlternateProcess">
                  <a:avLst/>
                </a:prstGeom>
                <a:solidFill>
                  <a:srgbClr val="009999">
                    <a:alpha val="32941"/>
                  </a:srgbClr>
                </a:solidFill>
                <a:ln w="9360">
                  <a:solidFill>
                    <a:srgbClr val="FF99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eaLnBrk="1" hangingPunct="1"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buNone/>
                  </a:pPr>
                  <a:endParaRPr lang="en-US" altLang="en-US">
                    <a:ea typeface="DejaVu Sans" charset="0"/>
                    <a:cs typeface="DejaVu Sans" charset="0"/>
                  </a:endParaRPr>
                </a:p>
              </p:txBody>
            </p:sp>
            <p:sp>
              <p:nvSpPr>
                <p:cNvPr id="342071" name="Rectangle 55"/>
                <p:cNvSpPr>
                  <a:spLocks noChangeArrowheads="1"/>
                </p:cNvSpPr>
                <p:nvPr/>
              </p:nvSpPr>
              <p:spPr bwMode="auto">
                <a:xfrm>
                  <a:off x="3196" y="1590"/>
                  <a:ext cx="777" cy="40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46800" rIns="0" bIns="46800" anchorCtr="1">
                  <a:spAutoFit/>
                </a:bodyPr>
                <a:lstStyle>
                  <a:lvl1pPr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>
                      <a:solidFill>
                        <a:srgbClr val="FFFFFF"/>
                      </a:solidFill>
                      <a:latin typeface="Book Antiqua" panose="02040602050305030304" pitchFamily="18" charset="0"/>
                      <a:ea typeface="Droid Sans Fallback" charset="0"/>
                      <a:cs typeface="Droid Sans Fallback" charset="0"/>
                    </a:defRPr>
                  </a:lvl1pPr>
                  <a:lvl2pPr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>
                      <a:solidFill>
                        <a:srgbClr val="FFFFFF"/>
                      </a:solidFill>
                      <a:latin typeface="Book Antiqua" panose="02040602050305030304" pitchFamily="18" charset="0"/>
                      <a:ea typeface="Droid Sans Fallback" charset="0"/>
                      <a:cs typeface="Droid Sans Fallback" charset="0"/>
                    </a:defRPr>
                  </a:lvl2pPr>
                  <a:lvl3pPr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>
                      <a:solidFill>
                        <a:srgbClr val="FFFFFF"/>
                      </a:solidFill>
                      <a:latin typeface="Book Antiqua" panose="02040602050305030304" pitchFamily="18" charset="0"/>
                      <a:ea typeface="Droid Sans Fallback" charset="0"/>
                      <a:cs typeface="Droid Sans Fallback" charset="0"/>
                    </a:defRPr>
                  </a:lvl3pPr>
                  <a:lvl4pPr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>
                      <a:solidFill>
                        <a:srgbClr val="FFFFFF"/>
                      </a:solidFill>
                      <a:latin typeface="Book Antiqua" panose="02040602050305030304" pitchFamily="18" charset="0"/>
                      <a:ea typeface="Droid Sans Fallback" charset="0"/>
                      <a:cs typeface="Droid Sans Fallback" charset="0"/>
                    </a:defRPr>
                  </a:lvl4pPr>
                  <a:lvl5pPr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>
                      <a:solidFill>
                        <a:srgbClr val="FFFFFF"/>
                      </a:solidFill>
                      <a:latin typeface="Book Antiqua" panose="02040602050305030304" pitchFamily="18" charset="0"/>
                      <a:ea typeface="Droid Sans Fallback" charset="0"/>
                      <a:cs typeface="Droid Sans Fallback" charset="0"/>
                    </a:defRPr>
                  </a:lvl5pPr>
                  <a:lvl6pPr marL="2514600" indent="-228600" defTabSz="449263" fontAlgn="base">
                    <a:spcBef>
                      <a:spcPct val="0"/>
                    </a:spcBef>
                    <a:spcAft>
                      <a:spcPct val="0"/>
                    </a:spcAft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>
                      <a:solidFill>
                        <a:srgbClr val="FFFFFF"/>
                      </a:solidFill>
                      <a:latin typeface="Book Antiqua" panose="02040602050305030304" pitchFamily="18" charset="0"/>
                      <a:ea typeface="Droid Sans Fallback" charset="0"/>
                      <a:cs typeface="Droid Sans Fallback" charset="0"/>
                    </a:defRPr>
                  </a:lvl6pPr>
                  <a:lvl7pPr marL="2971800" indent="-228600" defTabSz="449263" fontAlgn="base">
                    <a:spcBef>
                      <a:spcPct val="0"/>
                    </a:spcBef>
                    <a:spcAft>
                      <a:spcPct val="0"/>
                    </a:spcAft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>
                      <a:solidFill>
                        <a:srgbClr val="FFFFFF"/>
                      </a:solidFill>
                      <a:latin typeface="Book Antiqua" panose="02040602050305030304" pitchFamily="18" charset="0"/>
                      <a:ea typeface="Droid Sans Fallback" charset="0"/>
                      <a:cs typeface="Droid Sans Fallback" charset="0"/>
                    </a:defRPr>
                  </a:lvl7pPr>
                  <a:lvl8pPr marL="3429000" indent="-228600" defTabSz="449263" fontAlgn="base">
                    <a:spcBef>
                      <a:spcPct val="0"/>
                    </a:spcBef>
                    <a:spcAft>
                      <a:spcPct val="0"/>
                    </a:spcAft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>
                      <a:solidFill>
                        <a:srgbClr val="FFFFFF"/>
                      </a:solidFill>
                      <a:latin typeface="Book Antiqua" panose="02040602050305030304" pitchFamily="18" charset="0"/>
                      <a:ea typeface="Droid Sans Fallback" charset="0"/>
                      <a:cs typeface="Droid Sans Fallback" charset="0"/>
                    </a:defRPr>
                  </a:lvl8pPr>
                  <a:lvl9pPr marL="3886200" indent="-228600" defTabSz="449263" fontAlgn="base">
                    <a:spcBef>
                      <a:spcPct val="0"/>
                    </a:spcBef>
                    <a:spcAft>
                      <a:spcPct val="0"/>
                    </a:spcAft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tabLst>
                      <a:tab pos="0" algn="l"/>
                      <a:tab pos="447675" algn="l"/>
                      <a:tab pos="896938" algn="l"/>
                      <a:tab pos="1346200" algn="l"/>
                      <a:tab pos="1795463" algn="l"/>
                      <a:tab pos="2244725" algn="l"/>
                      <a:tab pos="2693988" algn="l"/>
                      <a:tab pos="3143250" algn="l"/>
                      <a:tab pos="3592513" algn="l"/>
                      <a:tab pos="4041775" algn="l"/>
                      <a:tab pos="4491038" algn="l"/>
                      <a:tab pos="4940300" algn="l"/>
                      <a:tab pos="5389563" algn="l"/>
                      <a:tab pos="5838825" algn="l"/>
                      <a:tab pos="6288088" algn="l"/>
                      <a:tab pos="6737350" algn="l"/>
                      <a:tab pos="7186613" algn="l"/>
                      <a:tab pos="7635875" algn="l"/>
                      <a:tab pos="8085138" algn="l"/>
                      <a:tab pos="8534400" algn="l"/>
                      <a:tab pos="8983663" algn="l"/>
                    </a:tabLst>
                    <a:defRPr>
                      <a:solidFill>
                        <a:srgbClr val="FFFFFF"/>
                      </a:solidFill>
                      <a:latin typeface="Book Antiqua" panose="02040602050305030304" pitchFamily="18" charset="0"/>
                      <a:ea typeface="Droid Sans Fallback" charset="0"/>
                      <a:cs typeface="Droid Sans Fallback" charset="0"/>
                    </a:defRPr>
                  </a:lvl9pPr>
                </a:lstStyle>
                <a:p>
                  <a:pPr algn="ctr" eaLnBrk="1" hangingPunct="1">
                    <a:buSzPct val="100000"/>
                    <a:defRPr/>
                  </a:pPr>
                  <a:r>
                    <a:rPr lang="en-US" altLang="en-US" b="1" smtClean="0">
                      <a:solidFill>
                        <a:srgbClr val="00FF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</a:rPr>
                    <a:t>CPU + GPU </a:t>
                  </a:r>
                </a:p>
                <a:p>
                  <a:pPr algn="ctr" eaLnBrk="1" hangingPunct="1">
                    <a:buSzPct val="100000"/>
                    <a:defRPr/>
                  </a:pPr>
                  <a:r>
                    <a:rPr lang="en-US" altLang="en-US" b="1" smtClean="0">
                      <a:solidFill>
                        <a:srgbClr val="00FF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</a:rPr>
                    <a:t>(correlator</a:t>
                  </a:r>
                  <a:r>
                    <a:rPr lang="en-US" altLang="en-US" b="1" smtClean="0">
                      <a:solidFill>
                        <a:srgbClr val="00FF00"/>
                      </a:solidFill>
                      <a:effectLst>
                        <a:outerShdw blurRad="38100" dist="38100" dir="2700000" algn="tl">
                          <a:srgbClr val="FFFFFF"/>
                        </a:outerShdw>
                      </a:effectLst>
                      <a:latin typeface="Times New Roman" panose="02020603050405020304" pitchFamily="18" charset="0"/>
                      <a:cs typeface="Arial" panose="020B0604020202020204" pitchFamily="34" charset="0"/>
                    </a:rPr>
                    <a:t>)</a:t>
                  </a:r>
                </a:p>
              </p:txBody>
            </p:sp>
          </p:grpSp>
          <p:sp>
            <p:nvSpPr>
              <p:cNvPr id="431139" name="AutoShape 56"/>
              <p:cNvSpPr>
                <a:spLocks noChangeArrowheads="1"/>
              </p:cNvSpPr>
              <p:nvPr/>
            </p:nvSpPr>
            <p:spPr bwMode="auto">
              <a:xfrm>
                <a:off x="2934" y="1680"/>
                <a:ext cx="258" cy="189"/>
              </a:xfrm>
              <a:prstGeom prst="notchedRightArrow">
                <a:avLst>
                  <a:gd name="adj1" fmla="val 50000"/>
                  <a:gd name="adj2" fmla="val 34007"/>
                </a:avLst>
              </a:prstGeom>
              <a:noFill/>
              <a:ln w="9360">
                <a:solidFill>
                  <a:srgbClr val="00CC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1" hangingPunct="1"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endParaRPr lang="en-US" altLang="en-US">
                  <a:ea typeface="DejaVu Sans" charset="0"/>
                  <a:cs typeface="DejaVu Sans" charset="0"/>
                </a:endParaRPr>
              </a:p>
            </p:txBody>
          </p:sp>
          <p:sp>
            <p:nvSpPr>
              <p:cNvPr id="431140" name="AutoShape 57"/>
              <p:cNvSpPr>
                <a:spLocks noChangeArrowheads="1"/>
              </p:cNvSpPr>
              <p:nvPr/>
            </p:nvSpPr>
            <p:spPr bwMode="auto">
              <a:xfrm>
                <a:off x="888" y="1636"/>
                <a:ext cx="257" cy="190"/>
              </a:xfrm>
              <a:prstGeom prst="notchedRightArrow">
                <a:avLst>
                  <a:gd name="adj1" fmla="val 50000"/>
                  <a:gd name="adj2" fmla="val 33972"/>
                </a:avLst>
              </a:prstGeom>
              <a:noFill/>
              <a:ln w="9360">
                <a:solidFill>
                  <a:srgbClr val="00CC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1" hangingPunct="1"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endParaRPr lang="en-US" altLang="en-US">
                  <a:ea typeface="DejaVu Sans" charset="0"/>
                  <a:cs typeface="DejaVu Sans" charset="0"/>
                </a:endParaRPr>
              </a:p>
            </p:txBody>
          </p:sp>
        </p:grpSp>
        <p:grpSp>
          <p:nvGrpSpPr>
            <p:cNvPr id="431121" name="Group 59"/>
            <p:cNvGrpSpPr>
              <a:grpSpLocks/>
            </p:cNvGrpSpPr>
            <p:nvPr/>
          </p:nvGrpSpPr>
          <p:grpSpPr bwMode="auto">
            <a:xfrm>
              <a:off x="3980" y="3771"/>
              <a:ext cx="1109" cy="449"/>
              <a:chOff x="3980" y="3771"/>
              <a:chExt cx="1109" cy="449"/>
            </a:xfrm>
          </p:grpSpPr>
          <p:sp>
            <p:nvSpPr>
              <p:cNvPr id="431132" name="AutoShape 60"/>
              <p:cNvSpPr>
                <a:spLocks noChangeArrowheads="1"/>
              </p:cNvSpPr>
              <p:nvPr/>
            </p:nvSpPr>
            <p:spPr bwMode="auto">
              <a:xfrm>
                <a:off x="4012" y="3771"/>
                <a:ext cx="1040" cy="431"/>
              </a:xfrm>
              <a:prstGeom prst="flowChartAlternateProcess">
                <a:avLst/>
              </a:prstGeom>
              <a:solidFill>
                <a:srgbClr val="009999">
                  <a:alpha val="32941"/>
                </a:srgbClr>
              </a:solidFill>
              <a:ln w="9360">
                <a:solidFill>
                  <a:srgbClr val="FF99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1" hangingPunct="1"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endParaRPr lang="en-US" altLang="en-US">
                  <a:ea typeface="DejaVu Sans" charset="0"/>
                  <a:cs typeface="DejaVu Sans" charset="0"/>
                </a:endParaRPr>
              </a:p>
            </p:txBody>
          </p:sp>
          <p:sp>
            <p:nvSpPr>
              <p:cNvPr id="431133" name="Rectangle 61"/>
              <p:cNvSpPr>
                <a:spLocks noChangeArrowheads="1"/>
              </p:cNvSpPr>
              <p:nvPr/>
            </p:nvSpPr>
            <p:spPr bwMode="auto">
              <a:xfrm>
                <a:off x="3980" y="3811"/>
                <a:ext cx="1109" cy="40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46800" rIns="0" bIns="46800" anchorCtr="1">
                <a:spAutoFit/>
              </a:bodyPr>
              <a:lstStyle>
                <a:lvl1pPr>
                  <a:spcBef>
                    <a:spcPts val="800"/>
                  </a:spcBef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47675" algn="l"/>
                    <a:tab pos="896938" algn="l"/>
                    <a:tab pos="1346200" algn="l"/>
                    <a:tab pos="1795463" algn="l"/>
                    <a:tab pos="2244725" algn="l"/>
                    <a:tab pos="2693988" algn="l"/>
                    <a:tab pos="3143250" algn="l"/>
                    <a:tab pos="3592513" algn="l"/>
                    <a:tab pos="4041775" algn="l"/>
                    <a:tab pos="4491038" algn="l"/>
                    <a:tab pos="4940300" algn="l"/>
                    <a:tab pos="5389563" algn="l"/>
                    <a:tab pos="5838825" algn="l"/>
                    <a:tab pos="6288088" algn="l"/>
                    <a:tab pos="6737350" algn="l"/>
                    <a:tab pos="7186613" algn="l"/>
                    <a:tab pos="7635875" algn="l"/>
                    <a:tab pos="8085138" algn="l"/>
                    <a:tab pos="8534400" algn="l"/>
                    <a:tab pos="8983663" algn="l"/>
                  </a:tabLst>
                  <a:defRPr sz="3200">
                    <a:solidFill>
                      <a:srgbClr val="FFFFFF"/>
                    </a:solidFill>
                    <a:latin typeface="Tahoma" panose="020B0604030504040204" pitchFamily="34" charset="0"/>
                    <a:ea typeface="DejaVu Sans" charset="0"/>
                    <a:cs typeface="DejaVu Sans" charset="0"/>
                  </a:defRPr>
                </a:lvl1pPr>
                <a:lvl2pPr>
                  <a:spcBef>
                    <a:spcPts val="700"/>
                  </a:spcBef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47675" algn="l"/>
                    <a:tab pos="896938" algn="l"/>
                    <a:tab pos="1346200" algn="l"/>
                    <a:tab pos="1795463" algn="l"/>
                    <a:tab pos="2244725" algn="l"/>
                    <a:tab pos="2693988" algn="l"/>
                    <a:tab pos="3143250" algn="l"/>
                    <a:tab pos="3592513" algn="l"/>
                    <a:tab pos="4041775" algn="l"/>
                    <a:tab pos="4491038" algn="l"/>
                    <a:tab pos="4940300" algn="l"/>
                    <a:tab pos="5389563" algn="l"/>
                    <a:tab pos="5838825" algn="l"/>
                    <a:tab pos="6288088" algn="l"/>
                    <a:tab pos="6737350" algn="l"/>
                    <a:tab pos="7186613" algn="l"/>
                    <a:tab pos="7635875" algn="l"/>
                    <a:tab pos="8085138" algn="l"/>
                    <a:tab pos="8534400" algn="l"/>
                    <a:tab pos="8983663" algn="l"/>
                  </a:tabLst>
                  <a:defRPr sz="2800">
                    <a:solidFill>
                      <a:srgbClr val="FFFFFF"/>
                    </a:solidFill>
                    <a:latin typeface="Tahoma" panose="020B0604030504040204" pitchFamily="34" charset="0"/>
                    <a:ea typeface="DejaVu Sans" charset="0"/>
                    <a:cs typeface="DejaVu Sans" charset="0"/>
                  </a:defRPr>
                </a:lvl2pPr>
                <a:lvl3pPr>
                  <a:spcBef>
                    <a:spcPts val="600"/>
                  </a:spcBef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47675" algn="l"/>
                    <a:tab pos="896938" algn="l"/>
                    <a:tab pos="1346200" algn="l"/>
                    <a:tab pos="1795463" algn="l"/>
                    <a:tab pos="2244725" algn="l"/>
                    <a:tab pos="2693988" algn="l"/>
                    <a:tab pos="3143250" algn="l"/>
                    <a:tab pos="3592513" algn="l"/>
                    <a:tab pos="4041775" algn="l"/>
                    <a:tab pos="4491038" algn="l"/>
                    <a:tab pos="4940300" algn="l"/>
                    <a:tab pos="5389563" algn="l"/>
                    <a:tab pos="5838825" algn="l"/>
                    <a:tab pos="6288088" algn="l"/>
                    <a:tab pos="6737350" algn="l"/>
                    <a:tab pos="7186613" algn="l"/>
                    <a:tab pos="7635875" algn="l"/>
                    <a:tab pos="8085138" algn="l"/>
                    <a:tab pos="8534400" algn="l"/>
                    <a:tab pos="8983663" algn="l"/>
                  </a:tabLst>
                  <a:defRPr sz="2400">
                    <a:solidFill>
                      <a:srgbClr val="FFFFFF"/>
                    </a:solidFill>
                    <a:latin typeface="Tahoma" panose="020B0604030504040204" pitchFamily="34" charset="0"/>
                    <a:ea typeface="DejaVu Sans" charset="0"/>
                    <a:cs typeface="DejaVu Sans" charset="0"/>
                  </a:defRPr>
                </a:lvl3pPr>
                <a:lvl4pPr>
                  <a:spcBef>
                    <a:spcPts val="500"/>
                  </a:spcBef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47675" algn="l"/>
                    <a:tab pos="896938" algn="l"/>
                    <a:tab pos="1346200" algn="l"/>
                    <a:tab pos="1795463" algn="l"/>
                    <a:tab pos="2244725" algn="l"/>
                    <a:tab pos="2693988" algn="l"/>
                    <a:tab pos="3143250" algn="l"/>
                    <a:tab pos="3592513" algn="l"/>
                    <a:tab pos="4041775" algn="l"/>
                    <a:tab pos="4491038" algn="l"/>
                    <a:tab pos="4940300" algn="l"/>
                    <a:tab pos="5389563" algn="l"/>
                    <a:tab pos="5838825" algn="l"/>
                    <a:tab pos="6288088" algn="l"/>
                    <a:tab pos="6737350" algn="l"/>
                    <a:tab pos="7186613" algn="l"/>
                    <a:tab pos="7635875" algn="l"/>
                    <a:tab pos="8085138" algn="l"/>
                    <a:tab pos="8534400" algn="l"/>
                    <a:tab pos="8983663" algn="l"/>
                  </a:tabLst>
                  <a:defRPr sz="2000">
                    <a:solidFill>
                      <a:srgbClr val="FFFFFF"/>
                    </a:solidFill>
                    <a:latin typeface="Tahoma" panose="020B0604030504040204" pitchFamily="34" charset="0"/>
                    <a:ea typeface="DejaVu Sans" charset="0"/>
                    <a:cs typeface="DejaVu Sans" charset="0"/>
                  </a:defRPr>
                </a:lvl4pPr>
                <a:lvl5pPr>
                  <a:spcBef>
                    <a:spcPts val="500"/>
                  </a:spcBef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47675" algn="l"/>
                    <a:tab pos="896938" algn="l"/>
                    <a:tab pos="1346200" algn="l"/>
                    <a:tab pos="1795463" algn="l"/>
                    <a:tab pos="2244725" algn="l"/>
                    <a:tab pos="2693988" algn="l"/>
                    <a:tab pos="3143250" algn="l"/>
                    <a:tab pos="3592513" algn="l"/>
                    <a:tab pos="4041775" algn="l"/>
                    <a:tab pos="4491038" algn="l"/>
                    <a:tab pos="4940300" algn="l"/>
                    <a:tab pos="5389563" algn="l"/>
                    <a:tab pos="5838825" algn="l"/>
                    <a:tab pos="6288088" algn="l"/>
                    <a:tab pos="6737350" algn="l"/>
                    <a:tab pos="7186613" algn="l"/>
                    <a:tab pos="7635875" algn="l"/>
                    <a:tab pos="8085138" algn="l"/>
                    <a:tab pos="8534400" algn="l"/>
                    <a:tab pos="8983663" algn="l"/>
                  </a:tabLst>
                  <a:defRPr sz="2000">
                    <a:solidFill>
                      <a:srgbClr val="FFFFFF"/>
                    </a:solidFill>
                    <a:latin typeface="Tahoma" panose="020B0604030504040204" pitchFamily="34" charset="0"/>
                    <a:ea typeface="DejaVu Sans" charset="0"/>
                    <a:cs typeface="DejaVu Sans" charset="0"/>
                  </a:defRPr>
                </a:lvl5pPr>
                <a:lvl6pPr marL="2514600" indent="-228600" defTabSz="449263" eaLnBrk="0" fontAlgn="base" hangingPunct="0">
                  <a:spcBef>
                    <a:spcPts val="50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47675" algn="l"/>
                    <a:tab pos="896938" algn="l"/>
                    <a:tab pos="1346200" algn="l"/>
                    <a:tab pos="1795463" algn="l"/>
                    <a:tab pos="2244725" algn="l"/>
                    <a:tab pos="2693988" algn="l"/>
                    <a:tab pos="3143250" algn="l"/>
                    <a:tab pos="3592513" algn="l"/>
                    <a:tab pos="4041775" algn="l"/>
                    <a:tab pos="4491038" algn="l"/>
                    <a:tab pos="4940300" algn="l"/>
                    <a:tab pos="5389563" algn="l"/>
                    <a:tab pos="5838825" algn="l"/>
                    <a:tab pos="6288088" algn="l"/>
                    <a:tab pos="6737350" algn="l"/>
                    <a:tab pos="7186613" algn="l"/>
                    <a:tab pos="7635875" algn="l"/>
                    <a:tab pos="8085138" algn="l"/>
                    <a:tab pos="8534400" algn="l"/>
                    <a:tab pos="8983663" algn="l"/>
                  </a:tabLst>
                  <a:defRPr sz="2000">
                    <a:solidFill>
                      <a:srgbClr val="FFFFFF"/>
                    </a:solidFill>
                    <a:latin typeface="Tahoma" panose="020B0604030504040204" pitchFamily="34" charset="0"/>
                    <a:ea typeface="DejaVu Sans" charset="0"/>
                    <a:cs typeface="DejaVu Sans" charset="0"/>
                  </a:defRPr>
                </a:lvl6pPr>
                <a:lvl7pPr marL="2971800" indent="-228600" defTabSz="449263" eaLnBrk="0" fontAlgn="base" hangingPunct="0">
                  <a:spcBef>
                    <a:spcPts val="50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47675" algn="l"/>
                    <a:tab pos="896938" algn="l"/>
                    <a:tab pos="1346200" algn="l"/>
                    <a:tab pos="1795463" algn="l"/>
                    <a:tab pos="2244725" algn="l"/>
                    <a:tab pos="2693988" algn="l"/>
                    <a:tab pos="3143250" algn="l"/>
                    <a:tab pos="3592513" algn="l"/>
                    <a:tab pos="4041775" algn="l"/>
                    <a:tab pos="4491038" algn="l"/>
                    <a:tab pos="4940300" algn="l"/>
                    <a:tab pos="5389563" algn="l"/>
                    <a:tab pos="5838825" algn="l"/>
                    <a:tab pos="6288088" algn="l"/>
                    <a:tab pos="6737350" algn="l"/>
                    <a:tab pos="7186613" algn="l"/>
                    <a:tab pos="7635875" algn="l"/>
                    <a:tab pos="8085138" algn="l"/>
                    <a:tab pos="8534400" algn="l"/>
                    <a:tab pos="8983663" algn="l"/>
                  </a:tabLst>
                  <a:defRPr sz="2000">
                    <a:solidFill>
                      <a:srgbClr val="FFFFFF"/>
                    </a:solidFill>
                    <a:latin typeface="Tahoma" panose="020B0604030504040204" pitchFamily="34" charset="0"/>
                    <a:ea typeface="DejaVu Sans" charset="0"/>
                    <a:cs typeface="DejaVu Sans" charset="0"/>
                  </a:defRPr>
                </a:lvl7pPr>
                <a:lvl8pPr marL="3429000" indent="-228600" defTabSz="449263" eaLnBrk="0" fontAlgn="base" hangingPunct="0">
                  <a:spcBef>
                    <a:spcPts val="50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47675" algn="l"/>
                    <a:tab pos="896938" algn="l"/>
                    <a:tab pos="1346200" algn="l"/>
                    <a:tab pos="1795463" algn="l"/>
                    <a:tab pos="2244725" algn="l"/>
                    <a:tab pos="2693988" algn="l"/>
                    <a:tab pos="3143250" algn="l"/>
                    <a:tab pos="3592513" algn="l"/>
                    <a:tab pos="4041775" algn="l"/>
                    <a:tab pos="4491038" algn="l"/>
                    <a:tab pos="4940300" algn="l"/>
                    <a:tab pos="5389563" algn="l"/>
                    <a:tab pos="5838825" algn="l"/>
                    <a:tab pos="6288088" algn="l"/>
                    <a:tab pos="6737350" algn="l"/>
                    <a:tab pos="7186613" algn="l"/>
                    <a:tab pos="7635875" algn="l"/>
                    <a:tab pos="8085138" algn="l"/>
                    <a:tab pos="8534400" algn="l"/>
                    <a:tab pos="8983663" algn="l"/>
                  </a:tabLst>
                  <a:defRPr sz="2000">
                    <a:solidFill>
                      <a:srgbClr val="FFFFFF"/>
                    </a:solidFill>
                    <a:latin typeface="Tahoma" panose="020B0604030504040204" pitchFamily="34" charset="0"/>
                    <a:ea typeface="DejaVu Sans" charset="0"/>
                    <a:cs typeface="DejaVu Sans" charset="0"/>
                  </a:defRPr>
                </a:lvl8pPr>
                <a:lvl9pPr marL="3886200" indent="-228600" defTabSz="449263" eaLnBrk="0" fontAlgn="base" hangingPunct="0">
                  <a:spcBef>
                    <a:spcPts val="50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47675" algn="l"/>
                    <a:tab pos="896938" algn="l"/>
                    <a:tab pos="1346200" algn="l"/>
                    <a:tab pos="1795463" algn="l"/>
                    <a:tab pos="2244725" algn="l"/>
                    <a:tab pos="2693988" algn="l"/>
                    <a:tab pos="3143250" algn="l"/>
                    <a:tab pos="3592513" algn="l"/>
                    <a:tab pos="4041775" algn="l"/>
                    <a:tab pos="4491038" algn="l"/>
                    <a:tab pos="4940300" algn="l"/>
                    <a:tab pos="5389563" algn="l"/>
                    <a:tab pos="5838825" algn="l"/>
                    <a:tab pos="6288088" algn="l"/>
                    <a:tab pos="6737350" algn="l"/>
                    <a:tab pos="7186613" algn="l"/>
                    <a:tab pos="7635875" algn="l"/>
                    <a:tab pos="8085138" algn="l"/>
                    <a:tab pos="8534400" algn="l"/>
                    <a:tab pos="8983663" algn="l"/>
                  </a:tabLst>
                  <a:defRPr sz="2000">
                    <a:solidFill>
                      <a:srgbClr val="FFFFFF"/>
                    </a:solidFill>
                    <a:latin typeface="Tahoma" panose="020B0604030504040204" pitchFamily="34" charset="0"/>
                    <a:ea typeface="DejaVu Sans" charset="0"/>
                    <a:cs typeface="DejaVu Sans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FontTx/>
                  <a:buNone/>
                </a:pPr>
                <a:r>
                  <a:rPr lang="en-US" altLang="en-US" sz="1800" b="1">
                    <a:solidFill>
                      <a:srgbClr val="E5FFFF"/>
                    </a:solidFill>
                    <a:latin typeface="Times New Roman" panose="02020603050405020304" pitchFamily="18" charset="0"/>
                    <a:ea typeface="Droid Sans Fallback" charset="0"/>
                    <a:cs typeface="Arial" panose="020B0604020202020204" pitchFamily="34" charset="0"/>
                  </a:rPr>
                  <a:t>Data Acquisition and Control</a:t>
                </a:r>
              </a:p>
            </p:txBody>
          </p:sp>
        </p:grpSp>
        <p:sp>
          <p:nvSpPr>
            <p:cNvPr id="431122" name="AutoShape 62"/>
            <p:cNvSpPr>
              <a:spLocks noChangeArrowheads="1"/>
            </p:cNvSpPr>
            <p:nvPr/>
          </p:nvSpPr>
          <p:spPr bwMode="auto">
            <a:xfrm>
              <a:off x="4415" y="3553"/>
              <a:ext cx="186" cy="211"/>
            </a:xfrm>
            <a:prstGeom prst="upDownArrow">
              <a:avLst>
                <a:gd name="adj1" fmla="val 50000"/>
                <a:gd name="adj2" fmla="val 22625"/>
              </a:avLst>
            </a:prstGeom>
            <a:noFill/>
            <a:ln w="9360">
              <a:solidFill>
                <a:srgbClr val="00CC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endParaRPr lang="en-US" altLang="en-US">
                <a:ea typeface="DejaVu Sans" charset="0"/>
                <a:cs typeface="DejaVu Sans" charset="0"/>
              </a:endParaRPr>
            </a:p>
          </p:txBody>
        </p:sp>
        <p:grpSp>
          <p:nvGrpSpPr>
            <p:cNvPr id="431123" name="Group 63"/>
            <p:cNvGrpSpPr>
              <a:grpSpLocks/>
            </p:cNvGrpSpPr>
            <p:nvPr/>
          </p:nvGrpSpPr>
          <p:grpSpPr bwMode="auto">
            <a:xfrm>
              <a:off x="4980" y="1058"/>
              <a:ext cx="780" cy="444"/>
              <a:chOff x="4980" y="1058"/>
              <a:chExt cx="780" cy="444"/>
            </a:xfrm>
          </p:grpSpPr>
          <p:sp>
            <p:nvSpPr>
              <p:cNvPr id="431130" name="AutoShape 64"/>
              <p:cNvSpPr>
                <a:spLocks noChangeArrowheads="1"/>
              </p:cNvSpPr>
              <p:nvPr/>
            </p:nvSpPr>
            <p:spPr bwMode="auto">
              <a:xfrm>
                <a:off x="5029" y="1058"/>
                <a:ext cx="731" cy="433"/>
              </a:xfrm>
              <a:prstGeom prst="flowChartAlternateProcess">
                <a:avLst/>
              </a:prstGeom>
              <a:solidFill>
                <a:srgbClr val="009999">
                  <a:alpha val="32941"/>
                </a:srgbClr>
              </a:solidFill>
              <a:ln w="9360">
                <a:solidFill>
                  <a:srgbClr val="FF99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1" hangingPunct="1"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endParaRPr lang="en-US" altLang="en-US">
                  <a:ea typeface="DejaVu Sans" charset="0"/>
                  <a:cs typeface="DejaVu Sans" charset="0"/>
                </a:endParaRPr>
              </a:p>
            </p:txBody>
          </p:sp>
          <p:sp>
            <p:nvSpPr>
              <p:cNvPr id="431131" name="Rectangle 65"/>
              <p:cNvSpPr>
                <a:spLocks noChangeArrowheads="1"/>
              </p:cNvSpPr>
              <p:nvPr/>
            </p:nvSpPr>
            <p:spPr bwMode="auto">
              <a:xfrm>
                <a:off x="4980" y="1098"/>
                <a:ext cx="780" cy="40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46800" rIns="0" bIns="46800" anchorCtr="1">
                <a:spAutoFit/>
              </a:bodyPr>
              <a:lstStyle>
                <a:lvl1pPr>
                  <a:spcBef>
                    <a:spcPts val="800"/>
                  </a:spcBef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47675" algn="l"/>
                    <a:tab pos="896938" algn="l"/>
                    <a:tab pos="1346200" algn="l"/>
                    <a:tab pos="1795463" algn="l"/>
                    <a:tab pos="2244725" algn="l"/>
                    <a:tab pos="2693988" algn="l"/>
                    <a:tab pos="3143250" algn="l"/>
                    <a:tab pos="3592513" algn="l"/>
                    <a:tab pos="4041775" algn="l"/>
                    <a:tab pos="4491038" algn="l"/>
                    <a:tab pos="4940300" algn="l"/>
                    <a:tab pos="5389563" algn="l"/>
                    <a:tab pos="5838825" algn="l"/>
                    <a:tab pos="6288088" algn="l"/>
                    <a:tab pos="6737350" algn="l"/>
                    <a:tab pos="7186613" algn="l"/>
                    <a:tab pos="7635875" algn="l"/>
                    <a:tab pos="8085138" algn="l"/>
                    <a:tab pos="8534400" algn="l"/>
                    <a:tab pos="8983663" algn="l"/>
                  </a:tabLst>
                  <a:defRPr sz="3200">
                    <a:solidFill>
                      <a:srgbClr val="FFFFFF"/>
                    </a:solidFill>
                    <a:latin typeface="Tahoma" panose="020B0604030504040204" pitchFamily="34" charset="0"/>
                    <a:ea typeface="DejaVu Sans" charset="0"/>
                    <a:cs typeface="DejaVu Sans" charset="0"/>
                  </a:defRPr>
                </a:lvl1pPr>
                <a:lvl2pPr>
                  <a:spcBef>
                    <a:spcPts val="700"/>
                  </a:spcBef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47675" algn="l"/>
                    <a:tab pos="896938" algn="l"/>
                    <a:tab pos="1346200" algn="l"/>
                    <a:tab pos="1795463" algn="l"/>
                    <a:tab pos="2244725" algn="l"/>
                    <a:tab pos="2693988" algn="l"/>
                    <a:tab pos="3143250" algn="l"/>
                    <a:tab pos="3592513" algn="l"/>
                    <a:tab pos="4041775" algn="l"/>
                    <a:tab pos="4491038" algn="l"/>
                    <a:tab pos="4940300" algn="l"/>
                    <a:tab pos="5389563" algn="l"/>
                    <a:tab pos="5838825" algn="l"/>
                    <a:tab pos="6288088" algn="l"/>
                    <a:tab pos="6737350" algn="l"/>
                    <a:tab pos="7186613" algn="l"/>
                    <a:tab pos="7635875" algn="l"/>
                    <a:tab pos="8085138" algn="l"/>
                    <a:tab pos="8534400" algn="l"/>
                    <a:tab pos="8983663" algn="l"/>
                  </a:tabLst>
                  <a:defRPr sz="2800">
                    <a:solidFill>
                      <a:srgbClr val="FFFFFF"/>
                    </a:solidFill>
                    <a:latin typeface="Tahoma" panose="020B0604030504040204" pitchFamily="34" charset="0"/>
                    <a:ea typeface="DejaVu Sans" charset="0"/>
                    <a:cs typeface="DejaVu Sans" charset="0"/>
                  </a:defRPr>
                </a:lvl2pPr>
                <a:lvl3pPr>
                  <a:spcBef>
                    <a:spcPts val="600"/>
                  </a:spcBef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47675" algn="l"/>
                    <a:tab pos="896938" algn="l"/>
                    <a:tab pos="1346200" algn="l"/>
                    <a:tab pos="1795463" algn="l"/>
                    <a:tab pos="2244725" algn="l"/>
                    <a:tab pos="2693988" algn="l"/>
                    <a:tab pos="3143250" algn="l"/>
                    <a:tab pos="3592513" algn="l"/>
                    <a:tab pos="4041775" algn="l"/>
                    <a:tab pos="4491038" algn="l"/>
                    <a:tab pos="4940300" algn="l"/>
                    <a:tab pos="5389563" algn="l"/>
                    <a:tab pos="5838825" algn="l"/>
                    <a:tab pos="6288088" algn="l"/>
                    <a:tab pos="6737350" algn="l"/>
                    <a:tab pos="7186613" algn="l"/>
                    <a:tab pos="7635875" algn="l"/>
                    <a:tab pos="8085138" algn="l"/>
                    <a:tab pos="8534400" algn="l"/>
                    <a:tab pos="8983663" algn="l"/>
                  </a:tabLst>
                  <a:defRPr sz="2400">
                    <a:solidFill>
                      <a:srgbClr val="FFFFFF"/>
                    </a:solidFill>
                    <a:latin typeface="Tahoma" panose="020B0604030504040204" pitchFamily="34" charset="0"/>
                    <a:ea typeface="DejaVu Sans" charset="0"/>
                    <a:cs typeface="DejaVu Sans" charset="0"/>
                  </a:defRPr>
                </a:lvl3pPr>
                <a:lvl4pPr>
                  <a:spcBef>
                    <a:spcPts val="500"/>
                  </a:spcBef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47675" algn="l"/>
                    <a:tab pos="896938" algn="l"/>
                    <a:tab pos="1346200" algn="l"/>
                    <a:tab pos="1795463" algn="l"/>
                    <a:tab pos="2244725" algn="l"/>
                    <a:tab pos="2693988" algn="l"/>
                    <a:tab pos="3143250" algn="l"/>
                    <a:tab pos="3592513" algn="l"/>
                    <a:tab pos="4041775" algn="l"/>
                    <a:tab pos="4491038" algn="l"/>
                    <a:tab pos="4940300" algn="l"/>
                    <a:tab pos="5389563" algn="l"/>
                    <a:tab pos="5838825" algn="l"/>
                    <a:tab pos="6288088" algn="l"/>
                    <a:tab pos="6737350" algn="l"/>
                    <a:tab pos="7186613" algn="l"/>
                    <a:tab pos="7635875" algn="l"/>
                    <a:tab pos="8085138" algn="l"/>
                    <a:tab pos="8534400" algn="l"/>
                    <a:tab pos="8983663" algn="l"/>
                  </a:tabLst>
                  <a:defRPr sz="2000">
                    <a:solidFill>
                      <a:srgbClr val="FFFFFF"/>
                    </a:solidFill>
                    <a:latin typeface="Tahoma" panose="020B0604030504040204" pitchFamily="34" charset="0"/>
                    <a:ea typeface="DejaVu Sans" charset="0"/>
                    <a:cs typeface="DejaVu Sans" charset="0"/>
                  </a:defRPr>
                </a:lvl4pPr>
                <a:lvl5pPr>
                  <a:spcBef>
                    <a:spcPts val="500"/>
                  </a:spcBef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47675" algn="l"/>
                    <a:tab pos="896938" algn="l"/>
                    <a:tab pos="1346200" algn="l"/>
                    <a:tab pos="1795463" algn="l"/>
                    <a:tab pos="2244725" algn="l"/>
                    <a:tab pos="2693988" algn="l"/>
                    <a:tab pos="3143250" algn="l"/>
                    <a:tab pos="3592513" algn="l"/>
                    <a:tab pos="4041775" algn="l"/>
                    <a:tab pos="4491038" algn="l"/>
                    <a:tab pos="4940300" algn="l"/>
                    <a:tab pos="5389563" algn="l"/>
                    <a:tab pos="5838825" algn="l"/>
                    <a:tab pos="6288088" algn="l"/>
                    <a:tab pos="6737350" algn="l"/>
                    <a:tab pos="7186613" algn="l"/>
                    <a:tab pos="7635875" algn="l"/>
                    <a:tab pos="8085138" algn="l"/>
                    <a:tab pos="8534400" algn="l"/>
                    <a:tab pos="8983663" algn="l"/>
                  </a:tabLst>
                  <a:defRPr sz="2000">
                    <a:solidFill>
                      <a:srgbClr val="FFFFFF"/>
                    </a:solidFill>
                    <a:latin typeface="Tahoma" panose="020B0604030504040204" pitchFamily="34" charset="0"/>
                    <a:ea typeface="DejaVu Sans" charset="0"/>
                    <a:cs typeface="DejaVu Sans" charset="0"/>
                  </a:defRPr>
                </a:lvl5pPr>
                <a:lvl6pPr marL="2514600" indent="-228600" defTabSz="449263" eaLnBrk="0" fontAlgn="base" hangingPunct="0">
                  <a:spcBef>
                    <a:spcPts val="50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47675" algn="l"/>
                    <a:tab pos="896938" algn="l"/>
                    <a:tab pos="1346200" algn="l"/>
                    <a:tab pos="1795463" algn="l"/>
                    <a:tab pos="2244725" algn="l"/>
                    <a:tab pos="2693988" algn="l"/>
                    <a:tab pos="3143250" algn="l"/>
                    <a:tab pos="3592513" algn="l"/>
                    <a:tab pos="4041775" algn="l"/>
                    <a:tab pos="4491038" algn="l"/>
                    <a:tab pos="4940300" algn="l"/>
                    <a:tab pos="5389563" algn="l"/>
                    <a:tab pos="5838825" algn="l"/>
                    <a:tab pos="6288088" algn="l"/>
                    <a:tab pos="6737350" algn="l"/>
                    <a:tab pos="7186613" algn="l"/>
                    <a:tab pos="7635875" algn="l"/>
                    <a:tab pos="8085138" algn="l"/>
                    <a:tab pos="8534400" algn="l"/>
                    <a:tab pos="8983663" algn="l"/>
                  </a:tabLst>
                  <a:defRPr sz="2000">
                    <a:solidFill>
                      <a:srgbClr val="FFFFFF"/>
                    </a:solidFill>
                    <a:latin typeface="Tahoma" panose="020B0604030504040204" pitchFamily="34" charset="0"/>
                    <a:ea typeface="DejaVu Sans" charset="0"/>
                    <a:cs typeface="DejaVu Sans" charset="0"/>
                  </a:defRPr>
                </a:lvl6pPr>
                <a:lvl7pPr marL="2971800" indent="-228600" defTabSz="449263" eaLnBrk="0" fontAlgn="base" hangingPunct="0">
                  <a:spcBef>
                    <a:spcPts val="50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47675" algn="l"/>
                    <a:tab pos="896938" algn="l"/>
                    <a:tab pos="1346200" algn="l"/>
                    <a:tab pos="1795463" algn="l"/>
                    <a:tab pos="2244725" algn="l"/>
                    <a:tab pos="2693988" algn="l"/>
                    <a:tab pos="3143250" algn="l"/>
                    <a:tab pos="3592513" algn="l"/>
                    <a:tab pos="4041775" algn="l"/>
                    <a:tab pos="4491038" algn="l"/>
                    <a:tab pos="4940300" algn="l"/>
                    <a:tab pos="5389563" algn="l"/>
                    <a:tab pos="5838825" algn="l"/>
                    <a:tab pos="6288088" algn="l"/>
                    <a:tab pos="6737350" algn="l"/>
                    <a:tab pos="7186613" algn="l"/>
                    <a:tab pos="7635875" algn="l"/>
                    <a:tab pos="8085138" algn="l"/>
                    <a:tab pos="8534400" algn="l"/>
                    <a:tab pos="8983663" algn="l"/>
                  </a:tabLst>
                  <a:defRPr sz="2000">
                    <a:solidFill>
                      <a:srgbClr val="FFFFFF"/>
                    </a:solidFill>
                    <a:latin typeface="Tahoma" panose="020B0604030504040204" pitchFamily="34" charset="0"/>
                    <a:ea typeface="DejaVu Sans" charset="0"/>
                    <a:cs typeface="DejaVu Sans" charset="0"/>
                  </a:defRPr>
                </a:lvl7pPr>
                <a:lvl8pPr marL="3429000" indent="-228600" defTabSz="449263" eaLnBrk="0" fontAlgn="base" hangingPunct="0">
                  <a:spcBef>
                    <a:spcPts val="50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47675" algn="l"/>
                    <a:tab pos="896938" algn="l"/>
                    <a:tab pos="1346200" algn="l"/>
                    <a:tab pos="1795463" algn="l"/>
                    <a:tab pos="2244725" algn="l"/>
                    <a:tab pos="2693988" algn="l"/>
                    <a:tab pos="3143250" algn="l"/>
                    <a:tab pos="3592513" algn="l"/>
                    <a:tab pos="4041775" algn="l"/>
                    <a:tab pos="4491038" algn="l"/>
                    <a:tab pos="4940300" algn="l"/>
                    <a:tab pos="5389563" algn="l"/>
                    <a:tab pos="5838825" algn="l"/>
                    <a:tab pos="6288088" algn="l"/>
                    <a:tab pos="6737350" algn="l"/>
                    <a:tab pos="7186613" algn="l"/>
                    <a:tab pos="7635875" algn="l"/>
                    <a:tab pos="8085138" algn="l"/>
                    <a:tab pos="8534400" algn="l"/>
                    <a:tab pos="8983663" algn="l"/>
                  </a:tabLst>
                  <a:defRPr sz="2000">
                    <a:solidFill>
                      <a:srgbClr val="FFFFFF"/>
                    </a:solidFill>
                    <a:latin typeface="Tahoma" panose="020B0604030504040204" pitchFamily="34" charset="0"/>
                    <a:ea typeface="DejaVu Sans" charset="0"/>
                    <a:cs typeface="DejaVu Sans" charset="0"/>
                  </a:defRPr>
                </a:lvl8pPr>
                <a:lvl9pPr marL="3886200" indent="-228600" defTabSz="449263" eaLnBrk="0" fontAlgn="base" hangingPunct="0">
                  <a:spcBef>
                    <a:spcPts val="50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47675" algn="l"/>
                    <a:tab pos="896938" algn="l"/>
                    <a:tab pos="1346200" algn="l"/>
                    <a:tab pos="1795463" algn="l"/>
                    <a:tab pos="2244725" algn="l"/>
                    <a:tab pos="2693988" algn="l"/>
                    <a:tab pos="3143250" algn="l"/>
                    <a:tab pos="3592513" algn="l"/>
                    <a:tab pos="4041775" algn="l"/>
                    <a:tab pos="4491038" algn="l"/>
                    <a:tab pos="4940300" algn="l"/>
                    <a:tab pos="5389563" algn="l"/>
                    <a:tab pos="5838825" algn="l"/>
                    <a:tab pos="6288088" algn="l"/>
                    <a:tab pos="6737350" algn="l"/>
                    <a:tab pos="7186613" algn="l"/>
                    <a:tab pos="7635875" algn="l"/>
                    <a:tab pos="8085138" algn="l"/>
                    <a:tab pos="8534400" algn="l"/>
                    <a:tab pos="8983663" algn="l"/>
                  </a:tabLst>
                  <a:defRPr sz="2000">
                    <a:solidFill>
                      <a:srgbClr val="FFFFFF"/>
                    </a:solidFill>
                    <a:latin typeface="Tahoma" panose="020B0604030504040204" pitchFamily="34" charset="0"/>
                    <a:ea typeface="DejaVu Sans" charset="0"/>
                    <a:cs typeface="DejaVu Sans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FontTx/>
                  <a:buNone/>
                </a:pPr>
                <a:r>
                  <a:rPr lang="en-US" altLang="en-US" sz="1800" b="1">
                    <a:solidFill>
                      <a:srgbClr val="00FF00"/>
                    </a:solidFill>
                    <a:latin typeface="Times New Roman" panose="02020603050405020304" pitchFamily="18" charset="0"/>
                    <a:ea typeface="Droid Sans Fallback" charset="0"/>
                    <a:cs typeface="Arial" panose="020B0604020202020204" pitchFamily="34" charset="0"/>
                  </a:rPr>
                  <a:t>CPU + GPU </a:t>
                </a:r>
              </a:p>
              <a:p>
                <a:pPr algn="ctr" eaLnBrk="1" hangingPunct="1">
                  <a:spcBef>
                    <a:spcPct val="0"/>
                  </a:spcBef>
                  <a:buClrTx/>
                  <a:buFontTx/>
                  <a:buNone/>
                </a:pPr>
                <a:r>
                  <a:rPr lang="en-US" altLang="en-US" sz="1800" b="1">
                    <a:solidFill>
                      <a:srgbClr val="00FF00"/>
                    </a:solidFill>
                    <a:latin typeface="Times New Roman" panose="02020603050405020304" pitchFamily="18" charset="0"/>
                    <a:ea typeface="Droid Sans Fallback" charset="0"/>
                    <a:cs typeface="Arial" panose="020B0604020202020204" pitchFamily="34" charset="0"/>
                  </a:rPr>
                  <a:t>(correlator)</a:t>
                </a:r>
              </a:p>
            </p:txBody>
          </p:sp>
        </p:grpSp>
        <p:grpSp>
          <p:nvGrpSpPr>
            <p:cNvPr id="431124" name="Group 66"/>
            <p:cNvGrpSpPr>
              <a:grpSpLocks/>
            </p:cNvGrpSpPr>
            <p:nvPr/>
          </p:nvGrpSpPr>
          <p:grpSpPr bwMode="auto">
            <a:xfrm>
              <a:off x="4980" y="1652"/>
              <a:ext cx="780" cy="445"/>
              <a:chOff x="4980" y="1652"/>
              <a:chExt cx="780" cy="445"/>
            </a:xfrm>
          </p:grpSpPr>
          <p:sp>
            <p:nvSpPr>
              <p:cNvPr id="431128" name="AutoShape 67"/>
              <p:cNvSpPr>
                <a:spLocks noChangeArrowheads="1"/>
              </p:cNvSpPr>
              <p:nvPr/>
            </p:nvSpPr>
            <p:spPr bwMode="auto">
              <a:xfrm>
                <a:off x="5029" y="1652"/>
                <a:ext cx="731" cy="430"/>
              </a:xfrm>
              <a:prstGeom prst="flowChartAlternateProcess">
                <a:avLst/>
              </a:prstGeom>
              <a:solidFill>
                <a:srgbClr val="009999">
                  <a:alpha val="32941"/>
                </a:srgbClr>
              </a:solidFill>
              <a:ln w="9360">
                <a:solidFill>
                  <a:srgbClr val="FF99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1" hangingPunct="1"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endParaRPr lang="en-US" altLang="en-US">
                  <a:ea typeface="DejaVu Sans" charset="0"/>
                  <a:cs typeface="DejaVu Sans" charset="0"/>
                </a:endParaRPr>
              </a:p>
            </p:txBody>
          </p:sp>
          <p:sp>
            <p:nvSpPr>
              <p:cNvPr id="342084" name="Rectangle 68"/>
              <p:cNvSpPr>
                <a:spLocks noChangeArrowheads="1"/>
              </p:cNvSpPr>
              <p:nvPr/>
            </p:nvSpPr>
            <p:spPr bwMode="auto">
              <a:xfrm>
                <a:off x="4980" y="1693"/>
                <a:ext cx="780" cy="40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46800" rIns="0" bIns="46800" anchorCtr="1">
                <a:spAutoFit/>
              </a:bodyPr>
              <a:lstStyle>
                <a:lvl1pPr>
                  <a:tabLst>
                    <a:tab pos="0" algn="l"/>
                    <a:tab pos="447675" algn="l"/>
                    <a:tab pos="896938" algn="l"/>
                    <a:tab pos="1346200" algn="l"/>
                    <a:tab pos="1795463" algn="l"/>
                    <a:tab pos="2244725" algn="l"/>
                    <a:tab pos="2693988" algn="l"/>
                    <a:tab pos="3143250" algn="l"/>
                    <a:tab pos="3592513" algn="l"/>
                    <a:tab pos="4041775" algn="l"/>
                    <a:tab pos="4491038" algn="l"/>
                    <a:tab pos="4940300" algn="l"/>
                    <a:tab pos="5389563" algn="l"/>
                    <a:tab pos="5838825" algn="l"/>
                    <a:tab pos="6288088" algn="l"/>
                    <a:tab pos="6737350" algn="l"/>
                    <a:tab pos="7186613" algn="l"/>
                    <a:tab pos="7635875" algn="l"/>
                    <a:tab pos="8085138" algn="l"/>
                    <a:tab pos="8534400" algn="l"/>
                    <a:tab pos="8983663" algn="l"/>
                  </a:tabLst>
                  <a:defRPr>
                    <a:solidFill>
                      <a:srgbClr val="FFFFFF"/>
                    </a:solidFill>
                    <a:latin typeface="Book Antiqua" panose="02040602050305030304" pitchFamily="18" charset="0"/>
                    <a:ea typeface="Droid Sans Fallback" charset="0"/>
                    <a:cs typeface="Droid Sans Fallback" charset="0"/>
                  </a:defRPr>
                </a:lvl1pPr>
                <a:lvl2pPr>
                  <a:tabLst>
                    <a:tab pos="0" algn="l"/>
                    <a:tab pos="447675" algn="l"/>
                    <a:tab pos="896938" algn="l"/>
                    <a:tab pos="1346200" algn="l"/>
                    <a:tab pos="1795463" algn="l"/>
                    <a:tab pos="2244725" algn="l"/>
                    <a:tab pos="2693988" algn="l"/>
                    <a:tab pos="3143250" algn="l"/>
                    <a:tab pos="3592513" algn="l"/>
                    <a:tab pos="4041775" algn="l"/>
                    <a:tab pos="4491038" algn="l"/>
                    <a:tab pos="4940300" algn="l"/>
                    <a:tab pos="5389563" algn="l"/>
                    <a:tab pos="5838825" algn="l"/>
                    <a:tab pos="6288088" algn="l"/>
                    <a:tab pos="6737350" algn="l"/>
                    <a:tab pos="7186613" algn="l"/>
                    <a:tab pos="7635875" algn="l"/>
                    <a:tab pos="8085138" algn="l"/>
                    <a:tab pos="8534400" algn="l"/>
                    <a:tab pos="8983663" algn="l"/>
                  </a:tabLst>
                  <a:defRPr>
                    <a:solidFill>
                      <a:srgbClr val="FFFFFF"/>
                    </a:solidFill>
                    <a:latin typeface="Book Antiqua" panose="02040602050305030304" pitchFamily="18" charset="0"/>
                    <a:ea typeface="Droid Sans Fallback" charset="0"/>
                    <a:cs typeface="Droid Sans Fallback" charset="0"/>
                  </a:defRPr>
                </a:lvl2pPr>
                <a:lvl3pPr>
                  <a:tabLst>
                    <a:tab pos="0" algn="l"/>
                    <a:tab pos="447675" algn="l"/>
                    <a:tab pos="896938" algn="l"/>
                    <a:tab pos="1346200" algn="l"/>
                    <a:tab pos="1795463" algn="l"/>
                    <a:tab pos="2244725" algn="l"/>
                    <a:tab pos="2693988" algn="l"/>
                    <a:tab pos="3143250" algn="l"/>
                    <a:tab pos="3592513" algn="l"/>
                    <a:tab pos="4041775" algn="l"/>
                    <a:tab pos="4491038" algn="l"/>
                    <a:tab pos="4940300" algn="l"/>
                    <a:tab pos="5389563" algn="l"/>
                    <a:tab pos="5838825" algn="l"/>
                    <a:tab pos="6288088" algn="l"/>
                    <a:tab pos="6737350" algn="l"/>
                    <a:tab pos="7186613" algn="l"/>
                    <a:tab pos="7635875" algn="l"/>
                    <a:tab pos="8085138" algn="l"/>
                    <a:tab pos="8534400" algn="l"/>
                    <a:tab pos="8983663" algn="l"/>
                  </a:tabLst>
                  <a:defRPr>
                    <a:solidFill>
                      <a:srgbClr val="FFFFFF"/>
                    </a:solidFill>
                    <a:latin typeface="Book Antiqua" panose="02040602050305030304" pitchFamily="18" charset="0"/>
                    <a:ea typeface="Droid Sans Fallback" charset="0"/>
                    <a:cs typeface="Droid Sans Fallback" charset="0"/>
                  </a:defRPr>
                </a:lvl3pPr>
                <a:lvl4pPr>
                  <a:tabLst>
                    <a:tab pos="0" algn="l"/>
                    <a:tab pos="447675" algn="l"/>
                    <a:tab pos="896938" algn="l"/>
                    <a:tab pos="1346200" algn="l"/>
                    <a:tab pos="1795463" algn="l"/>
                    <a:tab pos="2244725" algn="l"/>
                    <a:tab pos="2693988" algn="l"/>
                    <a:tab pos="3143250" algn="l"/>
                    <a:tab pos="3592513" algn="l"/>
                    <a:tab pos="4041775" algn="l"/>
                    <a:tab pos="4491038" algn="l"/>
                    <a:tab pos="4940300" algn="l"/>
                    <a:tab pos="5389563" algn="l"/>
                    <a:tab pos="5838825" algn="l"/>
                    <a:tab pos="6288088" algn="l"/>
                    <a:tab pos="6737350" algn="l"/>
                    <a:tab pos="7186613" algn="l"/>
                    <a:tab pos="7635875" algn="l"/>
                    <a:tab pos="8085138" algn="l"/>
                    <a:tab pos="8534400" algn="l"/>
                    <a:tab pos="8983663" algn="l"/>
                  </a:tabLst>
                  <a:defRPr>
                    <a:solidFill>
                      <a:srgbClr val="FFFFFF"/>
                    </a:solidFill>
                    <a:latin typeface="Book Antiqua" panose="02040602050305030304" pitchFamily="18" charset="0"/>
                    <a:ea typeface="Droid Sans Fallback" charset="0"/>
                    <a:cs typeface="Droid Sans Fallback" charset="0"/>
                  </a:defRPr>
                </a:lvl4pPr>
                <a:lvl5pPr>
                  <a:tabLst>
                    <a:tab pos="0" algn="l"/>
                    <a:tab pos="447675" algn="l"/>
                    <a:tab pos="896938" algn="l"/>
                    <a:tab pos="1346200" algn="l"/>
                    <a:tab pos="1795463" algn="l"/>
                    <a:tab pos="2244725" algn="l"/>
                    <a:tab pos="2693988" algn="l"/>
                    <a:tab pos="3143250" algn="l"/>
                    <a:tab pos="3592513" algn="l"/>
                    <a:tab pos="4041775" algn="l"/>
                    <a:tab pos="4491038" algn="l"/>
                    <a:tab pos="4940300" algn="l"/>
                    <a:tab pos="5389563" algn="l"/>
                    <a:tab pos="5838825" algn="l"/>
                    <a:tab pos="6288088" algn="l"/>
                    <a:tab pos="6737350" algn="l"/>
                    <a:tab pos="7186613" algn="l"/>
                    <a:tab pos="7635875" algn="l"/>
                    <a:tab pos="8085138" algn="l"/>
                    <a:tab pos="8534400" algn="l"/>
                    <a:tab pos="8983663" algn="l"/>
                  </a:tabLst>
                  <a:defRPr>
                    <a:solidFill>
                      <a:srgbClr val="FFFFFF"/>
                    </a:solidFill>
                    <a:latin typeface="Book Antiqua" panose="02040602050305030304" pitchFamily="18" charset="0"/>
                    <a:ea typeface="Droid Sans Fallback" charset="0"/>
                    <a:cs typeface="Droid Sans Fallback" charset="0"/>
                  </a:defRPr>
                </a:lvl5pPr>
                <a:lvl6pPr marL="2514600" indent="-228600" defTabSz="449263" fontAlgn="base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47675" algn="l"/>
                    <a:tab pos="896938" algn="l"/>
                    <a:tab pos="1346200" algn="l"/>
                    <a:tab pos="1795463" algn="l"/>
                    <a:tab pos="2244725" algn="l"/>
                    <a:tab pos="2693988" algn="l"/>
                    <a:tab pos="3143250" algn="l"/>
                    <a:tab pos="3592513" algn="l"/>
                    <a:tab pos="4041775" algn="l"/>
                    <a:tab pos="4491038" algn="l"/>
                    <a:tab pos="4940300" algn="l"/>
                    <a:tab pos="5389563" algn="l"/>
                    <a:tab pos="5838825" algn="l"/>
                    <a:tab pos="6288088" algn="l"/>
                    <a:tab pos="6737350" algn="l"/>
                    <a:tab pos="7186613" algn="l"/>
                    <a:tab pos="7635875" algn="l"/>
                    <a:tab pos="8085138" algn="l"/>
                    <a:tab pos="8534400" algn="l"/>
                    <a:tab pos="8983663" algn="l"/>
                  </a:tabLst>
                  <a:defRPr>
                    <a:solidFill>
                      <a:srgbClr val="FFFFFF"/>
                    </a:solidFill>
                    <a:latin typeface="Book Antiqua" panose="02040602050305030304" pitchFamily="18" charset="0"/>
                    <a:ea typeface="Droid Sans Fallback" charset="0"/>
                    <a:cs typeface="Droid Sans Fallback" charset="0"/>
                  </a:defRPr>
                </a:lvl6pPr>
                <a:lvl7pPr marL="2971800" indent="-228600" defTabSz="449263" fontAlgn="base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47675" algn="l"/>
                    <a:tab pos="896938" algn="l"/>
                    <a:tab pos="1346200" algn="l"/>
                    <a:tab pos="1795463" algn="l"/>
                    <a:tab pos="2244725" algn="l"/>
                    <a:tab pos="2693988" algn="l"/>
                    <a:tab pos="3143250" algn="l"/>
                    <a:tab pos="3592513" algn="l"/>
                    <a:tab pos="4041775" algn="l"/>
                    <a:tab pos="4491038" algn="l"/>
                    <a:tab pos="4940300" algn="l"/>
                    <a:tab pos="5389563" algn="l"/>
                    <a:tab pos="5838825" algn="l"/>
                    <a:tab pos="6288088" algn="l"/>
                    <a:tab pos="6737350" algn="l"/>
                    <a:tab pos="7186613" algn="l"/>
                    <a:tab pos="7635875" algn="l"/>
                    <a:tab pos="8085138" algn="l"/>
                    <a:tab pos="8534400" algn="l"/>
                    <a:tab pos="8983663" algn="l"/>
                  </a:tabLst>
                  <a:defRPr>
                    <a:solidFill>
                      <a:srgbClr val="FFFFFF"/>
                    </a:solidFill>
                    <a:latin typeface="Book Antiqua" panose="02040602050305030304" pitchFamily="18" charset="0"/>
                    <a:ea typeface="Droid Sans Fallback" charset="0"/>
                    <a:cs typeface="Droid Sans Fallback" charset="0"/>
                  </a:defRPr>
                </a:lvl7pPr>
                <a:lvl8pPr marL="3429000" indent="-228600" defTabSz="449263" fontAlgn="base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47675" algn="l"/>
                    <a:tab pos="896938" algn="l"/>
                    <a:tab pos="1346200" algn="l"/>
                    <a:tab pos="1795463" algn="l"/>
                    <a:tab pos="2244725" algn="l"/>
                    <a:tab pos="2693988" algn="l"/>
                    <a:tab pos="3143250" algn="l"/>
                    <a:tab pos="3592513" algn="l"/>
                    <a:tab pos="4041775" algn="l"/>
                    <a:tab pos="4491038" algn="l"/>
                    <a:tab pos="4940300" algn="l"/>
                    <a:tab pos="5389563" algn="l"/>
                    <a:tab pos="5838825" algn="l"/>
                    <a:tab pos="6288088" algn="l"/>
                    <a:tab pos="6737350" algn="l"/>
                    <a:tab pos="7186613" algn="l"/>
                    <a:tab pos="7635875" algn="l"/>
                    <a:tab pos="8085138" algn="l"/>
                    <a:tab pos="8534400" algn="l"/>
                    <a:tab pos="8983663" algn="l"/>
                  </a:tabLst>
                  <a:defRPr>
                    <a:solidFill>
                      <a:srgbClr val="FFFFFF"/>
                    </a:solidFill>
                    <a:latin typeface="Book Antiqua" panose="02040602050305030304" pitchFamily="18" charset="0"/>
                    <a:ea typeface="Droid Sans Fallback" charset="0"/>
                    <a:cs typeface="Droid Sans Fallback" charset="0"/>
                  </a:defRPr>
                </a:lvl8pPr>
                <a:lvl9pPr marL="3886200" indent="-228600" defTabSz="449263" fontAlgn="base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47675" algn="l"/>
                    <a:tab pos="896938" algn="l"/>
                    <a:tab pos="1346200" algn="l"/>
                    <a:tab pos="1795463" algn="l"/>
                    <a:tab pos="2244725" algn="l"/>
                    <a:tab pos="2693988" algn="l"/>
                    <a:tab pos="3143250" algn="l"/>
                    <a:tab pos="3592513" algn="l"/>
                    <a:tab pos="4041775" algn="l"/>
                    <a:tab pos="4491038" algn="l"/>
                    <a:tab pos="4940300" algn="l"/>
                    <a:tab pos="5389563" algn="l"/>
                    <a:tab pos="5838825" algn="l"/>
                    <a:tab pos="6288088" algn="l"/>
                    <a:tab pos="6737350" algn="l"/>
                    <a:tab pos="7186613" algn="l"/>
                    <a:tab pos="7635875" algn="l"/>
                    <a:tab pos="8085138" algn="l"/>
                    <a:tab pos="8534400" algn="l"/>
                    <a:tab pos="8983663" algn="l"/>
                  </a:tabLst>
                  <a:defRPr>
                    <a:solidFill>
                      <a:srgbClr val="FFFFFF"/>
                    </a:solidFill>
                    <a:latin typeface="Book Antiqua" panose="02040602050305030304" pitchFamily="18" charset="0"/>
                    <a:ea typeface="Droid Sans Fallback" charset="0"/>
                    <a:cs typeface="Droid Sans Fallback" charset="0"/>
                  </a:defRPr>
                </a:lvl9pPr>
              </a:lstStyle>
              <a:p>
                <a:pPr algn="ctr" eaLnBrk="1" hangingPunct="1">
                  <a:buSzPct val="100000"/>
                  <a:defRPr/>
                </a:pPr>
                <a:r>
                  <a:rPr lang="en-US" altLang="en-US" b="1" dirty="0" smtClean="0">
                    <a:solidFill>
                      <a:srgbClr val="00FF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</a:rPr>
                  <a:t>CPU + GPU </a:t>
                </a:r>
              </a:p>
              <a:p>
                <a:pPr algn="ctr" eaLnBrk="1" hangingPunct="1">
                  <a:buSzPct val="100000"/>
                  <a:defRPr/>
                </a:pPr>
                <a:r>
                  <a:rPr lang="en-US" altLang="en-US" b="1" dirty="0" smtClean="0">
                    <a:solidFill>
                      <a:srgbClr val="00FF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</a:rPr>
                  <a:t>(correlator</a:t>
                </a:r>
                <a:r>
                  <a:rPr lang="en-US" altLang="en-US" b="1" dirty="0" smtClean="0">
                    <a:solidFill>
                      <a:srgbClr val="00FF00"/>
                    </a:solidFill>
                    <a:effectLst>
                      <a:outerShdw blurRad="38100" dist="38100" dir="2700000" algn="tl">
                        <a:srgbClr val="FFFFFF"/>
                      </a:outerShdw>
                    </a:effectLst>
                    <a:latin typeface="Times New Roman" panose="02020603050405020304" pitchFamily="18" charset="0"/>
                    <a:cs typeface="Arial" panose="020B0604020202020204" pitchFamily="34" charset="0"/>
                  </a:rPr>
                  <a:t>)</a:t>
                </a:r>
              </a:p>
            </p:txBody>
          </p:sp>
        </p:grpSp>
        <p:grpSp>
          <p:nvGrpSpPr>
            <p:cNvPr id="431125" name="Group 69"/>
            <p:cNvGrpSpPr>
              <a:grpSpLocks/>
            </p:cNvGrpSpPr>
            <p:nvPr/>
          </p:nvGrpSpPr>
          <p:grpSpPr bwMode="auto">
            <a:xfrm>
              <a:off x="4980" y="2598"/>
              <a:ext cx="780" cy="441"/>
              <a:chOff x="4980" y="2598"/>
              <a:chExt cx="780" cy="441"/>
            </a:xfrm>
          </p:grpSpPr>
          <p:sp>
            <p:nvSpPr>
              <p:cNvPr id="431126" name="AutoShape 70"/>
              <p:cNvSpPr>
                <a:spLocks noChangeArrowheads="1"/>
              </p:cNvSpPr>
              <p:nvPr/>
            </p:nvSpPr>
            <p:spPr bwMode="auto">
              <a:xfrm>
                <a:off x="5028" y="2609"/>
                <a:ext cx="731" cy="430"/>
              </a:xfrm>
              <a:prstGeom prst="flowChartAlternateProcess">
                <a:avLst/>
              </a:prstGeom>
              <a:solidFill>
                <a:srgbClr val="009999">
                  <a:alpha val="32941"/>
                </a:srgbClr>
              </a:solidFill>
              <a:ln w="9360">
                <a:solidFill>
                  <a:srgbClr val="FF99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1" hangingPunct="1"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endParaRPr lang="en-US" altLang="en-US">
                  <a:ea typeface="DejaVu Sans" charset="0"/>
                  <a:cs typeface="DejaVu Sans" charset="0"/>
                </a:endParaRPr>
              </a:p>
            </p:txBody>
          </p:sp>
          <p:sp>
            <p:nvSpPr>
              <p:cNvPr id="431127" name="Rectangle 71"/>
              <p:cNvSpPr>
                <a:spLocks noChangeArrowheads="1"/>
              </p:cNvSpPr>
              <p:nvPr/>
            </p:nvSpPr>
            <p:spPr bwMode="auto">
              <a:xfrm>
                <a:off x="4980" y="2598"/>
                <a:ext cx="780" cy="40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46800" rIns="0" bIns="46800" anchorCtr="1">
                <a:spAutoFit/>
              </a:bodyPr>
              <a:lstStyle>
                <a:lvl1pPr>
                  <a:spcBef>
                    <a:spcPts val="800"/>
                  </a:spcBef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47675" algn="l"/>
                    <a:tab pos="896938" algn="l"/>
                    <a:tab pos="1346200" algn="l"/>
                    <a:tab pos="1795463" algn="l"/>
                    <a:tab pos="2244725" algn="l"/>
                    <a:tab pos="2693988" algn="l"/>
                    <a:tab pos="3143250" algn="l"/>
                    <a:tab pos="3592513" algn="l"/>
                    <a:tab pos="4041775" algn="l"/>
                    <a:tab pos="4491038" algn="l"/>
                    <a:tab pos="4940300" algn="l"/>
                    <a:tab pos="5389563" algn="l"/>
                    <a:tab pos="5838825" algn="l"/>
                    <a:tab pos="6288088" algn="l"/>
                    <a:tab pos="6737350" algn="l"/>
                    <a:tab pos="7186613" algn="l"/>
                    <a:tab pos="7635875" algn="l"/>
                    <a:tab pos="8085138" algn="l"/>
                    <a:tab pos="8534400" algn="l"/>
                    <a:tab pos="8983663" algn="l"/>
                  </a:tabLst>
                  <a:defRPr sz="3200">
                    <a:solidFill>
                      <a:srgbClr val="FFFFFF"/>
                    </a:solidFill>
                    <a:latin typeface="Tahoma" panose="020B0604030504040204" pitchFamily="34" charset="0"/>
                    <a:ea typeface="DejaVu Sans" charset="0"/>
                    <a:cs typeface="DejaVu Sans" charset="0"/>
                  </a:defRPr>
                </a:lvl1pPr>
                <a:lvl2pPr>
                  <a:spcBef>
                    <a:spcPts val="700"/>
                  </a:spcBef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47675" algn="l"/>
                    <a:tab pos="896938" algn="l"/>
                    <a:tab pos="1346200" algn="l"/>
                    <a:tab pos="1795463" algn="l"/>
                    <a:tab pos="2244725" algn="l"/>
                    <a:tab pos="2693988" algn="l"/>
                    <a:tab pos="3143250" algn="l"/>
                    <a:tab pos="3592513" algn="l"/>
                    <a:tab pos="4041775" algn="l"/>
                    <a:tab pos="4491038" algn="l"/>
                    <a:tab pos="4940300" algn="l"/>
                    <a:tab pos="5389563" algn="l"/>
                    <a:tab pos="5838825" algn="l"/>
                    <a:tab pos="6288088" algn="l"/>
                    <a:tab pos="6737350" algn="l"/>
                    <a:tab pos="7186613" algn="l"/>
                    <a:tab pos="7635875" algn="l"/>
                    <a:tab pos="8085138" algn="l"/>
                    <a:tab pos="8534400" algn="l"/>
                    <a:tab pos="8983663" algn="l"/>
                  </a:tabLst>
                  <a:defRPr sz="2800">
                    <a:solidFill>
                      <a:srgbClr val="FFFFFF"/>
                    </a:solidFill>
                    <a:latin typeface="Tahoma" panose="020B0604030504040204" pitchFamily="34" charset="0"/>
                    <a:ea typeface="DejaVu Sans" charset="0"/>
                    <a:cs typeface="DejaVu Sans" charset="0"/>
                  </a:defRPr>
                </a:lvl2pPr>
                <a:lvl3pPr>
                  <a:spcBef>
                    <a:spcPts val="600"/>
                  </a:spcBef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47675" algn="l"/>
                    <a:tab pos="896938" algn="l"/>
                    <a:tab pos="1346200" algn="l"/>
                    <a:tab pos="1795463" algn="l"/>
                    <a:tab pos="2244725" algn="l"/>
                    <a:tab pos="2693988" algn="l"/>
                    <a:tab pos="3143250" algn="l"/>
                    <a:tab pos="3592513" algn="l"/>
                    <a:tab pos="4041775" algn="l"/>
                    <a:tab pos="4491038" algn="l"/>
                    <a:tab pos="4940300" algn="l"/>
                    <a:tab pos="5389563" algn="l"/>
                    <a:tab pos="5838825" algn="l"/>
                    <a:tab pos="6288088" algn="l"/>
                    <a:tab pos="6737350" algn="l"/>
                    <a:tab pos="7186613" algn="l"/>
                    <a:tab pos="7635875" algn="l"/>
                    <a:tab pos="8085138" algn="l"/>
                    <a:tab pos="8534400" algn="l"/>
                    <a:tab pos="8983663" algn="l"/>
                  </a:tabLst>
                  <a:defRPr sz="2400">
                    <a:solidFill>
                      <a:srgbClr val="FFFFFF"/>
                    </a:solidFill>
                    <a:latin typeface="Tahoma" panose="020B0604030504040204" pitchFamily="34" charset="0"/>
                    <a:ea typeface="DejaVu Sans" charset="0"/>
                    <a:cs typeface="DejaVu Sans" charset="0"/>
                  </a:defRPr>
                </a:lvl3pPr>
                <a:lvl4pPr>
                  <a:spcBef>
                    <a:spcPts val="500"/>
                  </a:spcBef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47675" algn="l"/>
                    <a:tab pos="896938" algn="l"/>
                    <a:tab pos="1346200" algn="l"/>
                    <a:tab pos="1795463" algn="l"/>
                    <a:tab pos="2244725" algn="l"/>
                    <a:tab pos="2693988" algn="l"/>
                    <a:tab pos="3143250" algn="l"/>
                    <a:tab pos="3592513" algn="l"/>
                    <a:tab pos="4041775" algn="l"/>
                    <a:tab pos="4491038" algn="l"/>
                    <a:tab pos="4940300" algn="l"/>
                    <a:tab pos="5389563" algn="l"/>
                    <a:tab pos="5838825" algn="l"/>
                    <a:tab pos="6288088" algn="l"/>
                    <a:tab pos="6737350" algn="l"/>
                    <a:tab pos="7186613" algn="l"/>
                    <a:tab pos="7635875" algn="l"/>
                    <a:tab pos="8085138" algn="l"/>
                    <a:tab pos="8534400" algn="l"/>
                    <a:tab pos="8983663" algn="l"/>
                  </a:tabLst>
                  <a:defRPr sz="2000">
                    <a:solidFill>
                      <a:srgbClr val="FFFFFF"/>
                    </a:solidFill>
                    <a:latin typeface="Tahoma" panose="020B0604030504040204" pitchFamily="34" charset="0"/>
                    <a:ea typeface="DejaVu Sans" charset="0"/>
                    <a:cs typeface="DejaVu Sans" charset="0"/>
                  </a:defRPr>
                </a:lvl4pPr>
                <a:lvl5pPr>
                  <a:spcBef>
                    <a:spcPts val="500"/>
                  </a:spcBef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47675" algn="l"/>
                    <a:tab pos="896938" algn="l"/>
                    <a:tab pos="1346200" algn="l"/>
                    <a:tab pos="1795463" algn="l"/>
                    <a:tab pos="2244725" algn="l"/>
                    <a:tab pos="2693988" algn="l"/>
                    <a:tab pos="3143250" algn="l"/>
                    <a:tab pos="3592513" algn="l"/>
                    <a:tab pos="4041775" algn="l"/>
                    <a:tab pos="4491038" algn="l"/>
                    <a:tab pos="4940300" algn="l"/>
                    <a:tab pos="5389563" algn="l"/>
                    <a:tab pos="5838825" algn="l"/>
                    <a:tab pos="6288088" algn="l"/>
                    <a:tab pos="6737350" algn="l"/>
                    <a:tab pos="7186613" algn="l"/>
                    <a:tab pos="7635875" algn="l"/>
                    <a:tab pos="8085138" algn="l"/>
                    <a:tab pos="8534400" algn="l"/>
                    <a:tab pos="8983663" algn="l"/>
                  </a:tabLst>
                  <a:defRPr sz="2000">
                    <a:solidFill>
                      <a:srgbClr val="FFFFFF"/>
                    </a:solidFill>
                    <a:latin typeface="Tahoma" panose="020B0604030504040204" pitchFamily="34" charset="0"/>
                    <a:ea typeface="DejaVu Sans" charset="0"/>
                    <a:cs typeface="DejaVu Sans" charset="0"/>
                  </a:defRPr>
                </a:lvl5pPr>
                <a:lvl6pPr marL="2514600" indent="-228600" defTabSz="449263" eaLnBrk="0" fontAlgn="base" hangingPunct="0">
                  <a:spcBef>
                    <a:spcPts val="50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47675" algn="l"/>
                    <a:tab pos="896938" algn="l"/>
                    <a:tab pos="1346200" algn="l"/>
                    <a:tab pos="1795463" algn="l"/>
                    <a:tab pos="2244725" algn="l"/>
                    <a:tab pos="2693988" algn="l"/>
                    <a:tab pos="3143250" algn="l"/>
                    <a:tab pos="3592513" algn="l"/>
                    <a:tab pos="4041775" algn="l"/>
                    <a:tab pos="4491038" algn="l"/>
                    <a:tab pos="4940300" algn="l"/>
                    <a:tab pos="5389563" algn="l"/>
                    <a:tab pos="5838825" algn="l"/>
                    <a:tab pos="6288088" algn="l"/>
                    <a:tab pos="6737350" algn="l"/>
                    <a:tab pos="7186613" algn="l"/>
                    <a:tab pos="7635875" algn="l"/>
                    <a:tab pos="8085138" algn="l"/>
                    <a:tab pos="8534400" algn="l"/>
                    <a:tab pos="8983663" algn="l"/>
                  </a:tabLst>
                  <a:defRPr sz="2000">
                    <a:solidFill>
                      <a:srgbClr val="FFFFFF"/>
                    </a:solidFill>
                    <a:latin typeface="Tahoma" panose="020B0604030504040204" pitchFamily="34" charset="0"/>
                    <a:ea typeface="DejaVu Sans" charset="0"/>
                    <a:cs typeface="DejaVu Sans" charset="0"/>
                  </a:defRPr>
                </a:lvl6pPr>
                <a:lvl7pPr marL="2971800" indent="-228600" defTabSz="449263" eaLnBrk="0" fontAlgn="base" hangingPunct="0">
                  <a:spcBef>
                    <a:spcPts val="50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47675" algn="l"/>
                    <a:tab pos="896938" algn="l"/>
                    <a:tab pos="1346200" algn="l"/>
                    <a:tab pos="1795463" algn="l"/>
                    <a:tab pos="2244725" algn="l"/>
                    <a:tab pos="2693988" algn="l"/>
                    <a:tab pos="3143250" algn="l"/>
                    <a:tab pos="3592513" algn="l"/>
                    <a:tab pos="4041775" algn="l"/>
                    <a:tab pos="4491038" algn="l"/>
                    <a:tab pos="4940300" algn="l"/>
                    <a:tab pos="5389563" algn="l"/>
                    <a:tab pos="5838825" algn="l"/>
                    <a:tab pos="6288088" algn="l"/>
                    <a:tab pos="6737350" algn="l"/>
                    <a:tab pos="7186613" algn="l"/>
                    <a:tab pos="7635875" algn="l"/>
                    <a:tab pos="8085138" algn="l"/>
                    <a:tab pos="8534400" algn="l"/>
                    <a:tab pos="8983663" algn="l"/>
                  </a:tabLst>
                  <a:defRPr sz="2000">
                    <a:solidFill>
                      <a:srgbClr val="FFFFFF"/>
                    </a:solidFill>
                    <a:latin typeface="Tahoma" panose="020B0604030504040204" pitchFamily="34" charset="0"/>
                    <a:ea typeface="DejaVu Sans" charset="0"/>
                    <a:cs typeface="DejaVu Sans" charset="0"/>
                  </a:defRPr>
                </a:lvl7pPr>
                <a:lvl8pPr marL="3429000" indent="-228600" defTabSz="449263" eaLnBrk="0" fontAlgn="base" hangingPunct="0">
                  <a:spcBef>
                    <a:spcPts val="50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47675" algn="l"/>
                    <a:tab pos="896938" algn="l"/>
                    <a:tab pos="1346200" algn="l"/>
                    <a:tab pos="1795463" algn="l"/>
                    <a:tab pos="2244725" algn="l"/>
                    <a:tab pos="2693988" algn="l"/>
                    <a:tab pos="3143250" algn="l"/>
                    <a:tab pos="3592513" algn="l"/>
                    <a:tab pos="4041775" algn="l"/>
                    <a:tab pos="4491038" algn="l"/>
                    <a:tab pos="4940300" algn="l"/>
                    <a:tab pos="5389563" algn="l"/>
                    <a:tab pos="5838825" algn="l"/>
                    <a:tab pos="6288088" algn="l"/>
                    <a:tab pos="6737350" algn="l"/>
                    <a:tab pos="7186613" algn="l"/>
                    <a:tab pos="7635875" algn="l"/>
                    <a:tab pos="8085138" algn="l"/>
                    <a:tab pos="8534400" algn="l"/>
                    <a:tab pos="8983663" algn="l"/>
                  </a:tabLst>
                  <a:defRPr sz="2000">
                    <a:solidFill>
                      <a:srgbClr val="FFFFFF"/>
                    </a:solidFill>
                    <a:latin typeface="Tahoma" panose="020B0604030504040204" pitchFamily="34" charset="0"/>
                    <a:ea typeface="DejaVu Sans" charset="0"/>
                    <a:cs typeface="DejaVu Sans" charset="0"/>
                  </a:defRPr>
                </a:lvl8pPr>
                <a:lvl9pPr marL="3886200" indent="-228600" defTabSz="449263" eaLnBrk="0" fontAlgn="base" hangingPunct="0">
                  <a:spcBef>
                    <a:spcPts val="50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47675" algn="l"/>
                    <a:tab pos="896938" algn="l"/>
                    <a:tab pos="1346200" algn="l"/>
                    <a:tab pos="1795463" algn="l"/>
                    <a:tab pos="2244725" algn="l"/>
                    <a:tab pos="2693988" algn="l"/>
                    <a:tab pos="3143250" algn="l"/>
                    <a:tab pos="3592513" algn="l"/>
                    <a:tab pos="4041775" algn="l"/>
                    <a:tab pos="4491038" algn="l"/>
                    <a:tab pos="4940300" algn="l"/>
                    <a:tab pos="5389563" algn="l"/>
                    <a:tab pos="5838825" algn="l"/>
                    <a:tab pos="6288088" algn="l"/>
                    <a:tab pos="6737350" algn="l"/>
                    <a:tab pos="7186613" algn="l"/>
                    <a:tab pos="7635875" algn="l"/>
                    <a:tab pos="8085138" algn="l"/>
                    <a:tab pos="8534400" algn="l"/>
                    <a:tab pos="8983663" algn="l"/>
                  </a:tabLst>
                  <a:defRPr sz="2000">
                    <a:solidFill>
                      <a:srgbClr val="FFFFFF"/>
                    </a:solidFill>
                    <a:latin typeface="Tahoma" panose="020B0604030504040204" pitchFamily="34" charset="0"/>
                    <a:ea typeface="DejaVu Sans" charset="0"/>
                    <a:cs typeface="DejaVu Sans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FontTx/>
                  <a:buNone/>
                </a:pPr>
                <a:r>
                  <a:rPr lang="en-US" altLang="en-US" sz="1800" b="1">
                    <a:solidFill>
                      <a:srgbClr val="00FF00"/>
                    </a:solidFill>
                    <a:latin typeface="Times New Roman" panose="02020603050405020304" pitchFamily="18" charset="0"/>
                    <a:ea typeface="Droid Sans Fallback" charset="0"/>
                    <a:cs typeface="Arial" panose="020B0604020202020204" pitchFamily="34" charset="0"/>
                  </a:rPr>
                  <a:t>CPU + GPU</a:t>
                </a:r>
              </a:p>
              <a:p>
                <a:pPr algn="ctr" eaLnBrk="1" hangingPunct="1">
                  <a:spcBef>
                    <a:spcPct val="0"/>
                  </a:spcBef>
                  <a:buClrTx/>
                  <a:buFontTx/>
                  <a:buNone/>
                </a:pPr>
                <a:r>
                  <a:rPr lang="en-US" altLang="en-US" sz="1800" b="1">
                    <a:solidFill>
                      <a:srgbClr val="00FF00"/>
                    </a:solidFill>
                    <a:latin typeface="Times New Roman" panose="02020603050405020304" pitchFamily="18" charset="0"/>
                    <a:ea typeface="Droid Sans Fallback" charset="0"/>
                    <a:cs typeface="Arial" panose="020B0604020202020204" pitchFamily="34" charset="0"/>
                  </a:rPr>
                  <a:t>(correlator)</a:t>
                </a:r>
              </a:p>
            </p:txBody>
          </p:sp>
        </p:grpSp>
      </p:grpSp>
      <p:sp>
        <p:nvSpPr>
          <p:cNvPr id="431110" name="Text Box 75"/>
          <p:cNvSpPr txBox="1">
            <a:spLocks noChangeArrowheads="1"/>
          </p:cNvSpPr>
          <p:nvPr/>
        </p:nvSpPr>
        <p:spPr bwMode="auto">
          <a:xfrm>
            <a:off x="66675" y="6051550"/>
            <a:ext cx="6180138" cy="83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9pPr>
          </a:lstStyle>
          <a:p>
            <a:pPr eaLnBrk="1" hangingPunct="1">
              <a:lnSpc>
                <a:spcPts val="2350"/>
              </a:lnSpc>
              <a:spcBef>
                <a:spcPts val="600"/>
              </a:spcBef>
              <a:buClrTx/>
              <a:buSzPct val="65000"/>
              <a:buFontTx/>
              <a:buNone/>
            </a:pPr>
            <a:r>
              <a:rPr lang="en-US" altLang="en-US" sz="2200">
                <a:solidFill>
                  <a:srgbClr val="FFFF00"/>
                </a:solidFill>
                <a:latin typeface="Times New Roman" panose="02020603050405020304" pitchFamily="18" charset="0"/>
                <a:ea typeface="Droid Sans Fallback" charset="0"/>
                <a:cs typeface="Droid Sans Fallback" charset="0"/>
              </a:rPr>
              <a:t>32 stations, 400 MHz BW,  16-32 K channels, </a:t>
            </a:r>
          </a:p>
          <a:p>
            <a:pPr eaLnBrk="1" hangingPunct="1">
              <a:lnSpc>
                <a:spcPts val="2350"/>
              </a:lnSpc>
              <a:spcBef>
                <a:spcPts val="600"/>
              </a:spcBef>
              <a:buClrTx/>
              <a:buSzPct val="65000"/>
              <a:buFontTx/>
              <a:buNone/>
            </a:pPr>
            <a:r>
              <a:rPr lang="en-US" altLang="en-US" sz="2200">
                <a:solidFill>
                  <a:srgbClr val="FFFF00"/>
                </a:solidFill>
                <a:latin typeface="Times New Roman" panose="02020603050405020304" pitchFamily="18" charset="0"/>
                <a:ea typeface="Droid Sans Fallback" charset="0"/>
                <a:cs typeface="Droid Sans Fallback" charset="0"/>
              </a:rPr>
              <a:t>Full Stokes correlator + beamformer + pulsar rx.</a:t>
            </a:r>
          </a:p>
        </p:txBody>
      </p:sp>
      <p:sp>
        <p:nvSpPr>
          <p:cNvPr id="80" name="AutoShape 62"/>
          <p:cNvSpPr>
            <a:spLocks noChangeArrowheads="1"/>
          </p:cNvSpPr>
          <p:nvPr/>
        </p:nvSpPr>
        <p:spPr bwMode="auto">
          <a:xfrm>
            <a:off x="6324600" y="1527969"/>
            <a:ext cx="295275" cy="334963"/>
          </a:xfrm>
          <a:prstGeom prst="upDownArrow">
            <a:avLst>
              <a:gd name="adj1" fmla="val 50000"/>
              <a:gd name="adj2" fmla="val 22625"/>
            </a:avLst>
          </a:prstGeom>
          <a:noFill/>
          <a:ln w="9360">
            <a:solidFill>
              <a:srgbClr val="00CCFF"/>
            </a:solidFill>
            <a:miter lim="800000"/>
            <a:headEnd/>
            <a:tailEnd/>
          </a:ln>
          <a:effectLst/>
          <a:scene3d>
            <a:camera prst="orthographicFront">
              <a:rot lat="20999999" lon="0" rev="5400000"/>
            </a:camera>
            <a:lightRig rig="threePt" dir="t"/>
          </a:scene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defRPr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81" name="AutoShape 62"/>
          <p:cNvSpPr>
            <a:spLocks noChangeArrowheads="1"/>
          </p:cNvSpPr>
          <p:nvPr/>
        </p:nvSpPr>
        <p:spPr bwMode="auto">
          <a:xfrm>
            <a:off x="6339682" y="2649540"/>
            <a:ext cx="295275" cy="334963"/>
          </a:xfrm>
          <a:prstGeom prst="upDownArrow">
            <a:avLst>
              <a:gd name="adj1" fmla="val 50000"/>
              <a:gd name="adj2" fmla="val 22625"/>
            </a:avLst>
          </a:prstGeom>
          <a:noFill/>
          <a:ln w="9360">
            <a:solidFill>
              <a:srgbClr val="00CCFF"/>
            </a:solidFill>
            <a:miter lim="800000"/>
            <a:headEnd/>
            <a:tailEnd/>
          </a:ln>
          <a:effectLst/>
          <a:scene3d>
            <a:camera prst="orthographicFront">
              <a:rot lat="20999999" lon="0" rev="5400000"/>
            </a:camera>
            <a:lightRig rig="threePt" dir="t"/>
          </a:scene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defRPr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82" name="AutoShape 62"/>
          <p:cNvSpPr>
            <a:spLocks noChangeArrowheads="1"/>
          </p:cNvSpPr>
          <p:nvPr/>
        </p:nvSpPr>
        <p:spPr bwMode="auto">
          <a:xfrm>
            <a:off x="6339682" y="5027612"/>
            <a:ext cx="295275" cy="334963"/>
          </a:xfrm>
          <a:prstGeom prst="upDownArrow">
            <a:avLst>
              <a:gd name="adj1" fmla="val 50000"/>
              <a:gd name="adj2" fmla="val 22625"/>
            </a:avLst>
          </a:prstGeom>
          <a:noFill/>
          <a:ln w="9360">
            <a:solidFill>
              <a:srgbClr val="00CCFF"/>
            </a:solidFill>
            <a:miter lim="800000"/>
            <a:headEnd/>
            <a:tailEnd/>
          </a:ln>
          <a:effectLst/>
          <a:scene3d>
            <a:camera prst="orthographicFront">
              <a:rot lat="20999999" lon="0" rev="5400000"/>
            </a:camera>
            <a:lightRig rig="threePt" dir="t"/>
          </a:scene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defRPr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83" name="AutoShape 62"/>
          <p:cNvSpPr>
            <a:spLocks noChangeArrowheads="1"/>
          </p:cNvSpPr>
          <p:nvPr/>
        </p:nvSpPr>
        <p:spPr bwMode="auto">
          <a:xfrm>
            <a:off x="7708899" y="4319587"/>
            <a:ext cx="215901" cy="252413"/>
          </a:xfrm>
          <a:prstGeom prst="upDownArrow">
            <a:avLst>
              <a:gd name="adj1" fmla="val 50000"/>
              <a:gd name="adj2" fmla="val 22625"/>
            </a:avLst>
          </a:prstGeom>
          <a:noFill/>
          <a:ln w="9360">
            <a:solidFill>
              <a:srgbClr val="00CCFF"/>
            </a:solidFill>
            <a:miter lim="800000"/>
            <a:headEnd/>
            <a:tailEnd/>
          </a:ln>
          <a:effectLst/>
          <a:scene3d>
            <a:camera prst="orthographicFront">
              <a:rot lat="20999999" lon="0" rev="5400000"/>
            </a:camera>
            <a:lightRig rig="threePt" dir="t"/>
          </a:scene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defRPr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84" name="AutoShape 62"/>
          <p:cNvSpPr>
            <a:spLocks noChangeArrowheads="1"/>
          </p:cNvSpPr>
          <p:nvPr/>
        </p:nvSpPr>
        <p:spPr bwMode="auto">
          <a:xfrm>
            <a:off x="7708899" y="2871787"/>
            <a:ext cx="215901" cy="252413"/>
          </a:xfrm>
          <a:prstGeom prst="upDownArrow">
            <a:avLst>
              <a:gd name="adj1" fmla="val 50000"/>
              <a:gd name="adj2" fmla="val 22625"/>
            </a:avLst>
          </a:prstGeom>
          <a:noFill/>
          <a:ln w="9360">
            <a:solidFill>
              <a:srgbClr val="00CCFF"/>
            </a:solidFill>
            <a:miter lim="800000"/>
            <a:headEnd/>
            <a:tailEnd/>
          </a:ln>
          <a:effectLst/>
          <a:scene3d>
            <a:camera prst="orthographicFront">
              <a:rot lat="20999999" lon="0" rev="5400000"/>
            </a:camera>
            <a:lightRig rig="threePt" dir="t"/>
          </a:scene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defRPr/>
            </a:pPr>
            <a:endParaRPr lang="en-US" altLang="en-US">
              <a:ea typeface="DejaVu Sans" charset="0"/>
              <a:cs typeface="DejaVu Sans" charset="0"/>
            </a:endParaRPr>
          </a:p>
        </p:txBody>
      </p:sp>
      <p:sp>
        <p:nvSpPr>
          <p:cNvPr id="85" name="AutoShape 62"/>
          <p:cNvSpPr>
            <a:spLocks noChangeArrowheads="1"/>
          </p:cNvSpPr>
          <p:nvPr/>
        </p:nvSpPr>
        <p:spPr bwMode="auto">
          <a:xfrm>
            <a:off x="7708899" y="1958182"/>
            <a:ext cx="215901" cy="252413"/>
          </a:xfrm>
          <a:prstGeom prst="upDownArrow">
            <a:avLst>
              <a:gd name="adj1" fmla="val 50000"/>
              <a:gd name="adj2" fmla="val 22625"/>
            </a:avLst>
          </a:prstGeom>
          <a:noFill/>
          <a:ln w="9360">
            <a:solidFill>
              <a:srgbClr val="00CCFF"/>
            </a:solidFill>
            <a:miter lim="800000"/>
            <a:headEnd/>
            <a:tailEnd/>
          </a:ln>
          <a:effectLst/>
          <a:scene3d>
            <a:camera prst="orthographicFront">
              <a:rot lat="20999999" lon="0" rev="5400000"/>
            </a:camera>
            <a:lightRig rig="threePt" dir="t"/>
          </a:scene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defRPr/>
            </a:pPr>
            <a:endParaRPr lang="en-US" altLang="en-US">
              <a:ea typeface="DejaVu Sans" charset="0"/>
              <a:cs typeface="DejaVu Sans" charset="0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065" name="Text Box 1"/>
          <p:cNvSpPr txBox="1">
            <a:spLocks noChangeArrowheads="1"/>
          </p:cNvSpPr>
          <p:nvPr/>
        </p:nvSpPr>
        <p:spPr bwMode="auto">
          <a:xfrm>
            <a:off x="500063" y="-279400"/>
            <a:ext cx="7389812" cy="154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1360" tIns="40680" rIns="81360" bIns="406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9pPr>
          </a:lstStyle>
          <a:p>
            <a:pPr algn="ctr" eaLnBrk="1" hangingPunct="1">
              <a:buSzPct val="45000"/>
              <a:defRPr/>
            </a:pPr>
            <a:r>
              <a:rPr lang="en-GB" altLang="en-US" sz="3200" dirty="0" smtClean="0">
                <a:solidFill>
                  <a:srgbClr val="FFCC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anose="02020603050405020304" pitchFamily="18" charset="0"/>
                <a:cs typeface="Arial" panose="020B0604020202020204" pitchFamily="34" charset="0"/>
              </a:rPr>
              <a:t>   </a:t>
            </a:r>
            <a:r>
              <a:rPr lang="en-GB" altLang="en-US" sz="3000" dirty="0" smtClean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GWB-III </a:t>
            </a:r>
            <a:r>
              <a:rPr lang="en-GB" altLang="en-US" sz="3000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en-GB" altLang="en-US" sz="3000" dirty="0" smtClean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16 antenna (dual </a:t>
            </a:r>
            <a:r>
              <a:rPr lang="en-GB" altLang="en-US" sz="3000" dirty="0" err="1" smtClean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poln</a:t>
            </a:r>
            <a:r>
              <a:rPr lang="en-GB" altLang="en-US" sz="3000" dirty="0" smtClean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400 MHz software  backend  for the </a:t>
            </a:r>
            <a:r>
              <a:rPr lang="en-GB" altLang="en-US" sz="3000" dirty="0" err="1" smtClean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uGMRT</a:t>
            </a:r>
            <a:r>
              <a:rPr lang="en-GB" altLang="en-US" sz="3000" dirty="0" smtClean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GB" altLang="en-US" sz="3000" dirty="0" smtClean="0">
              <a:solidFill>
                <a:srgbClr val="FFFF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3929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766763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439300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89875" y="0"/>
            <a:ext cx="1254125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439301" name="Picture 10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2588" y="3136900"/>
            <a:ext cx="8378825" cy="3621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9302" name="Text Placeholder 2"/>
          <p:cNvSpPr txBox="1">
            <a:spLocks/>
          </p:cNvSpPr>
          <p:nvPr/>
        </p:nvSpPr>
        <p:spPr bwMode="auto">
          <a:xfrm>
            <a:off x="138113" y="871538"/>
            <a:ext cx="4360862" cy="21110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0440" tIns="54720" rIns="100440" bIns="54720">
            <a:spAutoFit/>
          </a:bodyPr>
          <a:lstStyle>
            <a:lvl1pPr marL="342900" indent="-34290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9pPr>
          </a:lstStyle>
          <a:p>
            <a:pPr>
              <a:spcBef>
                <a:spcPts val="600"/>
              </a:spcBef>
            </a:pPr>
            <a:endParaRPr lang="en-US" altLang="en-US" sz="2000" u="sng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spcBef>
                <a:spcPts val="600"/>
              </a:spcBef>
              <a:buSzPts val="1100"/>
              <a:buFont typeface="Times New Roman" panose="02020603050405020304" pitchFamily="18" charset="0"/>
              <a:buBlip>
                <a:blip r:embed="rId6"/>
              </a:buBlip>
            </a:pPr>
            <a:r>
              <a:rPr lang="en-US" alt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8-node GPU system</a:t>
            </a:r>
          </a:p>
          <a:p>
            <a:pPr>
              <a:spcBef>
                <a:spcPts val="600"/>
              </a:spcBef>
              <a:buSzPts val="1100"/>
              <a:buFont typeface="Times New Roman" panose="02020603050405020304" pitchFamily="18" charset="0"/>
              <a:buBlip>
                <a:blip r:embed="rId6"/>
              </a:buBlip>
            </a:pPr>
            <a:r>
              <a:rPr lang="en-US" alt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16 ADC cards + 8 FPGA boards </a:t>
            </a:r>
          </a:p>
          <a:p>
            <a:pPr>
              <a:lnSpc>
                <a:spcPct val="150000"/>
              </a:lnSpc>
              <a:spcBef>
                <a:spcPts val="600"/>
              </a:spcBef>
              <a:buSzPts val="1100"/>
              <a:buFont typeface="Times New Roman" panose="02020603050405020304" pitchFamily="18" charset="0"/>
              <a:buBlip>
                <a:blip r:embed="rId6"/>
              </a:buBlip>
            </a:pPr>
            <a:r>
              <a:rPr lang="en-US" alt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Dual K20 GPUs on each T620 node </a:t>
            </a:r>
          </a:p>
          <a:p>
            <a:pPr>
              <a:spcBef>
                <a:spcPts val="600"/>
              </a:spcBef>
              <a:buSzPts val="1100"/>
              <a:buBlip>
                <a:blip r:embed="rId6"/>
              </a:buBlip>
            </a:pPr>
            <a:r>
              <a:rPr lang="en-US" altLang="en-US" sz="2000" dirty="0">
                <a:solidFill>
                  <a:srgbClr val="00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</a:t>
            </a:r>
            <a:r>
              <a:rPr lang="en-US" altLang="en-US" sz="2000" dirty="0" smtClean="0">
                <a:solidFill>
                  <a:srgbClr val="00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eleased in September 2015 </a:t>
            </a:r>
            <a:endParaRPr lang="en-US" altLang="en-US" sz="2000" dirty="0">
              <a:solidFill>
                <a:srgbClr val="00B05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39303" name="Text Placeholder 4"/>
          <p:cNvSpPr txBox="1">
            <a:spLocks/>
          </p:cNvSpPr>
          <p:nvPr/>
        </p:nvSpPr>
        <p:spPr bwMode="auto">
          <a:xfrm>
            <a:off x="4498975" y="762000"/>
            <a:ext cx="4416425" cy="22649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0440" tIns="54720" rIns="100440" bIns="54720">
            <a:spAutoFit/>
          </a:bodyPr>
          <a:lstStyle>
            <a:lvl1pPr marL="342900" indent="-34290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9pPr>
          </a:lstStyle>
          <a:p>
            <a:pPr>
              <a:spcBef>
                <a:spcPts val="600"/>
              </a:spcBef>
            </a:pPr>
            <a:endParaRPr lang="en-US" altLang="en-US" sz="2000" u="sng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spcBef>
                <a:spcPts val="600"/>
              </a:spcBef>
              <a:buSzPts val="1100"/>
              <a:buFont typeface="Times New Roman" panose="02020603050405020304" pitchFamily="18" charset="0"/>
              <a:buBlip>
                <a:blip r:embed="rId6"/>
              </a:buBlip>
            </a:pPr>
            <a:r>
              <a:rPr lang="en-US" alt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BW : 400 MHz, </a:t>
            </a:r>
            <a:r>
              <a:rPr lang="en-US" alt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upto</a:t>
            </a:r>
            <a:r>
              <a:rPr lang="en-US" alt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16K channels </a:t>
            </a:r>
          </a:p>
          <a:p>
            <a:pPr>
              <a:spcBef>
                <a:spcPts val="600"/>
              </a:spcBef>
              <a:buSzPts val="1100"/>
              <a:buFont typeface="Times New Roman" panose="02020603050405020304" pitchFamily="18" charset="0"/>
              <a:buBlip>
                <a:blip r:embed="rId6"/>
              </a:buBlip>
            </a:pPr>
            <a:r>
              <a:rPr lang="en-US" alt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Int</a:t>
            </a:r>
            <a:r>
              <a:rPr lang="en-US" alt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Time  : 0.67 sec</a:t>
            </a:r>
          </a:p>
          <a:p>
            <a:pPr>
              <a:lnSpc>
                <a:spcPct val="150000"/>
              </a:lnSpc>
              <a:spcBef>
                <a:spcPts val="600"/>
              </a:spcBef>
              <a:buSzPts val="1100"/>
              <a:buFont typeface="Times New Roman" panose="02020603050405020304" pitchFamily="18" charset="0"/>
              <a:buBlip>
                <a:blip r:embed="rId6"/>
              </a:buBlip>
            </a:pPr>
            <a:r>
              <a:rPr lang="en-US" alt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IA/PA </a:t>
            </a:r>
            <a:r>
              <a:rPr lang="en-US" alt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Beamformer</a:t>
            </a:r>
            <a:endParaRPr lang="en-US" alt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  <a:spcBef>
                <a:spcPts val="600"/>
              </a:spcBef>
              <a:buSzPts val="1100"/>
              <a:buBlip>
                <a:blip r:embed="rId6"/>
              </a:buBlip>
            </a:pPr>
            <a:r>
              <a:rPr lang="en-US" altLang="en-US" sz="2000" b="1" dirty="0" smtClean="0">
                <a:solidFill>
                  <a:srgbClr val="00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Upgrade to 32 stations by Nov 2016</a:t>
            </a:r>
            <a:endParaRPr lang="en-US" altLang="en-US" sz="2000" b="1" dirty="0">
              <a:solidFill>
                <a:srgbClr val="00B05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 spd="slow" advTm="10240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8450" name="Text Box 1"/>
          <p:cNvSpPr txBox="1">
            <a:spLocks noChangeArrowheads="1"/>
          </p:cNvSpPr>
          <p:nvPr/>
        </p:nvSpPr>
        <p:spPr bwMode="auto">
          <a:xfrm>
            <a:off x="1143000" y="152400"/>
            <a:ext cx="6477000" cy="457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1080" tIns="46800" rIns="91080" bIns="46800" anchor="ctr" anchorCtr="1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algn="ctr" eaLnBrk="1" hangingPunct="1">
              <a:lnSpc>
                <a:spcPts val="345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en-US" sz="480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Towards  a  working</a:t>
            </a:r>
            <a:br>
              <a:rPr lang="en-US" altLang="en-US" sz="480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altLang="en-US" sz="480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br>
              <a:rPr lang="en-US" altLang="en-US" sz="480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altLang="en-US" sz="480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uGMRT…</a:t>
            </a:r>
          </a:p>
        </p:txBody>
      </p:sp>
      <p:pic>
        <p:nvPicPr>
          <p:cNvPr id="48845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766763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488452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89875" y="0"/>
            <a:ext cx="1254125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488453" name="Text Box 4"/>
          <p:cNvSpPr txBox="1">
            <a:spLocks noChangeArrowheads="1"/>
          </p:cNvSpPr>
          <p:nvPr/>
        </p:nvSpPr>
        <p:spPr bwMode="auto">
          <a:xfrm>
            <a:off x="457200" y="1981200"/>
            <a:ext cx="404495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/>
          </a:p>
        </p:txBody>
      </p:sp>
    </p:spTree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6642" name="CustomShape 1"/>
          <p:cNvSpPr>
            <a:spLocks noChangeArrowheads="1"/>
          </p:cNvSpPr>
          <p:nvPr/>
        </p:nvSpPr>
        <p:spPr bwMode="auto">
          <a:xfrm>
            <a:off x="788988" y="1314450"/>
            <a:ext cx="8040687" cy="615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7500" tIns="33750" rIns="67500" bIns="33750"/>
          <a:lstStyle>
            <a:lvl1pPr defTabSz="685800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Arial" panose="020B0604020202020204" pitchFamily="34" charset="0"/>
                <a:ea typeface="DejaVu Sans" charset="0"/>
                <a:cs typeface="DejaVu Sans" charset="0"/>
              </a:defRPr>
            </a:lvl1pPr>
            <a:lvl2pPr marL="514350" indent="-171450" defTabSz="6858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Arial" panose="020B0604020202020204" pitchFamily="34" charset="0"/>
                <a:ea typeface="DejaVu Sans" charset="0"/>
                <a:cs typeface="DejaVu Sans" charset="0"/>
              </a:defRPr>
            </a:lvl2pPr>
            <a:lvl3pPr marL="857250" indent="-171450" defTabSz="6858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>
                <a:solidFill>
                  <a:schemeClr val="tx1"/>
                </a:solidFill>
                <a:latin typeface="Arial" panose="020B0604020202020204" pitchFamily="34" charset="0"/>
                <a:ea typeface="DejaVu Sans" charset="0"/>
                <a:cs typeface="DejaVu Sans" charset="0"/>
              </a:defRPr>
            </a:lvl3pPr>
            <a:lvl4pPr marL="1200150" indent="-171450" defTabSz="6858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Arial" panose="020B0604020202020204" pitchFamily="34" charset="0"/>
                <a:ea typeface="DejaVu Sans" charset="0"/>
                <a:cs typeface="DejaVu Sans" charset="0"/>
              </a:defRPr>
            </a:lvl4pPr>
            <a:lvl5pPr marL="1543050" indent="-171450" defTabSz="6858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Arial" panose="020B0604020202020204" pitchFamily="34" charset="0"/>
                <a:ea typeface="DejaVu Sans" charset="0"/>
                <a:cs typeface="DejaVu Sans" charset="0"/>
              </a:defRPr>
            </a:lvl5pPr>
            <a:lvl6pPr marL="2000250" indent="-171450" defTabSz="6858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Arial" panose="020B0604020202020204" pitchFamily="34" charset="0"/>
                <a:ea typeface="DejaVu Sans" charset="0"/>
                <a:cs typeface="DejaVu Sans" charset="0"/>
              </a:defRPr>
            </a:lvl6pPr>
            <a:lvl7pPr marL="2457450" indent="-171450" defTabSz="6858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Arial" panose="020B0604020202020204" pitchFamily="34" charset="0"/>
                <a:ea typeface="DejaVu Sans" charset="0"/>
                <a:cs typeface="DejaVu Sans" charset="0"/>
              </a:defRPr>
            </a:lvl7pPr>
            <a:lvl8pPr marL="2914650" indent="-171450" defTabSz="6858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Arial" panose="020B0604020202020204" pitchFamily="34" charset="0"/>
                <a:ea typeface="DejaVu Sans" charset="0"/>
                <a:cs typeface="DejaVu Sans" charset="0"/>
              </a:defRPr>
            </a:lvl8pPr>
            <a:lvl9pPr marL="3371850" indent="-171450" defTabSz="6858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Arial" panose="020B0604020202020204" pitchFamily="34" charset="0"/>
                <a:ea typeface="DejaVu Sans" charset="0"/>
                <a:cs typeface="DejaVu Sans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2200" b="1">
                <a:solidFill>
                  <a:srgbClr val="FFFFFF"/>
                </a:solidFill>
                <a:latin typeface="Arial Narrow" panose="020B0606020202030204" pitchFamily="34" charset="0"/>
                <a:ea typeface="Droid Sans Fallback" charset="0"/>
                <a:cs typeface="Droid Sans Fallback" charset="0"/>
              </a:rPr>
              <a:t>3C129 imaged with the uGMRT system using 14 antennas, 200 MHz BW</a:t>
            </a:r>
          </a:p>
        </p:txBody>
      </p:sp>
      <p:pic>
        <p:nvPicPr>
          <p:cNvPr id="496643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235200"/>
            <a:ext cx="9144000" cy="346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6644" name="Text Box 1"/>
          <p:cNvSpPr txBox="1">
            <a:spLocks noChangeArrowheads="1"/>
          </p:cNvSpPr>
          <p:nvPr/>
        </p:nvSpPr>
        <p:spPr bwMode="auto">
          <a:xfrm>
            <a:off x="1169808" y="0"/>
            <a:ext cx="6291263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1080" tIns="46800" rIns="91080" bIns="46800" anchor="ctr" anchorCtr="1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bg1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bg1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bg1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bg1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bg1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bg1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bg1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bg1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bg1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9pPr>
          </a:lstStyle>
          <a:p>
            <a:pPr algn="ctr" eaLnBrk="1" hangingPunct="1">
              <a:lnSpc>
                <a:spcPts val="3450"/>
              </a:lnSpc>
              <a:buSzPct val="100000"/>
            </a:pPr>
            <a:r>
              <a:rPr lang="en-US" altLang="en-US" sz="3600" dirty="0" err="1" smtClean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uGMRT</a:t>
            </a:r>
            <a:r>
              <a:rPr lang="en-US" altLang="en-US" sz="3600" dirty="0" smtClean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: Early Sample</a:t>
            </a:r>
            <a:r>
              <a:rPr lang="en-US" altLang="en-US" sz="3600" dirty="0" smtClean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Results </a:t>
            </a:r>
            <a:endParaRPr lang="en-US" altLang="en-US" sz="36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96645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766763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496646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89875" y="0"/>
            <a:ext cx="1254125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496647" name="Text Box 12"/>
          <p:cNvSpPr txBox="1">
            <a:spLocks noChangeArrowheads="1"/>
          </p:cNvSpPr>
          <p:nvPr/>
        </p:nvSpPr>
        <p:spPr bwMode="auto">
          <a:xfrm>
            <a:off x="2971800" y="6308725"/>
            <a:ext cx="5838825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1080" rIns="9108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bg1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bg1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bg1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bg1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bg1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bg1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bg1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bg1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bg1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9pPr>
          </a:lstStyle>
          <a:p>
            <a:pPr eaLnBrk="1" hangingPunct="1">
              <a:spcBef>
                <a:spcPts val="600"/>
              </a:spcBef>
              <a:buSzPct val="115000"/>
            </a:pPr>
            <a:r>
              <a:rPr lang="en-US" altLang="en-US" sz="2400">
                <a:solidFill>
                  <a:srgbClr val="33CC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courtesy  : Dharam Vir Lal + Binny Sebastian 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>
              <p:cTn id="2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Text Box 1"/>
          <p:cNvSpPr txBox="1">
            <a:spLocks noChangeArrowheads="1"/>
          </p:cNvSpPr>
          <p:nvPr/>
        </p:nvSpPr>
        <p:spPr bwMode="auto">
          <a:xfrm>
            <a:off x="457200" y="115888"/>
            <a:ext cx="7772400" cy="6397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 anchorCtr="1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Arial" panose="020B0604020202020204" pitchFamily="34" charset="0"/>
                <a:ea typeface="DejaVu Sans" charset="0"/>
                <a:cs typeface="DejaVu Sans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Arial" panose="020B0604020202020204" pitchFamily="34" charset="0"/>
                <a:ea typeface="DejaVu Sans" charset="0"/>
                <a:cs typeface="DejaVu Sans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DejaVu Sans" charset="0"/>
                <a:cs typeface="DejaVu Sans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ejaVu Sans" charset="0"/>
                <a:cs typeface="DejaVu Sans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ejaVu Sans" charset="0"/>
                <a:cs typeface="DejaVu Sans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ejaVu Sans" charset="0"/>
                <a:cs typeface="DejaVu Sans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ejaVu Sans" charset="0"/>
                <a:cs typeface="DejaVu Sans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ejaVu Sans" charset="0"/>
                <a:cs typeface="DejaVu Sans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ejaVu Sans" charset="0"/>
                <a:cs typeface="DejaVu Sans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sz="3600" dirty="0">
                <a:solidFill>
                  <a:srgbClr val="FFFF00"/>
                </a:solidFill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The  </a:t>
            </a:r>
            <a:r>
              <a:rPr lang="en-US" altLang="en-US" sz="3600" i="1" dirty="0" smtClean="0">
                <a:solidFill>
                  <a:srgbClr val="FFFF00"/>
                </a:solidFill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existing</a:t>
            </a:r>
            <a:r>
              <a:rPr lang="en-US" altLang="en-US" sz="3600" dirty="0" smtClean="0">
                <a:solidFill>
                  <a:srgbClr val="FFFF00"/>
                </a:solidFill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 GMRT </a:t>
            </a:r>
            <a:r>
              <a:rPr lang="en-US" altLang="en-US" sz="3600" dirty="0">
                <a:solidFill>
                  <a:srgbClr val="FFFF00"/>
                </a:solidFill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: </a:t>
            </a:r>
            <a:r>
              <a:rPr lang="en-US" altLang="en-US" sz="3600" dirty="0" smtClean="0">
                <a:solidFill>
                  <a:srgbClr val="FFFF00"/>
                </a:solidFill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An </a:t>
            </a:r>
            <a:r>
              <a:rPr lang="en-US" altLang="en-US" sz="3600" dirty="0">
                <a:solidFill>
                  <a:srgbClr val="FFFF00"/>
                </a:solidFill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Overview</a:t>
            </a:r>
          </a:p>
        </p:txBody>
      </p:sp>
      <p:sp>
        <p:nvSpPr>
          <p:cNvPr id="315401" name="Rectangle 9"/>
          <p:cNvSpPr>
            <a:spLocks noChangeArrowheads="1"/>
          </p:cNvSpPr>
          <p:nvPr/>
        </p:nvSpPr>
        <p:spPr bwMode="auto">
          <a:xfrm>
            <a:off x="14288" y="1101725"/>
            <a:ext cx="4876800" cy="5591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/>
          <a:lstStyle>
            <a:lvl1pPr marL="331788" indent="-331788"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1pPr>
            <a:lvl2pPr marL="727075" indent="-277813"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2pPr>
            <a:lvl3pPr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3pPr>
            <a:lvl4pPr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4pPr>
            <a:lvl5pPr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9pPr>
          </a:lstStyle>
          <a:p>
            <a:pPr eaLnBrk="1" hangingPunct="1">
              <a:lnSpc>
                <a:spcPct val="80000"/>
              </a:lnSpc>
              <a:spcBef>
                <a:spcPts val="338"/>
              </a:spcBef>
              <a:buClr>
                <a:srgbClr val="CCFFFF"/>
              </a:buClr>
              <a:buSzPct val="100000"/>
              <a:buFont typeface="Wingdings" panose="05000000000000000000" pitchFamily="2" charset="2"/>
              <a:buChar char=""/>
              <a:defRPr/>
            </a:pPr>
            <a:r>
              <a:rPr lang="en-US" altLang="en-US" dirty="0" smtClean="0">
                <a:latin typeface="Times New Roman" panose="02020603050405020304" pitchFamily="18" charset="0"/>
                <a:cs typeface="Arial" panose="020B0604020202020204" pitchFamily="34" charset="0"/>
              </a:rPr>
              <a:t>30 dishes, 45 m diameter each </a:t>
            </a:r>
          </a:p>
          <a:p>
            <a:pPr lvl="1" eaLnBrk="1" hangingPunct="1">
              <a:lnSpc>
                <a:spcPct val="80000"/>
              </a:lnSpc>
              <a:spcBef>
                <a:spcPts val="338"/>
              </a:spcBef>
              <a:buClr>
                <a:srgbClr val="FFFFFF"/>
              </a:buClr>
              <a:buSzPct val="100000"/>
              <a:buFont typeface="Wingdings" panose="05000000000000000000" pitchFamily="2" charset="2"/>
              <a:buChar char=""/>
              <a:defRPr/>
            </a:pPr>
            <a:r>
              <a:rPr lang="en-US" altLang="en-US" dirty="0" smtClean="0">
                <a:latin typeface="Times New Roman" panose="02020603050405020304" pitchFamily="18" charset="0"/>
                <a:cs typeface="Arial" panose="020B0604020202020204" pitchFamily="34" charset="0"/>
              </a:rPr>
              <a:t>12 dishes in a central 1 km x 1 km region (central square)</a:t>
            </a:r>
          </a:p>
          <a:p>
            <a:pPr lvl="1" eaLnBrk="1" hangingPunct="1">
              <a:lnSpc>
                <a:spcPct val="80000"/>
              </a:lnSpc>
              <a:spcBef>
                <a:spcPts val="338"/>
              </a:spcBef>
              <a:buClr>
                <a:srgbClr val="FFFFFF"/>
              </a:buClr>
              <a:buSzPct val="100000"/>
              <a:buFont typeface="Wingdings" panose="05000000000000000000" pitchFamily="2" charset="2"/>
              <a:buChar char=""/>
              <a:defRPr/>
            </a:pPr>
            <a:r>
              <a:rPr lang="en-US" altLang="en-US" dirty="0" smtClean="0">
                <a:latin typeface="Times New Roman" panose="02020603050405020304" pitchFamily="18" charset="0"/>
                <a:cs typeface="Arial" panose="020B0604020202020204" pitchFamily="34" charset="0"/>
              </a:rPr>
              <a:t>remaining along 3 arms of Y-shaped array </a:t>
            </a:r>
          </a:p>
          <a:p>
            <a:pPr lvl="1" eaLnBrk="1" hangingPunct="1">
              <a:lnSpc>
                <a:spcPct val="80000"/>
              </a:lnSpc>
              <a:spcBef>
                <a:spcPts val="338"/>
              </a:spcBef>
              <a:buClr>
                <a:srgbClr val="FFFFFF"/>
              </a:buClr>
              <a:buSzPct val="100000"/>
              <a:buFont typeface="Wingdings" panose="05000000000000000000" pitchFamily="2" charset="2"/>
              <a:buChar char=""/>
              <a:defRPr/>
            </a:pPr>
            <a:r>
              <a:rPr lang="en-US" altLang="en-US" dirty="0" smtClean="0">
                <a:latin typeface="Times New Roman" panose="02020603050405020304" pitchFamily="18" charset="0"/>
                <a:cs typeface="Arial" panose="020B0604020202020204" pitchFamily="34" charset="0"/>
              </a:rPr>
              <a:t>baselines : ~ 200 m (shortest);    </a:t>
            </a:r>
          </a:p>
          <a:p>
            <a:pPr lvl="1" eaLnBrk="1" hangingPunct="1">
              <a:lnSpc>
                <a:spcPct val="80000"/>
              </a:lnSpc>
              <a:spcBef>
                <a:spcPts val="338"/>
              </a:spcBef>
              <a:buSzPct val="100000"/>
              <a:defRPr/>
            </a:pPr>
            <a:r>
              <a:rPr lang="en-US" altLang="en-US" dirty="0" smtClean="0">
                <a:latin typeface="Times New Roman" panose="02020603050405020304" pitchFamily="18" charset="0"/>
                <a:cs typeface="Arial" panose="020B0604020202020204" pitchFamily="34" charset="0"/>
              </a:rPr>
              <a:t>                       ~  30 km (longest)</a:t>
            </a:r>
          </a:p>
          <a:p>
            <a:pPr eaLnBrk="1" hangingPunct="1">
              <a:lnSpc>
                <a:spcPct val="80000"/>
              </a:lnSpc>
              <a:spcBef>
                <a:spcPts val="338"/>
              </a:spcBef>
              <a:buClr>
                <a:srgbClr val="CCFFFF"/>
              </a:buClr>
              <a:buSzPct val="100000"/>
              <a:buFont typeface="Wingdings" panose="05000000000000000000" pitchFamily="2" charset="2"/>
              <a:buChar char=""/>
              <a:defRPr/>
            </a:pPr>
            <a:r>
              <a:rPr lang="en-US" altLang="en-US" dirty="0" smtClean="0">
                <a:solidFill>
                  <a:srgbClr val="00FF00"/>
                </a:solidFill>
                <a:latin typeface="Times New Roman" panose="02020603050405020304" pitchFamily="18" charset="0"/>
                <a:cs typeface="Arial" panose="020B0604020202020204" pitchFamily="34" charset="0"/>
              </a:rPr>
              <a:t>Frequency range :   </a:t>
            </a:r>
          </a:p>
          <a:p>
            <a:pPr lvl="1" eaLnBrk="1" hangingPunct="1">
              <a:lnSpc>
                <a:spcPct val="80000"/>
              </a:lnSpc>
              <a:spcBef>
                <a:spcPts val="338"/>
              </a:spcBef>
              <a:buClr>
                <a:srgbClr val="FFCC66"/>
              </a:buClr>
              <a:buSzPct val="100000"/>
              <a:buFont typeface="Wingdings" panose="05000000000000000000" pitchFamily="2" charset="2"/>
              <a:buChar char=""/>
              <a:defRPr/>
            </a:pPr>
            <a:r>
              <a:rPr lang="en-US" altLang="en-US" dirty="0" smtClean="0">
                <a:solidFill>
                  <a:srgbClr val="00FF00"/>
                </a:solidFill>
                <a:latin typeface="Times New Roman" panose="02020603050405020304" pitchFamily="18" charset="0"/>
                <a:cs typeface="Arial" panose="020B0604020202020204" pitchFamily="34" charset="0"/>
              </a:rPr>
              <a:t>130-170 MHz </a:t>
            </a:r>
          </a:p>
          <a:p>
            <a:pPr lvl="1" eaLnBrk="1" hangingPunct="1">
              <a:lnSpc>
                <a:spcPct val="80000"/>
              </a:lnSpc>
              <a:spcBef>
                <a:spcPts val="338"/>
              </a:spcBef>
              <a:buClr>
                <a:srgbClr val="FFCC66"/>
              </a:buClr>
              <a:buSzPct val="100000"/>
              <a:buFont typeface="Wingdings" panose="05000000000000000000" pitchFamily="2" charset="2"/>
              <a:buChar char=""/>
              <a:defRPr/>
            </a:pPr>
            <a:r>
              <a:rPr lang="en-US" altLang="en-US" dirty="0" smtClean="0">
                <a:solidFill>
                  <a:srgbClr val="00FF00"/>
                </a:solidFill>
                <a:latin typeface="Times New Roman" panose="02020603050405020304" pitchFamily="18" charset="0"/>
                <a:cs typeface="Arial" panose="020B0604020202020204" pitchFamily="34" charset="0"/>
              </a:rPr>
              <a:t>225-245 MHz   </a:t>
            </a:r>
          </a:p>
          <a:p>
            <a:pPr lvl="1" eaLnBrk="1" hangingPunct="1">
              <a:lnSpc>
                <a:spcPct val="80000"/>
              </a:lnSpc>
              <a:spcBef>
                <a:spcPts val="338"/>
              </a:spcBef>
              <a:buClr>
                <a:srgbClr val="FFCC66"/>
              </a:buClr>
              <a:buSzPct val="100000"/>
              <a:buFont typeface="Wingdings" panose="05000000000000000000" pitchFamily="2" charset="2"/>
              <a:buChar char=""/>
              <a:defRPr/>
            </a:pPr>
            <a:r>
              <a:rPr lang="en-US" altLang="en-US" dirty="0" smtClean="0">
                <a:solidFill>
                  <a:srgbClr val="00FF00"/>
                </a:solidFill>
                <a:latin typeface="Times New Roman" panose="02020603050405020304" pitchFamily="18" charset="0"/>
                <a:cs typeface="Arial" panose="020B0604020202020204" pitchFamily="34" charset="0"/>
              </a:rPr>
              <a:t>300-360 MHz  </a:t>
            </a:r>
          </a:p>
          <a:p>
            <a:pPr lvl="1" eaLnBrk="1" hangingPunct="1">
              <a:lnSpc>
                <a:spcPct val="80000"/>
              </a:lnSpc>
              <a:spcBef>
                <a:spcPts val="338"/>
              </a:spcBef>
              <a:buClr>
                <a:srgbClr val="FFCC66"/>
              </a:buClr>
              <a:buSzPct val="100000"/>
              <a:buFont typeface="Wingdings" panose="05000000000000000000" pitchFamily="2" charset="2"/>
              <a:buChar char=""/>
              <a:defRPr/>
            </a:pPr>
            <a:r>
              <a:rPr lang="en-US" altLang="en-US" dirty="0" smtClean="0">
                <a:solidFill>
                  <a:srgbClr val="00FF00"/>
                </a:solidFill>
                <a:latin typeface="Times New Roman" panose="02020603050405020304" pitchFamily="18" charset="0"/>
                <a:cs typeface="Arial" panose="020B0604020202020204" pitchFamily="34" charset="0"/>
              </a:rPr>
              <a:t>580-660 MHz  </a:t>
            </a:r>
          </a:p>
          <a:p>
            <a:pPr lvl="1" eaLnBrk="1" hangingPunct="1">
              <a:lnSpc>
                <a:spcPct val="80000"/>
              </a:lnSpc>
              <a:spcBef>
                <a:spcPts val="338"/>
              </a:spcBef>
              <a:buClr>
                <a:srgbClr val="FFCC66"/>
              </a:buClr>
              <a:buSzPct val="100000"/>
              <a:buFont typeface="Wingdings" panose="05000000000000000000" pitchFamily="2" charset="2"/>
              <a:buChar char=""/>
              <a:defRPr/>
            </a:pPr>
            <a:r>
              <a:rPr lang="en-US" altLang="en-US" dirty="0" smtClean="0">
                <a:solidFill>
                  <a:srgbClr val="00FF00"/>
                </a:solidFill>
                <a:latin typeface="Times New Roman" panose="02020603050405020304" pitchFamily="18" charset="0"/>
                <a:cs typeface="Arial" panose="020B0604020202020204" pitchFamily="34" charset="0"/>
              </a:rPr>
              <a:t>1000-1450 MHz  </a:t>
            </a:r>
          </a:p>
          <a:p>
            <a:pPr lvl="1" eaLnBrk="1" hangingPunct="1">
              <a:lnSpc>
                <a:spcPct val="80000"/>
              </a:lnSpc>
              <a:spcBef>
                <a:spcPts val="338"/>
              </a:spcBef>
              <a:buClr>
                <a:srgbClr val="FFCC66"/>
              </a:buClr>
              <a:buSzPct val="100000"/>
              <a:buFont typeface="Wingdings" panose="05000000000000000000" pitchFamily="2" charset="2"/>
              <a:buChar char=""/>
              <a:defRPr/>
            </a:pPr>
            <a:r>
              <a:rPr lang="en-US" altLang="en-US" dirty="0" smtClean="0">
                <a:solidFill>
                  <a:srgbClr val="00FF00"/>
                </a:solidFill>
                <a:latin typeface="Times New Roman" panose="02020603050405020304" pitchFamily="18" charset="0"/>
                <a:cs typeface="Arial" panose="020B0604020202020204" pitchFamily="34" charset="0"/>
              </a:rPr>
              <a:t>max instantaneous BW  =  32 MHz</a:t>
            </a:r>
          </a:p>
          <a:p>
            <a:pPr lvl="1" eaLnBrk="1" hangingPunct="1">
              <a:lnSpc>
                <a:spcPct val="80000"/>
              </a:lnSpc>
              <a:spcBef>
                <a:spcPts val="338"/>
              </a:spcBef>
              <a:buSzPct val="100000"/>
              <a:defRPr/>
            </a:pPr>
            <a:endParaRPr lang="en-US" altLang="en-US" dirty="0" smtClean="0">
              <a:latin typeface="Times New Roman" panose="02020603050405020304" pitchFamily="18" charset="0"/>
              <a:cs typeface="Arial" panose="020B0604020202020204" pitchFamily="34" charset="0"/>
            </a:endParaRPr>
          </a:p>
          <a:p>
            <a:pPr eaLnBrk="1" hangingPunct="1">
              <a:lnSpc>
                <a:spcPct val="80000"/>
              </a:lnSpc>
              <a:spcBef>
                <a:spcPts val="338"/>
              </a:spcBef>
              <a:buClr>
                <a:srgbClr val="CCFFFF"/>
              </a:buClr>
              <a:buSzPct val="100000"/>
              <a:buFont typeface="Wingdings" panose="05000000000000000000" pitchFamily="2" charset="2"/>
              <a:buChar char=""/>
              <a:defRPr/>
            </a:pPr>
            <a:r>
              <a:rPr lang="en-US" altLang="en-US" dirty="0" smtClean="0">
                <a:latin typeface="Times New Roman" panose="02020603050405020304" pitchFamily="18" charset="0"/>
                <a:cs typeface="Arial" panose="020B0604020202020204" pitchFamily="34" charset="0"/>
              </a:rPr>
              <a:t>Effective collecting area  (2-3% of SKA) :   </a:t>
            </a:r>
          </a:p>
          <a:p>
            <a:pPr lvl="1" eaLnBrk="1" hangingPunct="1">
              <a:lnSpc>
                <a:spcPct val="80000"/>
              </a:lnSpc>
              <a:spcBef>
                <a:spcPts val="338"/>
              </a:spcBef>
              <a:buClr>
                <a:srgbClr val="FFFFFF"/>
              </a:buClr>
              <a:buSzPct val="100000"/>
              <a:buFont typeface="Wingdings" panose="05000000000000000000" pitchFamily="2" charset="2"/>
              <a:buChar char=""/>
              <a:defRPr/>
            </a:pPr>
            <a:r>
              <a:rPr lang="en-US" altLang="en-US" dirty="0" smtClean="0">
                <a:latin typeface="Times New Roman" panose="02020603050405020304" pitchFamily="18" charset="0"/>
                <a:cs typeface="Arial" panose="020B0604020202020204" pitchFamily="34" charset="0"/>
              </a:rPr>
              <a:t>30,000  </a:t>
            </a:r>
            <a:r>
              <a:rPr lang="en-US" altLang="en-US" dirty="0" err="1" smtClean="0">
                <a:latin typeface="Times New Roman" panose="02020603050405020304" pitchFamily="18" charset="0"/>
                <a:cs typeface="Arial" panose="020B0604020202020204" pitchFamily="34" charset="0"/>
              </a:rPr>
              <a:t>sq</a:t>
            </a:r>
            <a:r>
              <a:rPr lang="en-US" altLang="en-US" dirty="0" smtClean="0">
                <a:latin typeface="Times New Roman" panose="02020603050405020304" pitchFamily="18" charset="0"/>
                <a:cs typeface="Arial" panose="020B0604020202020204" pitchFamily="34" charset="0"/>
              </a:rPr>
              <a:t> m  at  lower frequencies</a:t>
            </a:r>
          </a:p>
          <a:p>
            <a:pPr lvl="1" eaLnBrk="1" hangingPunct="1">
              <a:lnSpc>
                <a:spcPct val="80000"/>
              </a:lnSpc>
              <a:spcBef>
                <a:spcPts val="338"/>
              </a:spcBef>
              <a:buClr>
                <a:srgbClr val="FFFFFF"/>
              </a:buClr>
              <a:buSzPct val="100000"/>
              <a:buFont typeface="Wingdings" panose="05000000000000000000" pitchFamily="2" charset="2"/>
              <a:buChar char=""/>
              <a:defRPr/>
            </a:pPr>
            <a:r>
              <a:rPr lang="en-US" altLang="en-US" dirty="0" smtClean="0">
                <a:latin typeface="Times New Roman" panose="02020603050405020304" pitchFamily="18" charset="0"/>
                <a:cs typeface="Arial" panose="020B0604020202020204" pitchFamily="34" charset="0"/>
              </a:rPr>
              <a:t>20,000  </a:t>
            </a:r>
            <a:r>
              <a:rPr lang="en-US" altLang="en-US" dirty="0" err="1" smtClean="0">
                <a:latin typeface="Times New Roman" panose="02020603050405020304" pitchFamily="18" charset="0"/>
                <a:cs typeface="Arial" panose="020B0604020202020204" pitchFamily="34" charset="0"/>
              </a:rPr>
              <a:t>sq</a:t>
            </a:r>
            <a:r>
              <a:rPr lang="en-US" altLang="en-US" dirty="0" smtClean="0">
                <a:latin typeface="Times New Roman" panose="02020603050405020304" pitchFamily="18" charset="0"/>
                <a:cs typeface="Arial" panose="020B0604020202020204" pitchFamily="34" charset="0"/>
              </a:rPr>
              <a:t> m  at  highest frequencies </a:t>
            </a:r>
          </a:p>
          <a:p>
            <a:pPr lvl="1" eaLnBrk="1" hangingPunct="1">
              <a:lnSpc>
                <a:spcPct val="80000"/>
              </a:lnSpc>
              <a:spcBef>
                <a:spcPts val="338"/>
              </a:spcBef>
              <a:buSzPct val="100000"/>
              <a:defRPr/>
            </a:pPr>
            <a:endParaRPr lang="en-US" altLang="en-US" dirty="0" smtClean="0">
              <a:latin typeface="Times New Roman" panose="02020603050405020304" pitchFamily="18" charset="0"/>
              <a:cs typeface="Arial" panose="020B0604020202020204" pitchFamily="34" charset="0"/>
            </a:endParaRPr>
          </a:p>
          <a:p>
            <a:pPr eaLnBrk="1" hangingPunct="1">
              <a:lnSpc>
                <a:spcPct val="80000"/>
              </a:lnSpc>
              <a:spcBef>
                <a:spcPts val="338"/>
              </a:spcBef>
              <a:buClr>
                <a:srgbClr val="CCFFFF"/>
              </a:buClr>
              <a:buSzPct val="100000"/>
              <a:buFont typeface="Wingdings" panose="05000000000000000000" pitchFamily="2" charset="2"/>
              <a:buChar char=""/>
              <a:defRPr/>
            </a:pPr>
            <a:r>
              <a:rPr lang="en-US" altLang="en-US" dirty="0" smtClean="0">
                <a:latin typeface="Times New Roman" panose="02020603050405020304" pitchFamily="18" charset="0"/>
                <a:cs typeface="Arial" panose="020B0604020202020204" pitchFamily="34" charset="0"/>
              </a:rPr>
              <a:t>Supports 2 modes of operation :</a:t>
            </a:r>
          </a:p>
          <a:p>
            <a:pPr lvl="1" eaLnBrk="1" hangingPunct="1">
              <a:lnSpc>
                <a:spcPct val="80000"/>
              </a:lnSpc>
              <a:spcBef>
                <a:spcPts val="338"/>
              </a:spcBef>
              <a:buClr>
                <a:srgbClr val="FFFFFF"/>
              </a:buClr>
              <a:buSzPct val="100000"/>
              <a:buFont typeface="Wingdings" panose="05000000000000000000" pitchFamily="2" charset="2"/>
              <a:buChar char=""/>
              <a:defRPr/>
            </a:pPr>
            <a:r>
              <a:rPr lang="en-US" altLang="en-US" dirty="0" smtClean="0">
                <a:latin typeface="Times New Roman" panose="02020603050405020304" pitchFamily="18" charset="0"/>
                <a:cs typeface="Arial" panose="020B0604020202020204" pitchFamily="34" charset="0"/>
              </a:rPr>
              <a:t>Interferometry, aperture synthesis</a:t>
            </a:r>
          </a:p>
          <a:p>
            <a:pPr lvl="1" eaLnBrk="1" hangingPunct="1">
              <a:lnSpc>
                <a:spcPct val="80000"/>
              </a:lnSpc>
              <a:spcBef>
                <a:spcPts val="338"/>
              </a:spcBef>
              <a:buClr>
                <a:srgbClr val="FFFFFF"/>
              </a:buClr>
              <a:buSzPct val="100000"/>
              <a:buFont typeface="Wingdings" panose="05000000000000000000" pitchFamily="2" charset="2"/>
              <a:buChar char=""/>
              <a:defRPr/>
            </a:pPr>
            <a:r>
              <a:rPr lang="en-US" altLang="en-US" dirty="0" smtClean="0">
                <a:latin typeface="Times New Roman" panose="02020603050405020304" pitchFamily="18" charset="0"/>
                <a:cs typeface="Arial" panose="020B0604020202020204" pitchFamily="34" charset="0"/>
              </a:rPr>
              <a:t>Array mode (incoherent &amp;  coherent</a:t>
            </a:r>
            <a:r>
              <a:rPr lang="en-US" altLang="en-US" dirty="0" smtClean="0">
                <a:effectLst>
                  <a:outerShdw blurRad="38100" dist="38100" dir="2700000" algn="tl">
                    <a:srgbClr val="808080"/>
                  </a:outerShdw>
                </a:effectLst>
                <a:latin typeface="Times New Roman" panose="02020603050405020304" pitchFamily="18" charset="0"/>
                <a:cs typeface="Arial" panose="020B0604020202020204" pitchFamily="34" charset="0"/>
              </a:rPr>
              <a:t>)</a:t>
            </a:r>
          </a:p>
        </p:txBody>
      </p:sp>
      <p:pic>
        <p:nvPicPr>
          <p:cNvPr id="335877" name="Picture 10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685800" cy="779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335878" name="Picture 1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800" y="-33338"/>
            <a:ext cx="1219200" cy="846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grpSp>
        <p:nvGrpSpPr>
          <p:cNvPr id="2" name="Group 1"/>
          <p:cNvGrpSpPr/>
          <p:nvPr/>
        </p:nvGrpSpPr>
        <p:grpSpPr>
          <a:xfrm>
            <a:off x="4911754" y="1678724"/>
            <a:ext cx="4252912" cy="4417276"/>
            <a:chOff x="4306554" y="460376"/>
            <a:chExt cx="4898564" cy="5192713"/>
          </a:xfrm>
        </p:grpSpPr>
        <p:pic>
          <p:nvPicPr>
            <p:cNvPr id="14" name="Picture 7"/>
            <p:cNvPicPr>
              <a:picLocks noChangeAspect="1" noChangeArrowheads="1"/>
            </p:cNvPicPr>
            <p:nvPr/>
          </p:nvPicPr>
          <p:blipFill rotWithShape="1">
            <a:blip r:embed="rId5">
              <a:lum contrast="6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782"/>
            <a:stretch/>
          </p:blipFill>
          <p:spPr bwMode="auto">
            <a:xfrm>
              <a:off x="4306554" y="460376"/>
              <a:ext cx="4898564" cy="51927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>
                      <a:lum contrast="6000"/>
                    </a:blip>
                    <a:srcRect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  <p:sp>
          <p:nvSpPr>
            <p:cNvPr id="15" name="Oval 8"/>
            <p:cNvSpPr>
              <a:spLocks noChangeArrowheads="1"/>
            </p:cNvSpPr>
            <p:nvPr/>
          </p:nvSpPr>
          <p:spPr bwMode="auto">
            <a:xfrm>
              <a:off x="5485607" y="3429001"/>
              <a:ext cx="450850" cy="414338"/>
            </a:xfrm>
            <a:prstGeom prst="ellipse">
              <a:avLst/>
            </a:prstGeom>
            <a:noFill/>
            <a:ln w="38160" cap="sq">
              <a:solidFill>
                <a:srgbClr val="FF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" name="Oval 8"/>
            <p:cNvSpPr>
              <a:spLocks noChangeArrowheads="1"/>
            </p:cNvSpPr>
            <p:nvPr/>
          </p:nvSpPr>
          <p:spPr bwMode="auto">
            <a:xfrm>
              <a:off x="5486400" y="4127498"/>
              <a:ext cx="353781" cy="368302"/>
            </a:xfrm>
            <a:prstGeom prst="ellipse">
              <a:avLst/>
            </a:prstGeom>
            <a:noFill/>
            <a:ln w="38160" cap="sq">
              <a:solidFill>
                <a:srgbClr val="0070C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336615763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4776788" y="1458913"/>
            <a:ext cx="4367212" cy="4954587"/>
            <a:chOff x="157163" y="1481138"/>
            <a:chExt cx="4367212" cy="4954587"/>
          </a:xfrm>
        </p:grpSpPr>
        <p:pic>
          <p:nvPicPr>
            <p:cNvPr id="497666" name="Picture 3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1000" y="1481138"/>
              <a:ext cx="3803650" cy="4954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7668" name="CustomShape 1"/>
            <p:cNvSpPr>
              <a:spLocks noChangeArrowheads="1"/>
            </p:cNvSpPr>
            <p:nvPr/>
          </p:nvSpPr>
          <p:spPr bwMode="auto">
            <a:xfrm>
              <a:off x="157163" y="1630363"/>
              <a:ext cx="4367212" cy="615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67500" tIns="33750" rIns="67500" bIns="33750"/>
            <a:lstStyle/>
            <a:p>
              <a:r>
                <a:rPr lang="en-US" altLang="en-US" dirty="0">
                  <a:solidFill>
                    <a:srgbClr val="FFFFFF"/>
                  </a:solidFill>
                  <a:latin typeface="Arial Narrow" panose="020B0606020202030204" pitchFamily="34" charset="0"/>
                </a:rPr>
                <a:t>GHB: 4 </a:t>
              </a:r>
              <a:r>
                <a:rPr lang="en-US" altLang="en-US" dirty="0" err="1">
                  <a:solidFill>
                    <a:srgbClr val="FFFFFF"/>
                  </a:solidFill>
                  <a:latin typeface="Arial Narrow" panose="020B0606020202030204" pitchFamily="34" charset="0"/>
                </a:rPr>
                <a:t>hrs</a:t>
              </a:r>
              <a:r>
                <a:rPr lang="en-US" altLang="en-US" dirty="0">
                  <a:solidFill>
                    <a:srgbClr val="FFFFFF"/>
                  </a:solidFill>
                  <a:latin typeface="Arial Narrow" panose="020B0606020202030204" pitchFamily="34" charset="0"/>
                </a:rPr>
                <a:t>,  BW: 14 MHz, </a:t>
              </a:r>
              <a:r>
                <a:rPr lang="en-US" altLang="en-US" dirty="0" err="1">
                  <a:solidFill>
                    <a:srgbClr val="FFFFFF"/>
                  </a:solidFill>
                  <a:latin typeface="Arial Narrow" panose="020B0606020202030204" pitchFamily="34" charset="0"/>
                </a:rPr>
                <a:t>rms</a:t>
              </a:r>
              <a:r>
                <a:rPr lang="en-US" altLang="en-US" dirty="0">
                  <a:solidFill>
                    <a:srgbClr val="FFFFFF"/>
                  </a:solidFill>
                  <a:latin typeface="Arial Narrow" panose="020B0606020202030204" pitchFamily="34" charset="0"/>
                </a:rPr>
                <a:t>=55 </a:t>
              </a:r>
              <a:r>
                <a:rPr lang="en-US" altLang="en-US" dirty="0" err="1">
                  <a:solidFill>
                    <a:srgbClr val="FFFFFF"/>
                  </a:solidFill>
                  <a:latin typeface="Arial Narrow" panose="020B0606020202030204" pitchFamily="34" charset="0"/>
                </a:rPr>
                <a:t>microJy</a:t>
              </a:r>
              <a:r>
                <a:rPr lang="en-US" altLang="en-US" dirty="0">
                  <a:solidFill>
                    <a:srgbClr val="FFFFFF"/>
                  </a:solidFill>
                  <a:latin typeface="Arial Narrow" panose="020B0606020202030204" pitchFamily="34" charset="0"/>
                </a:rPr>
                <a:t>/beam</a:t>
              </a:r>
              <a:endParaRPr lang="en-US" altLang="en-US" dirty="0"/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75242" y="1485094"/>
            <a:ext cx="4438650" cy="4902200"/>
            <a:chOff x="4710113" y="1481138"/>
            <a:chExt cx="4438650" cy="4902200"/>
          </a:xfrm>
        </p:grpSpPr>
        <p:pic>
          <p:nvPicPr>
            <p:cNvPr id="497667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19675" y="1481138"/>
              <a:ext cx="3784600" cy="4902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7669" name="CustomShape 2"/>
            <p:cNvSpPr>
              <a:spLocks noChangeArrowheads="1"/>
            </p:cNvSpPr>
            <p:nvPr/>
          </p:nvSpPr>
          <p:spPr bwMode="auto">
            <a:xfrm>
              <a:off x="4710113" y="1630363"/>
              <a:ext cx="4438650" cy="615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67500" tIns="33750" rIns="67500" bIns="33750"/>
            <a:lstStyle/>
            <a:p>
              <a:r>
                <a:rPr lang="en-US" altLang="en-US" dirty="0">
                  <a:solidFill>
                    <a:srgbClr val="FFFFFF"/>
                  </a:solidFill>
                  <a:latin typeface="Arial Narrow" panose="020B0606020202030204" pitchFamily="34" charset="0"/>
                </a:rPr>
                <a:t>GWB: 2 </a:t>
              </a:r>
              <a:r>
                <a:rPr lang="en-US" altLang="en-US" dirty="0" err="1">
                  <a:solidFill>
                    <a:srgbClr val="FFFFFF"/>
                  </a:solidFill>
                  <a:latin typeface="Arial Narrow" panose="020B0606020202030204" pitchFamily="34" charset="0"/>
                </a:rPr>
                <a:t>hrs</a:t>
              </a:r>
              <a:r>
                <a:rPr lang="en-US" altLang="en-US" dirty="0">
                  <a:solidFill>
                    <a:srgbClr val="FFFFFF"/>
                  </a:solidFill>
                  <a:latin typeface="Arial Narrow" panose="020B0606020202030204" pitchFamily="34" charset="0"/>
                </a:rPr>
                <a:t>,  BW: 250 MHz, </a:t>
              </a:r>
              <a:r>
                <a:rPr lang="en-US" altLang="en-US" dirty="0" err="1">
                  <a:solidFill>
                    <a:srgbClr val="FFFFFF"/>
                  </a:solidFill>
                  <a:latin typeface="Arial Narrow" panose="020B0606020202030204" pitchFamily="34" charset="0"/>
                </a:rPr>
                <a:t>rms</a:t>
              </a:r>
              <a:r>
                <a:rPr lang="en-US" altLang="en-US" dirty="0">
                  <a:solidFill>
                    <a:srgbClr val="FFFFFF"/>
                  </a:solidFill>
                  <a:latin typeface="Arial Narrow" panose="020B0606020202030204" pitchFamily="34" charset="0"/>
                </a:rPr>
                <a:t>=30 </a:t>
              </a:r>
              <a:r>
                <a:rPr lang="en-US" altLang="en-US" dirty="0" err="1">
                  <a:solidFill>
                    <a:srgbClr val="FFFFFF"/>
                  </a:solidFill>
                  <a:latin typeface="Arial Narrow" panose="020B0606020202030204" pitchFamily="34" charset="0"/>
                </a:rPr>
                <a:t>microJy</a:t>
              </a:r>
              <a:r>
                <a:rPr lang="en-US" altLang="en-US" dirty="0">
                  <a:solidFill>
                    <a:srgbClr val="FFFFFF"/>
                  </a:solidFill>
                  <a:latin typeface="Arial Narrow" panose="020B0606020202030204" pitchFamily="34" charset="0"/>
                </a:rPr>
                <a:t>/beam</a:t>
              </a:r>
              <a:endParaRPr lang="en-US" altLang="en-US" dirty="0"/>
            </a:p>
          </p:txBody>
        </p:sp>
      </p:grpSp>
      <p:pic>
        <p:nvPicPr>
          <p:cNvPr id="497670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89875" y="0"/>
            <a:ext cx="1254125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497671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766763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497672" name="Text Box 1"/>
          <p:cNvSpPr txBox="1">
            <a:spLocks noChangeArrowheads="1"/>
          </p:cNvSpPr>
          <p:nvPr/>
        </p:nvSpPr>
        <p:spPr bwMode="auto">
          <a:xfrm>
            <a:off x="1120238" y="-26629"/>
            <a:ext cx="6491287" cy="9553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1080" tIns="46800" rIns="91080" bIns="46800" anchor="ctr" anchorCtr="1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algn="ctr" eaLnBrk="1" hangingPunct="1">
              <a:lnSpc>
                <a:spcPts val="345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en-US" sz="3600" dirty="0" err="1" smtClean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uGMRT</a:t>
            </a:r>
            <a:r>
              <a:rPr lang="en-US" altLang="en-US" sz="3600" dirty="0" smtClean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:</a:t>
            </a:r>
            <a:r>
              <a:rPr lang="en-US" altLang="en-US" sz="3600" dirty="0" smtClean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Early Sample </a:t>
            </a:r>
            <a:r>
              <a:rPr lang="en-US" altLang="en-US" sz="3600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Results   </a:t>
            </a:r>
          </a:p>
        </p:txBody>
      </p:sp>
      <p:sp>
        <p:nvSpPr>
          <p:cNvPr id="497673" name="Text Box 12"/>
          <p:cNvSpPr txBox="1">
            <a:spLocks noChangeArrowheads="1"/>
          </p:cNvSpPr>
          <p:nvPr/>
        </p:nvSpPr>
        <p:spPr bwMode="auto">
          <a:xfrm>
            <a:off x="2438399" y="6413500"/>
            <a:ext cx="6705601" cy="444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1080" rIns="9108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eaLnBrk="1" hangingPunct="1">
              <a:spcBef>
                <a:spcPts val="600"/>
              </a:spcBef>
              <a:buClrTx/>
              <a:buSzPct val="115000"/>
              <a:buFontTx/>
              <a:buNone/>
            </a:pPr>
            <a:r>
              <a:rPr lang="en-US" altLang="en-US" sz="2400" dirty="0">
                <a:solidFill>
                  <a:srgbClr val="33CC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courtesy  :  C.H. </a:t>
            </a:r>
            <a:r>
              <a:rPr lang="en-US" altLang="en-US" sz="2400" dirty="0" err="1" smtClean="0">
                <a:solidFill>
                  <a:srgbClr val="33CC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Ishwara</a:t>
            </a:r>
            <a:r>
              <a:rPr lang="en-US" altLang="en-US" sz="2400" dirty="0" smtClean="0">
                <a:solidFill>
                  <a:srgbClr val="33CC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-Chandra + </a:t>
            </a:r>
            <a:r>
              <a:rPr lang="en-US" altLang="en-US" sz="2400" dirty="0" err="1" smtClean="0">
                <a:solidFill>
                  <a:srgbClr val="33CC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Binny</a:t>
            </a:r>
            <a:r>
              <a:rPr lang="en-US" altLang="en-US" sz="2400" dirty="0" smtClean="0">
                <a:solidFill>
                  <a:srgbClr val="33CC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Sebastian  </a:t>
            </a:r>
            <a:endParaRPr lang="en-US" altLang="en-US" sz="2400" dirty="0">
              <a:solidFill>
                <a:srgbClr val="33CC33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97674" name="CustomShape 1"/>
          <p:cNvSpPr>
            <a:spLocks noChangeArrowheads="1"/>
          </p:cNvSpPr>
          <p:nvPr/>
        </p:nvSpPr>
        <p:spPr bwMode="auto">
          <a:xfrm>
            <a:off x="1454150" y="928688"/>
            <a:ext cx="6442075" cy="615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7500" tIns="33750" rIns="67500" bIns="33750"/>
          <a:lstStyle>
            <a:lvl1pPr defTabSz="685800">
              <a:defRPr>
                <a:solidFill>
                  <a:schemeClr val="bg1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1pPr>
            <a:lvl2pPr defTabSz="685800">
              <a:defRPr>
                <a:solidFill>
                  <a:schemeClr val="bg1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2pPr>
            <a:lvl3pPr defTabSz="685800">
              <a:defRPr>
                <a:solidFill>
                  <a:schemeClr val="bg1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3pPr>
            <a:lvl4pPr defTabSz="685800">
              <a:defRPr>
                <a:solidFill>
                  <a:schemeClr val="bg1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4pPr>
            <a:lvl5pPr defTabSz="685800">
              <a:defRPr>
                <a:solidFill>
                  <a:schemeClr val="bg1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9pPr>
          </a:lstStyle>
          <a:p>
            <a:pPr eaLnBrk="1" hangingPunct="1"/>
            <a:r>
              <a:rPr lang="en-US" altLang="en-US" sz="2200" b="1">
                <a:solidFill>
                  <a:srgbClr val="FFFFFF"/>
                </a:solidFill>
                <a:latin typeface="Arial Narrow" panose="020B0606020202030204" pitchFamily="34" charset="0"/>
              </a:rPr>
              <a:t>Imaging  with the  400 MHz bandwidth mode at Lband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>
              <p:cTn id="2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0738" name="Text Box 1"/>
          <p:cNvSpPr txBox="1">
            <a:spLocks noChangeArrowheads="1"/>
          </p:cNvSpPr>
          <p:nvPr/>
        </p:nvSpPr>
        <p:spPr bwMode="auto">
          <a:xfrm>
            <a:off x="1143000" y="152400"/>
            <a:ext cx="6477000" cy="719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1080" tIns="46800" rIns="91080" bIns="46800" anchor="ctr" anchorCtr="1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algn="ctr" eaLnBrk="1" hangingPunct="1">
              <a:lnSpc>
                <a:spcPts val="3475"/>
              </a:lnSpc>
              <a:spcBef>
                <a:spcPct val="0"/>
              </a:spcBef>
              <a:buClrTx/>
              <a:buFontTx/>
              <a:buNone/>
            </a:pPr>
            <a:r>
              <a:rPr lang="en-US" altLang="en-US" sz="360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Wideband  pulsar  observations  </a:t>
            </a:r>
          </a:p>
        </p:txBody>
      </p:sp>
      <p:pic>
        <p:nvPicPr>
          <p:cNvPr id="50073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766763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00740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89875" y="0"/>
            <a:ext cx="1254125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00741" name="Text Box 9"/>
          <p:cNvSpPr txBox="1">
            <a:spLocks noChangeArrowheads="1"/>
          </p:cNvSpPr>
          <p:nvPr/>
        </p:nvSpPr>
        <p:spPr bwMode="auto">
          <a:xfrm>
            <a:off x="152400" y="1752600"/>
            <a:ext cx="2590800" cy="281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1080" tIns="46800" rIns="91080" bIns="468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en-US" altLang="en-US" sz="2200">
                <a:latin typeface="Times New Roman" panose="02020603050405020304" pitchFamily="18" charset="0"/>
                <a:cs typeface="Times New Roman" panose="02020603050405020304" pitchFamily="18" charset="0"/>
              </a:rPr>
              <a:t>PSR B1508+55</a:t>
            </a:r>
          </a:p>
          <a:p>
            <a:pPr eaLnBrk="1" hangingPunct="1">
              <a:buClrTx/>
              <a:buFontTx/>
              <a:buNone/>
            </a:pPr>
            <a:r>
              <a:rPr lang="en-US" altLang="en-US" sz="2200">
                <a:latin typeface="Times New Roman" panose="02020603050405020304" pitchFamily="18" charset="0"/>
                <a:cs typeface="Times New Roman" panose="02020603050405020304" pitchFamily="18" charset="0"/>
              </a:rPr>
              <a:t>300-500 MHz band</a:t>
            </a:r>
          </a:p>
          <a:p>
            <a:pPr eaLnBrk="1" hangingPunct="1">
              <a:buClrTx/>
              <a:buFontTx/>
              <a:buNone/>
            </a:pPr>
            <a:r>
              <a:rPr lang="en-US" altLang="en-US" sz="2200">
                <a:solidFill>
                  <a:srgbClr val="8585E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(200 MHz BW)</a:t>
            </a:r>
          </a:p>
          <a:p>
            <a:pPr eaLnBrk="1" hangingPunct="1">
              <a:buClrTx/>
              <a:buFontTx/>
              <a:buNone/>
            </a:pPr>
            <a:endParaRPr lang="en-US" altLang="en-US" sz="2200">
              <a:solidFill>
                <a:srgbClr val="8585E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>
              <a:buClrTx/>
              <a:buFontTx/>
              <a:buNone/>
            </a:pPr>
            <a:r>
              <a:rPr lang="en-US" altLang="en-US" sz="22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Using 8 antennas </a:t>
            </a:r>
          </a:p>
          <a:p>
            <a:pPr eaLnBrk="1" hangingPunct="1">
              <a:buClrTx/>
              <a:buFontTx/>
              <a:buNone/>
            </a:pPr>
            <a:r>
              <a:rPr lang="en-US" altLang="en-US" sz="22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Phased Array mode. </a:t>
            </a:r>
          </a:p>
          <a:p>
            <a:pPr eaLnBrk="1" hangingPunct="1">
              <a:buClrTx/>
              <a:buFontTx/>
              <a:buNone/>
            </a:pPr>
            <a:endParaRPr lang="en-US" altLang="en-US" sz="220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>
              <a:buClrTx/>
              <a:buFontTx/>
              <a:buNone/>
            </a:pPr>
            <a:endParaRPr lang="en-US" altLang="en-US" sz="220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500743" name="Picture 2"/>
          <p:cNvPicPr>
            <a:picLocks noChangeAspect="1"/>
          </p:cNvPicPr>
          <p:nvPr/>
        </p:nvPicPr>
        <p:blipFill>
          <a:blip r:embed="rId5">
            <a:lum bright="-20000" contras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049" r="7129"/>
          <a:stretch>
            <a:fillRect/>
          </a:stretch>
        </p:blipFill>
        <p:spPr bwMode="auto">
          <a:xfrm>
            <a:off x="3124200" y="1295400"/>
            <a:ext cx="5572125" cy="5027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786" name="Text Box 1"/>
          <p:cNvSpPr txBox="1">
            <a:spLocks noChangeArrowheads="1"/>
          </p:cNvSpPr>
          <p:nvPr/>
        </p:nvSpPr>
        <p:spPr bwMode="auto">
          <a:xfrm>
            <a:off x="1143000" y="152400"/>
            <a:ext cx="6477000" cy="719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1080" tIns="46800" rIns="91080" bIns="46800" anchor="ctr" anchorCtr="1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algn="ctr" eaLnBrk="1" hangingPunct="1">
              <a:lnSpc>
                <a:spcPts val="3475"/>
              </a:lnSpc>
              <a:spcBef>
                <a:spcPct val="0"/>
              </a:spcBef>
              <a:buClrTx/>
              <a:buFontTx/>
              <a:buNone/>
            </a:pPr>
            <a:r>
              <a:rPr lang="en-US" altLang="en-US" sz="360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Wideband  pulsar  observations : improved sensitivity   </a:t>
            </a:r>
          </a:p>
        </p:txBody>
      </p:sp>
      <p:pic>
        <p:nvPicPr>
          <p:cNvPr id="502787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766763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02788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89875" y="0"/>
            <a:ext cx="1254125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02790" name="Picture 1"/>
          <p:cNvPicPr>
            <a:picLocks noChangeAspect="1"/>
          </p:cNvPicPr>
          <p:nvPr/>
        </p:nvPicPr>
        <p:blipFill>
          <a:blip r:embed="rId5">
            <a:lum bright="-40000" contrast="4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45013" y="3673475"/>
            <a:ext cx="4473575" cy="2398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02791" name="Picture 2"/>
          <p:cNvPicPr>
            <a:picLocks noChangeAspect="1"/>
          </p:cNvPicPr>
          <p:nvPr/>
        </p:nvPicPr>
        <p:blipFill>
          <a:blip r:embed="rId6">
            <a:lum bright="-40000" contrast="4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98988" y="1223963"/>
            <a:ext cx="4419600" cy="2228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2792" name="Text Box 9"/>
          <p:cNvSpPr txBox="1">
            <a:spLocks noChangeArrowheads="1"/>
          </p:cNvSpPr>
          <p:nvPr/>
        </p:nvSpPr>
        <p:spPr bwMode="auto">
          <a:xfrm>
            <a:off x="152400" y="1295400"/>
            <a:ext cx="4191000" cy="5329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1080" tIns="46800" rIns="91080" bIns="468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en-US" alt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PSR B1508+55 </a:t>
            </a:r>
          </a:p>
          <a:p>
            <a:pPr eaLnBrk="1" hangingPunct="1">
              <a:buClrTx/>
              <a:buFontTx/>
              <a:buNone/>
            </a:pPr>
            <a:endParaRPr lang="en-US" altLang="en-US" sz="2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>
              <a:buClrTx/>
              <a:buFontTx/>
              <a:buNone/>
            </a:pPr>
            <a:r>
              <a:rPr lang="en-US" alt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120 MHz at </a:t>
            </a:r>
            <a:r>
              <a:rPr lang="en-US" altLang="en-US" sz="2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Lband</a:t>
            </a:r>
            <a:r>
              <a:rPr lang="en-US" alt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(1330-1450) </a:t>
            </a:r>
          </a:p>
          <a:p>
            <a:pPr eaLnBrk="1" hangingPunct="1">
              <a:buClrTx/>
              <a:buFontTx/>
              <a:buNone/>
            </a:pPr>
            <a:r>
              <a:rPr lang="en-US" alt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</a:t>
            </a:r>
          </a:p>
          <a:p>
            <a:pPr eaLnBrk="1" hangingPunct="1">
              <a:buClrTx/>
              <a:buFontTx/>
              <a:buNone/>
            </a:pPr>
            <a:r>
              <a:rPr lang="en-US" alt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vs </a:t>
            </a:r>
          </a:p>
          <a:p>
            <a:pPr eaLnBrk="1" hangingPunct="1">
              <a:buClrTx/>
              <a:buFontTx/>
              <a:buNone/>
            </a:pPr>
            <a:endParaRPr lang="en-US" altLang="en-US" sz="2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>
              <a:buClrTx/>
              <a:buFontTx/>
              <a:buNone/>
            </a:pPr>
            <a:r>
              <a:rPr lang="en-US" alt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33 MHz at </a:t>
            </a:r>
            <a:r>
              <a:rPr lang="en-US" altLang="en-US" sz="2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Lband</a:t>
            </a:r>
            <a:r>
              <a:rPr lang="en-US" alt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(1390 sub-band)</a:t>
            </a:r>
          </a:p>
          <a:p>
            <a:pPr eaLnBrk="1" hangingPunct="1">
              <a:buClrTx/>
              <a:buFontTx/>
              <a:buNone/>
            </a:pPr>
            <a:endParaRPr lang="en-US" altLang="en-US" sz="2200" dirty="0" smtClean="0">
              <a:solidFill>
                <a:srgbClr val="8585E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>
              <a:buClrTx/>
              <a:buFontTx/>
              <a:buNone/>
            </a:pPr>
            <a:endParaRPr lang="en-US" altLang="en-US" sz="2200" dirty="0">
              <a:solidFill>
                <a:srgbClr val="8585E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>
              <a:buClrTx/>
              <a:buFontTx/>
              <a:buNone/>
            </a:pPr>
            <a:r>
              <a:rPr lang="en-US" altLang="en-US" sz="2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Simultaneous observations using same # of  antennas in phased array mode. </a:t>
            </a:r>
          </a:p>
          <a:p>
            <a:pPr eaLnBrk="1" hangingPunct="1">
              <a:buClrTx/>
              <a:buFontTx/>
              <a:buNone/>
            </a:pPr>
            <a:endParaRPr lang="en-US" altLang="en-US" sz="22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>
              <a:buClrTx/>
              <a:buFontTx/>
              <a:buNone/>
            </a:pPr>
            <a:endParaRPr lang="en-US" altLang="en-US" sz="22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562" name="Rectangle 2"/>
          <p:cNvSpPr>
            <a:spLocks noChangeArrowheads="1"/>
          </p:cNvSpPr>
          <p:nvPr/>
        </p:nvSpPr>
        <p:spPr bwMode="auto">
          <a:xfrm>
            <a:off x="2339975" y="-214313"/>
            <a:ext cx="3441700" cy="5307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 marL="341313" indent="-32543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32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8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algn="just" eaLnBrk="1" hangingPunct="1">
              <a:lnSpc>
                <a:spcPct val="150000"/>
              </a:lnSpc>
              <a:spcBef>
                <a:spcPts val="363"/>
              </a:spcBef>
              <a:buClr>
                <a:srgbClr val="FFFFFF"/>
              </a:buClr>
              <a:buSzPct val="45000"/>
              <a:buFont typeface="Arial" panose="020B0604020202020204" pitchFamily="34" charset="0"/>
              <a:buNone/>
            </a:pPr>
            <a:endParaRPr lang="en-US" altLang="en-US" sz="2000">
              <a:solidFill>
                <a:srgbClr val="FFFF00"/>
              </a:solidFill>
            </a:endParaRPr>
          </a:p>
          <a:p>
            <a:pPr algn="just" eaLnBrk="1" hangingPunct="1">
              <a:lnSpc>
                <a:spcPct val="150000"/>
              </a:lnSpc>
              <a:spcBef>
                <a:spcPts val="363"/>
              </a:spcBef>
              <a:buClrTx/>
              <a:buFontTx/>
              <a:buNone/>
            </a:pPr>
            <a:endParaRPr lang="en-US" altLang="en-US" sz="2000">
              <a:solidFill>
                <a:srgbClr val="FFFF00"/>
              </a:solidFill>
            </a:endParaRPr>
          </a:p>
        </p:txBody>
      </p:sp>
      <p:sp>
        <p:nvSpPr>
          <p:cNvPr id="322563" name="Rectangle 3"/>
          <p:cNvSpPr>
            <a:spLocks noChangeArrowheads="1"/>
          </p:cNvSpPr>
          <p:nvPr/>
        </p:nvSpPr>
        <p:spPr bwMode="auto">
          <a:xfrm>
            <a:off x="1216025" y="0"/>
            <a:ext cx="6553200" cy="658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>
                <a:solidFill>
                  <a:srgbClr val="FFFF00"/>
                </a:solidFill>
                <a:latin typeface="Times New Roman" panose="02020603050405020304" pitchFamily="18" charset="0"/>
              </a:rPr>
              <a:t>Pulsar timing results with uGMRT  </a:t>
            </a:r>
            <a:r>
              <a:rPr lang="en-US" altLang="en-US" sz="3600">
                <a:solidFill>
                  <a:srgbClr val="FFFF00"/>
                </a:solidFill>
                <a:latin typeface="Times New Roman" panose="02020603050405020304" pitchFamily="18" charset="0"/>
              </a:rPr>
              <a:t> </a:t>
            </a:r>
          </a:p>
        </p:txBody>
      </p:sp>
      <p:pic>
        <p:nvPicPr>
          <p:cNvPr id="322564" name="Picture 10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766763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322565" name="Picture 1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89875" y="0"/>
            <a:ext cx="1254125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7" name="Text Box 12"/>
          <p:cNvSpPr txBox="1">
            <a:spLocks noChangeArrowheads="1"/>
          </p:cNvSpPr>
          <p:nvPr/>
        </p:nvSpPr>
        <p:spPr bwMode="auto">
          <a:xfrm>
            <a:off x="122238" y="6369050"/>
            <a:ext cx="4724400" cy="347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1080" rIns="9108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9pPr>
          </a:lstStyle>
          <a:p>
            <a:pPr eaLnBrk="1" hangingPunct="1">
              <a:spcBef>
                <a:spcPts val="600"/>
              </a:spcBef>
              <a:buSzPct val="115000"/>
              <a:defRPr/>
            </a:pPr>
            <a:r>
              <a:rPr lang="en-US" altLang="en-US" sz="2400" dirty="0" smtClean="0">
                <a:solidFill>
                  <a:srgbClr val="33CC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courtesy  :  Nikhil </a:t>
            </a:r>
            <a:r>
              <a:rPr lang="en-US" altLang="en-US" sz="2400" dirty="0" err="1" smtClean="0">
                <a:solidFill>
                  <a:srgbClr val="33CC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Naik</a:t>
            </a:r>
            <a:r>
              <a:rPr lang="en-US" altLang="en-US" sz="2400" dirty="0" smtClean="0">
                <a:solidFill>
                  <a:srgbClr val="33CC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&amp;  Y. Gupta</a:t>
            </a:r>
          </a:p>
          <a:p>
            <a:pPr eaLnBrk="1" hangingPunct="1">
              <a:spcBef>
                <a:spcPts val="600"/>
              </a:spcBef>
              <a:buSzPct val="115000"/>
              <a:defRPr/>
            </a:pPr>
            <a:endParaRPr lang="en-US" altLang="en-US" sz="2400" dirty="0" smtClean="0">
              <a:solidFill>
                <a:srgbClr val="33CC33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22567" name="Text Box 9"/>
          <p:cNvSpPr txBox="1">
            <a:spLocks noChangeArrowheads="1"/>
          </p:cNvSpPr>
          <p:nvPr/>
        </p:nvSpPr>
        <p:spPr bwMode="auto">
          <a:xfrm>
            <a:off x="449263" y="639763"/>
            <a:ext cx="8605837" cy="1874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1080" tIns="46800" rIns="91080" bIns="468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eaLnBrk="1" hangingPunct="1">
              <a:buClrTx/>
              <a:buFontTx/>
              <a:buNone/>
              <a:defRPr/>
            </a:pPr>
            <a:endParaRPr lang="en-US" altLang="en-US" sz="22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indent="-342900" eaLnBrk="1" hangingPunct="1">
              <a:lnSpc>
                <a:spcPts val="2000"/>
              </a:lnSpc>
              <a:buClrTx/>
              <a:buFont typeface="Arial" panose="020B0604020202020204" pitchFamily="34" charset="0"/>
              <a:buChar char="•"/>
              <a:defRPr/>
            </a:pPr>
            <a:r>
              <a:rPr lang="en-US" altLang="en-US" sz="2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Regular timing observations for a few well known pulsars at multiple frequencies to test the system – appears to be working quite well </a:t>
            </a:r>
          </a:p>
          <a:p>
            <a:pPr marL="342900" indent="-342900" eaLnBrk="1" hangingPunct="1">
              <a:lnSpc>
                <a:spcPts val="2000"/>
              </a:lnSpc>
              <a:buClrTx/>
              <a:buFont typeface="Arial" panose="020B0604020202020204" pitchFamily="34" charset="0"/>
              <a:buChar char="•"/>
              <a:defRPr/>
            </a:pPr>
            <a:r>
              <a:rPr lang="en-US" altLang="en-US" sz="2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Recently started regular program of monitoring a set of MSPs for precision timing </a:t>
            </a:r>
          </a:p>
          <a:p>
            <a:pPr eaLnBrk="1" hangingPunct="1">
              <a:buClrTx/>
              <a:buFontTx/>
              <a:buNone/>
              <a:defRPr/>
            </a:pPr>
            <a:endParaRPr lang="en-US" altLang="en-US" sz="22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>
              <a:buClrTx/>
              <a:buFontTx/>
              <a:buNone/>
              <a:defRPr/>
            </a:pPr>
            <a:endParaRPr lang="en-US" altLang="en-US" sz="22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22568" name="Text Box 9"/>
          <p:cNvSpPr txBox="1">
            <a:spLocks noChangeArrowheads="1"/>
          </p:cNvSpPr>
          <p:nvPr/>
        </p:nvSpPr>
        <p:spPr bwMode="auto">
          <a:xfrm>
            <a:off x="152400" y="5773738"/>
            <a:ext cx="4114800" cy="803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1080" tIns="46800" rIns="91080" bIns="468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eaLnBrk="1" hangingPunct="1">
              <a:lnSpc>
                <a:spcPts val="2000"/>
              </a:lnSpc>
              <a:buClrTx/>
              <a:buFontTx/>
              <a:buNone/>
            </a:pPr>
            <a:r>
              <a:rPr lang="en-US" altLang="en-US" sz="2000">
                <a:latin typeface="Times New Roman" panose="02020603050405020304" pitchFamily="18" charset="0"/>
                <a:cs typeface="Times New Roman" panose="02020603050405020304" pitchFamily="18" charset="0"/>
              </a:rPr>
              <a:t>Timing residuals for 3 frequency observations for test pulsar B0138+59</a:t>
            </a:r>
          </a:p>
          <a:p>
            <a:pPr eaLnBrk="1" hangingPunct="1">
              <a:lnSpc>
                <a:spcPts val="2000"/>
              </a:lnSpc>
              <a:buClrTx/>
              <a:buFontTx/>
              <a:buNone/>
            </a:pPr>
            <a:r>
              <a:rPr lang="en-US" altLang="en-US" sz="2200"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</a:p>
          <a:p>
            <a:pPr eaLnBrk="1" hangingPunct="1">
              <a:buClrTx/>
              <a:buFontTx/>
              <a:buNone/>
            </a:pPr>
            <a:endParaRPr lang="en-US" altLang="en-US" sz="220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>
              <a:buClrTx/>
              <a:buFontTx/>
              <a:buNone/>
            </a:pPr>
            <a:endParaRPr lang="en-US" altLang="en-US" sz="22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22569" name="Picture 1"/>
          <p:cNvPicPr>
            <a:picLocks noChangeAspect="1"/>
          </p:cNvPicPr>
          <p:nvPr/>
        </p:nvPicPr>
        <p:blipFill>
          <a:blip r:embed="rId5">
            <a:lum bright="-20000" contras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523" r="14925"/>
          <a:stretch>
            <a:fillRect/>
          </a:stretch>
        </p:blipFill>
        <p:spPr bwMode="auto">
          <a:xfrm>
            <a:off x="449263" y="2355850"/>
            <a:ext cx="3360737" cy="336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2570" name="Picture 2"/>
          <p:cNvPicPr>
            <a:picLocks noChangeAspect="1"/>
          </p:cNvPicPr>
          <p:nvPr/>
        </p:nvPicPr>
        <p:blipFill>
          <a:blip r:embed="rId6">
            <a:grayscl/>
            <a:biLevel thresh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000" t="12946" r="21667"/>
          <a:stretch>
            <a:fillRect/>
          </a:stretch>
        </p:blipFill>
        <p:spPr bwMode="auto">
          <a:xfrm>
            <a:off x="4849813" y="2311400"/>
            <a:ext cx="4111625" cy="3451225"/>
          </a:xfrm>
          <a:prstGeom prst="rect">
            <a:avLst/>
          </a:prstGeom>
          <a:solidFill>
            <a:schemeClr val="accent1">
              <a:alpha val="44000"/>
            </a:schemeClr>
          </a:solidFill>
          <a:ln>
            <a:solidFill>
              <a:schemeClr val="accent1"/>
            </a:solidFill>
          </a:ln>
          <a:extLst/>
        </p:spPr>
      </p:pic>
      <p:sp>
        <p:nvSpPr>
          <p:cNvPr id="322571" name="Text Box 9"/>
          <p:cNvSpPr txBox="1">
            <a:spLocks noChangeArrowheads="1"/>
          </p:cNvSpPr>
          <p:nvPr/>
        </p:nvSpPr>
        <p:spPr bwMode="auto">
          <a:xfrm>
            <a:off x="5029200" y="5784850"/>
            <a:ext cx="3836988" cy="803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1080" tIns="46800" rIns="91080" bIns="468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eaLnBrk="1" hangingPunct="1">
              <a:lnSpc>
                <a:spcPts val="2000"/>
              </a:lnSpc>
              <a:buClrTx/>
              <a:buFontTx/>
              <a:buNone/>
            </a:pPr>
            <a:r>
              <a:rPr lang="en-US" altLang="en-US" sz="2000">
                <a:latin typeface="Times New Roman" panose="02020603050405020304" pitchFamily="18" charset="0"/>
                <a:cs typeface="Times New Roman" panose="02020603050405020304" pitchFamily="18" charset="0"/>
              </a:rPr>
              <a:t>Initial results for timing residuals for MSP  B1855+09</a:t>
            </a:r>
          </a:p>
          <a:p>
            <a:pPr eaLnBrk="1" hangingPunct="1">
              <a:lnSpc>
                <a:spcPts val="2000"/>
              </a:lnSpc>
              <a:buClrTx/>
              <a:buFontTx/>
              <a:buNone/>
            </a:pPr>
            <a:r>
              <a:rPr lang="en-US" altLang="en-US" sz="2200"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</a:p>
          <a:p>
            <a:pPr eaLnBrk="1" hangingPunct="1">
              <a:buClrTx/>
              <a:buFontTx/>
              <a:buNone/>
            </a:pPr>
            <a:endParaRPr lang="en-US" altLang="en-US" sz="220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>
              <a:buClrTx/>
              <a:buFontTx/>
              <a:buNone/>
            </a:pPr>
            <a:endParaRPr lang="en-US" altLang="en-US" sz="22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77667422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4610" name="Picture 2"/>
          <p:cNvPicPr>
            <a:picLocks noChangeAspect="1"/>
          </p:cNvPicPr>
          <p:nvPr/>
        </p:nvPicPr>
        <p:blipFill>
          <a:blip r:embed="rId3">
            <a:lum bright="-20000" contras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4209754" y="1842446"/>
            <a:ext cx="5410199" cy="43293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4611" name="Rectangle 2"/>
          <p:cNvSpPr>
            <a:spLocks noChangeArrowheads="1"/>
          </p:cNvSpPr>
          <p:nvPr/>
        </p:nvSpPr>
        <p:spPr bwMode="auto">
          <a:xfrm>
            <a:off x="2339975" y="-214313"/>
            <a:ext cx="3441700" cy="5307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 marL="341313" indent="-32543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32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8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algn="just" eaLnBrk="1" hangingPunct="1">
              <a:lnSpc>
                <a:spcPct val="150000"/>
              </a:lnSpc>
              <a:spcBef>
                <a:spcPts val="363"/>
              </a:spcBef>
              <a:buClr>
                <a:srgbClr val="FFFFFF"/>
              </a:buClr>
              <a:buSzPct val="45000"/>
              <a:buFont typeface="Arial" panose="020B0604020202020204" pitchFamily="34" charset="0"/>
              <a:buNone/>
            </a:pPr>
            <a:endParaRPr lang="en-US" altLang="en-US" sz="2000">
              <a:solidFill>
                <a:srgbClr val="FFFF00"/>
              </a:solidFill>
            </a:endParaRPr>
          </a:p>
          <a:p>
            <a:pPr algn="just" eaLnBrk="1" hangingPunct="1">
              <a:lnSpc>
                <a:spcPct val="150000"/>
              </a:lnSpc>
              <a:spcBef>
                <a:spcPts val="363"/>
              </a:spcBef>
              <a:buClrTx/>
              <a:buFontTx/>
              <a:buNone/>
            </a:pPr>
            <a:endParaRPr lang="en-US" altLang="en-US" sz="2000">
              <a:solidFill>
                <a:srgbClr val="FFFF00"/>
              </a:solidFill>
            </a:endParaRPr>
          </a:p>
        </p:txBody>
      </p:sp>
      <p:sp>
        <p:nvSpPr>
          <p:cNvPr id="324612" name="Rectangle 3"/>
          <p:cNvSpPr>
            <a:spLocks noChangeArrowheads="1"/>
          </p:cNvSpPr>
          <p:nvPr/>
        </p:nvSpPr>
        <p:spPr bwMode="auto">
          <a:xfrm>
            <a:off x="1216025" y="0"/>
            <a:ext cx="6553200" cy="658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>
                <a:solidFill>
                  <a:srgbClr val="FFFF00"/>
                </a:solidFill>
                <a:latin typeface="Times New Roman" panose="02020603050405020304" pitchFamily="18" charset="0"/>
              </a:rPr>
              <a:t>Wideband Coherent Dedispersion for the  uGMRT  </a:t>
            </a:r>
            <a:r>
              <a:rPr lang="en-US" altLang="en-US" sz="3600">
                <a:solidFill>
                  <a:srgbClr val="FFFF00"/>
                </a:solidFill>
                <a:latin typeface="Times New Roman" panose="02020603050405020304" pitchFamily="18" charset="0"/>
              </a:rPr>
              <a:t> </a:t>
            </a:r>
          </a:p>
        </p:txBody>
      </p:sp>
      <p:pic>
        <p:nvPicPr>
          <p:cNvPr id="324613" name="Picture 10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766763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324614" name="Picture 1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89875" y="0"/>
            <a:ext cx="1254125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7" name="Text Box 12"/>
          <p:cNvSpPr txBox="1">
            <a:spLocks noChangeArrowheads="1"/>
          </p:cNvSpPr>
          <p:nvPr/>
        </p:nvSpPr>
        <p:spPr bwMode="auto">
          <a:xfrm>
            <a:off x="228600" y="6418619"/>
            <a:ext cx="4724400" cy="347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1080" rIns="9108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9pPr>
          </a:lstStyle>
          <a:p>
            <a:pPr eaLnBrk="1" hangingPunct="1">
              <a:spcBef>
                <a:spcPts val="600"/>
              </a:spcBef>
              <a:buSzPct val="115000"/>
              <a:defRPr/>
            </a:pPr>
            <a:r>
              <a:rPr lang="en-US" altLang="en-US" sz="2000" dirty="0" smtClean="0">
                <a:solidFill>
                  <a:srgbClr val="33CC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courtesy  :  </a:t>
            </a:r>
            <a:r>
              <a:rPr lang="en-US" altLang="en-US" sz="2000" dirty="0" err="1" smtClean="0">
                <a:solidFill>
                  <a:srgbClr val="33CC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Kishalay</a:t>
            </a:r>
            <a:r>
              <a:rPr lang="en-US" altLang="en-US" sz="2000" dirty="0" smtClean="0">
                <a:solidFill>
                  <a:srgbClr val="33CC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De &amp;  Y. Gupta</a:t>
            </a:r>
          </a:p>
          <a:p>
            <a:pPr eaLnBrk="1" hangingPunct="1">
              <a:spcBef>
                <a:spcPts val="600"/>
              </a:spcBef>
              <a:buSzPct val="115000"/>
              <a:defRPr/>
            </a:pPr>
            <a:endParaRPr lang="en-US" altLang="en-US" sz="2400" dirty="0" smtClean="0">
              <a:solidFill>
                <a:srgbClr val="33CC33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3111" name="Text Box 9"/>
          <p:cNvSpPr txBox="1">
            <a:spLocks noChangeArrowheads="1"/>
          </p:cNvSpPr>
          <p:nvPr/>
        </p:nvSpPr>
        <p:spPr bwMode="auto">
          <a:xfrm>
            <a:off x="0" y="762000"/>
            <a:ext cx="4656137" cy="3276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1080" tIns="46800" rIns="91080" bIns="468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eaLnBrk="1" hangingPunct="1">
              <a:lnSpc>
                <a:spcPts val="2000"/>
              </a:lnSpc>
              <a:buClrTx/>
              <a:buFontTx/>
              <a:buNone/>
              <a:defRPr/>
            </a:pPr>
            <a:endParaRPr lang="en-US" altLang="en-US" sz="22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indent="-342900" eaLnBrk="1" hangingPunct="1">
              <a:buClrTx/>
              <a:buFont typeface="Arial" panose="020B0604020202020204" pitchFamily="34" charset="0"/>
              <a:buChar char="•"/>
              <a:defRPr/>
            </a:pPr>
            <a:r>
              <a:rPr lang="en-US" alt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Coherent </a:t>
            </a:r>
            <a:r>
              <a:rPr lang="en-US" alt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Dedispersion</a:t>
            </a:r>
            <a:r>
              <a:rPr lang="en-US" alt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on voltage output of phased array mode of </a:t>
            </a:r>
            <a:r>
              <a:rPr lang="en-US" alt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uGMRT</a:t>
            </a:r>
            <a:endParaRPr lang="en-US" altLang="en-US" sz="20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indent="-342900" eaLnBrk="1" hangingPunct="1">
              <a:buClrTx/>
              <a:buFont typeface="Arial" panose="020B0604020202020204" pitchFamily="34" charset="0"/>
              <a:buChar char="•"/>
              <a:defRPr/>
            </a:pPr>
            <a:r>
              <a:rPr lang="en-US" alt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Working in real-time (GPUs), for 100 to 200 MHz BWs, at low frequencies.   </a:t>
            </a:r>
          </a:p>
          <a:p>
            <a:pPr marL="342900" indent="-342900" eaLnBrk="1" hangingPunct="1">
              <a:buClrTx/>
              <a:buFont typeface="Arial" panose="020B0604020202020204" pitchFamily="34" charset="0"/>
              <a:buChar char="•"/>
              <a:defRPr/>
            </a:pPr>
            <a:r>
              <a:rPr lang="en-US" alt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Will be released soon for the general user community.   </a:t>
            </a:r>
          </a:p>
          <a:p>
            <a:pPr marL="342900" indent="-342900" eaLnBrk="1" hangingPunct="1">
              <a:buClrTx/>
              <a:buFont typeface="Arial" panose="020B0604020202020204" pitchFamily="34" charset="0"/>
              <a:buChar char="•"/>
              <a:defRPr/>
            </a:pPr>
            <a:r>
              <a:rPr lang="en-US" alt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Will increase the quality of pulsar timing with the </a:t>
            </a:r>
            <a:r>
              <a:rPr lang="en-US" alt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uGMRT</a:t>
            </a:r>
            <a:r>
              <a:rPr lang="en-US" alt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eaLnBrk="1" hangingPunct="1">
              <a:lnSpc>
                <a:spcPts val="2000"/>
              </a:lnSpc>
              <a:buClrTx/>
              <a:buFontTx/>
              <a:buNone/>
              <a:defRPr/>
            </a:pPr>
            <a:endParaRPr lang="en-US" altLang="en-US" sz="2200" dirty="0" smtClean="0">
              <a:solidFill>
                <a:srgbClr val="FFC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>
              <a:buClrTx/>
              <a:buFontTx/>
              <a:buNone/>
              <a:defRPr/>
            </a:pPr>
            <a:endParaRPr lang="en-US" altLang="en-US" sz="22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>
              <a:buClrTx/>
              <a:buFontTx/>
              <a:buNone/>
              <a:defRPr/>
            </a:pPr>
            <a:endParaRPr lang="en-US" altLang="en-US" sz="22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24617" name="Text Box 9"/>
          <p:cNvSpPr txBox="1">
            <a:spLocks noChangeArrowheads="1"/>
          </p:cNvSpPr>
          <p:nvPr/>
        </p:nvSpPr>
        <p:spPr bwMode="auto">
          <a:xfrm>
            <a:off x="1066800" y="4135437"/>
            <a:ext cx="4329113" cy="2112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1080" tIns="46800" rIns="91080" bIns="468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eaLnBrk="1" hangingPunct="1">
              <a:lnSpc>
                <a:spcPts val="2000"/>
              </a:lnSpc>
              <a:buClrTx/>
              <a:buFontTx/>
              <a:buNone/>
            </a:pPr>
            <a:r>
              <a:rPr lang="en-US" altLang="en-US" sz="20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Comparison of </a:t>
            </a:r>
            <a:endParaRPr lang="en-US" altLang="en-US" sz="2000" dirty="0" smtClean="0">
              <a:solidFill>
                <a:srgbClr val="FFC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>
              <a:lnSpc>
                <a:spcPts val="2000"/>
              </a:lnSpc>
              <a:buClrTx/>
              <a:buFontTx/>
              <a:buNone/>
            </a:pPr>
            <a:r>
              <a:rPr lang="en-US" altLang="en-US" sz="2000" dirty="0" smtClean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regular </a:t>
            </a:r>
            <a:r>
              <a:rPr lang="en-US" altLang="en-US" sz="20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phased array beam output </a:t>
            </a:r>
          </a:p>
          <a:p>
            <a:pPr eaLnBrk="1" hangingPunct="1">
              <a:lnSpc>
                <a:spcPts val="2000"/>
              </a:lnSpc>
              <a:buClrTx/>
              <a:buFontTx/>
              <a:buNone/>
            </a:pPr>
            <a:r>
              <a:rPr lang="en-US" altLang="en-US" sz="20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with </a:t>
            </a:r>
          </a:p>
          <a:p>
            <a:pPr eaLnBrk="1" hangingPunct="1">
              <a:lnSpc>
                <a:spcPts val="2000"/>
              </a:lnSpc>
              <a:buClrTx/>
              <a:buFontTx/>
              <a:buNone/>
            </a:pPr>
            <a:r>
              <a:rPr lang="en-US" altLang="en-US" sz="20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coherent </a:t>
            </a:r>
            <a:r>
              <a:rPr lang="en-US" altLang="en-US" sz="2000" dirty="0" err="1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dedispersion</a:t>
            </a:r>
            <a:r>
              <a:rPr lang="en-US" altLang="en-US" sz="20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output </a:t>
            </a:r>
          </a:p>
          <a:p>
            <a:pPr eaLnBrk="1" hangingPunct="1">
              <a:buClrTx/>
              <a:buFontTx/>
              <a:buNone/>
            </a:pPr>
            <a:r>
              <a:rPr lang="en-US" altLang="en-US" sz="20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for 300 to 500 MHz band of the </a:t>
            </a:r>
            <a:r>
              <a:rPr lang="en-US" altLang="en-US" sz="2000" dirty="0" err="1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uGMRT</a:t>
            </a:r>
            <a:r>
              <a:rPr lang="en-US" altLang="en-US" sz="20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for PSR J0613-0200 </a:t>
            </a:r>
          </a:p>
          <a:p>
            <a:pPr eaLnBrk="1" hangingPunct="1">
              <a:buClrTx/>
              <a:buFontTx/>
              <a:buNone/>
            </a:pPr>
            <a:endParaRPr lang="en-US" altLang="en-US" sz="2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>
              <a:buClrTx/>
              <a:buFontTx/>
              <a:buNone/>
            </a:pPr>
            <a:endParaRPr lang="en-US" altLang="en-US" sz="2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84813879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3026" name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211262"/>
            <a:ext cx="3352800" cy="3360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13027" name="Text Box 2"/>
          <p:cNvSpPr txBox="1">
            <a:spLocks noChangeArrowheads="1"/>
          </p:cNvSpPr>
          <p:nvPr/>
        </p:nvSpPr>
        <p:spPr bwMode="auto">
          <a:xfrm>
            <a:off x="1295400" y="76200"/>
            <a:ext cx="64008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1080" rIns="91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bg1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bg1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bg1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bg1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bg1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bg1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bg1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bg1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bg1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9pPr>
          </a:lstStyle>
          <a:p>
            <a:pPr algn="ctr" eaLnBrk="1" hangingPunct="1">
              <a:buSzPct val="100000"/>
            </a:pPr>
            <a:r>
              <a:rPr lang="en-US" altLang="en-US" sz="3200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Upgraded GMRT : opening new </a:t>
            </a:r>
            <a:r>
              <a:rPr lang="en-US" altLang="en-US" sz="3200" dirty="0" smtClean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windows  –  Band 3</a:t>
            </a:r>
            <a:endParaRPr lang="en-US" altLang="en-US" sz="3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13028" name="Text Box 3"/>
          <p:cNvSpPr txBox="1">
            <a:spLocks noChangeArrowheads="1"/>
          </p:cNvSpPr>
          <p:nvPr/>
        </p:nvSpPr>
        <p:spPr bwMode="auto">
          <a:xfrm>
            <a:off x="457200" y="5934075"/>
            <a:ext cx="8667750" cy="781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1080" rIns="9108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bg1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bg1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bg1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bg1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bg1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bg1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bg1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bg1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bg1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9pPr>
          </a:lstStyle>
          <a:p>
            <a:pPr eaLnBrk="1" hangingPunct="1">
              <a:spcBef>
                <a:spcPts val="600"/>
              </a:spcBef>
              <a:buSzPct val="115000"/>
            </a:pPr>
            <a:r>
              <a:rPr lang="en-US" altLang="en-US" sz="2400" dirty="0">
                <a:solidFill>
                  <a:srgbClr val="33CC33"/>
                </a:solidFill>
                <a:latin typeface="Times New Roman" panose="02020603050405020304" pitchFamily="18" charset="0"/>
              </a:rPr>
              <a:t>First light results : spectral lines from different sources, at different parts of the 250-500 MHz </a:t>
            </a:r>
            <a:r>
              <a:rPr lang="en-US" altLang="en-US" sz="2400" dirty="0" smtClean="0">
                <a:solidFill>
                  <a:srgbClr val="33CC33"/>
                </a:solidFill>
                <a:latin typeface="Times New Roman" panose="02020603050405020304" pitchFamily="18" charset="0"/>
              </a:rPr>
              <a:t>band</a:t>
            </a:r>
            <a:r>
              <a:rPr lang="en-US" altLang="en-US" sz="2400" dirty="0">
                <a:solidFill>
                  <a:srgbClr val="33CC33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dirty="0" smtClean="0">
                <a:solidFill>
                  <a:srgbClr val="33CC33"/>
                </a:solidFill>
                <a:latin typeface="Times New Roman" panose="02020603050405020304" pitchFamily="18" charset="0"/>
              </a:rPr>
              <a:t>                 </a:t>
            </a:r>
            <a:r>
              <a:rPr lang="en-US" altLang="en-US" sz="2400" dirty="0">
                <a:solidFill>
                  <a:srgbClr val="33CC33"/>
                </a:solidFill>
                <a:latin typeface="Times New Roman" panose="02020603050405020304" pitchFamily="18" charset="0"/>
              </a:rPr>
              <a:t>(</a:t>
            </a:r>
            <a:r>
              <a:rPr lang="en-US" altLang="en-US" sz="2400" dirty="0" err="1">
                <a:solidFill>
                  <a:srgbClr val="33CC33"/>
                </a:solidFill>
                <a:latin typeface="Times New Roman" panose="02020603050405020304" pitchFamily="18" charset="0"/>
              </a:rPr>
              <a:t>Nissim</a:t>
            </a:r>
            <a:r>
              <a:rPr lang="en-US" altLang="en-US" sz="2400" dirty="0">
                <a:solidFill>
                  <a:srgbClr val="33CC33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dirty="0" err="1">
                <a:solidFill>
                  <a:srgbClr val="33CC33"/>
                </a:solidFill>
                <a:latin typeface="Times New Roman" panose="02020603050405020304" pitchFamily="18" charset="0"/>
              </a:rPr>
              <a:t>Kanekar</a:t>
            </a:r>
            <a:r>
              <a:rPr lang="en-US" altLang="en-US" sz="2400" dirty="0">
                <a:solidFill>
                  <a:srgbClr val="33CC33"/>
                </a:solidFill>
                <a:latin typeface="Times New Roman" panose="02020603050405020304" pitchFamily="18" charset="0"/>
              </a:rPr>
              <a:t>) </a:t>
            </a:r>
          </a:p>
          <a:p>
            <a:pPr eaLnBrk="1" hangingPunct="1">
              <a:spcBef>
                <a:spcPts val="600"/>
              </a:spcBef>
              <a:buSzPct val="115000"/>
            </a:pPr>
            <a:endParaRPr lang="en-US" altLang="en-US" sz="2400" dirty="0">
              <a:solidFill>
                <a:srgbClr val="33CC33"/>
              </a:solidFill>
              <a:latin typeface="Times New Roman" panose="02020603050405020304" pitchFamily="18" charset="0"/>
            </a:endParaRPr>
          </a:p>
        </p:txBody>
      </p:sp>
      <p:pic>
        <p:nvPicPr>
          <p:cNvPr id="513029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3200" y="1905000"/>
            <a:ext cx="3490913" cy="3371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13030" name="Picture 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53100" y="2408238"/>
            <a:ext cx="3314700" cy="3525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13031" name="Picture 6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766763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13032" name="Picture 7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89875" y="0"/>
            <a:ext cx="1254125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027" name="Text Box 2"/>
          <p:cNvSpPr txBox="1">
            <a:spLocks noChangeArrowheads="1"/>
          </p:cNvSpPr>
          <p:nvPr/>
        </p:nvSpPr>
        <p:spPr bwMode="auto">
          <a:xfrm>
            <a:off x="1295400" y="76200"/>
            <a:ext cx="64008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1080" rIns="91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bg1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bg1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bg1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bg1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bg1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bg1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bg1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bg1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bg1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9pPr>
          </a:lstStyle>
          <a:p>
            <a:pPr algn="ctr" eaLnBrk="1" hangingPunct="1">
              <a:buSzPct val="100000"/>
            </a:pPr>
            <a:r>
              <a:rPr lang="en-US" altLang="en-US" sz="3200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Upgraded GMRT : opening new windows </a:t>
            </a:r>
            <a:r>
              <a:rPr lang="en-US" altLang="en-US" sz="3200" dirty="0" smtClean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 Band 4 </a:t>
            </a:r>
            <a:endParaRPr lang="en-US" altLang="en-US" sz="3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13028" name="Text Box 3"/>
          <p:cNvSpPr txBox="1">
            <a:spLocks noChangeArrowheads="1"/>
          </p:cNvSpPr>
          <p:nvPr/>
        </p:nvSpPr>
        <p:spPr bwMode="auto">
          <a:xfrm>
            <a:off x="457200" y="5934075"/>
            <a:ext cx="8667750" cy="781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1080" rIns="9108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bg1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bg1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bg1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bg1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bg1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bg1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bg1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bg1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bg1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9pPr>
          </a:lstStyle>
          <a:p>
            <a:pPr eaLnBrk="1" hangingPunct="1">
              <a:spcBef>
                <a:spcPts val="600"/>
              </a:spcBef>
              <a:buSzPct val="115000"/>
            </a:pPr>
            <a:r>
              <a:rPr lang="en-US" altLang="en-US" sz="2400" dirty="0">
                <a:solidFill>
                  <a:srgbClr val="33CC33"/>
                </a:solidFill>
                <a:latin typeface="Times New Roman" panose="02020603050405020304" pitchFamily="18" charset="0"/>
              </a:rPr>
              <a:t>First light results : spectral lines from different sources, at different parts of the </a:t>
            </a:r>
            <a:r>
              <a:rPr lang="en-US" altLang="en-US" sz="2400" dirty="0" smtClean="0">
                <a:solidFill>
                  <a:srgbClr val="33CC33"/>
                </a:solidFill>
                <a:latin typeface="Times New Roman" panose="02020603050405020304" pitchFamily="18" charset="0"/>
              </a:rPr>
              <a:t>550-900 MHz band</a:t>
            </a:r>
            <a:r>
              <a:rPr lang="en-US" altLang="en-US" sz="2400" dirty="0">
                <a:solidFill>
                  <a:srgbClr val="33CC33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dirty="0" smtClean="0">
                <a:solidFill>
                  <a:srgbClr val="33CC33"/>
                </a:solidFill>
                <a:latin typeface="Times New Roman" panose="02020603050405020304" pitchFamily="18" charset="0"/>
              </a:rPr>
              <a:t>                     </a:t>
            </a:r>
            <a:r>
              <a:rPr lang="en-US" altLang="en-US" sz="2400" dirty="0">
                <a:solidFill>
                  <a:srgbClr val="33CC33"/>
                </a:solidFill>
                <a:latin typeface="Times New Roman" panose="02020603050405020304" pitchFamily="18" charset="0"/>
              </a:rPr>
              <a:t>(</a:t>
            </a:r>
            <a:r>
              <a:rPr lang="en-US" altLang="en-US" sz="2400" dirty="0" err="1">
                <a:solidFill>
                  <a:srgbClr val="33CC33"/>
                </a:solidFill>
                <a:latin typeface="Times New Roman" panose="02020603050405020304" pitchFamily="18" charset="0"/>
              </a:rPr>
              <a:t>Nissim</a:t>
            </a:r>
            <a:r>
              <a:rPr lang="en-US" altLang="en-US" sz="2400" dirty="0">
                <a:solidFill>
                  <a:srgbClr val="33CC33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dirty="0" err="1">
                <a:solidFill>
                  <a:srgbClr val="33CC33"/>
                </a:solidFill>
                <a:latin typeface="Times New Roman" panose="02020603050405020304" pitchFamily="18" charset="0"/>
              </a:rPr>
              <a:t>Kanekar</a:t>
            </a:r>
            <a:r>
              <a:rPr lang="en-US" altLang="en-US" sz="2400" dirty="0">
                <a:solidFill>
                  <a:srgbClr val="33CC33"/>
                </a:solidFill>
                <a:latin typeface="Times New Roman" panose="02020603050405020304" pitchFamily="18" charset="0"/>
              </a:rPr>
              <a:t>) </a:t>
            </a:r>
          </a:p>
          <a:p>
            <a:pPr eaLnBrk="1" hangingPunct="1">
              <a:spcBef>
                <a:spcPts val="600"/>
              </a:spcBef>
              <a:buSzPct val="115000"/>
            </a:pPr>
            <a:endParaRPr lang="en-US" altLang="en-US" sz="2400" dirty="0">
              <a:solidFill>
                <a:srgbClr val="33CC33"/>
              </a:solidFill>
              <a:latin typeface="Times New Roman" panose="02020603050405020304" pitchFamily="18" charset="0"/>
            </a:endParaRPr>
          </a:p>
        </p:txBody>
      </p:sp>
      <p:pic>
        <p:nvPicPr>
          <p:cNvPr id="513031" name="Picture 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766763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13032" name="Picture 7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89875" y="0"/>
            <a:ext cx="1254125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5">
            <a:lum bright="-20000" contrast="20000"/>
          </a:blip>
          <a:stretch>
            <a:fillRect/>
          </a:stretch>
        </p:blipFill>
        <p:spPr>
          <a:xfrm>
            <a:off x="5604080" y="2200275"/>
            <a:ext cx="3539920" cy="3515086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6">
            <a:lum bright="-20000" contrast="20000"/>
          </a:blip>
          <a:stretch>
            <a:fillRect/>
          </a:stretch>
        </p:blipFill>
        <p:spPr>
          <a:xfrm>
            <a:off x="2906995" y="1670537"/>
            <a:ext cx="3646205" cy="3622471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7">
            <a:lum bright="-20000" contrast="20000"/>
          </a:blip>
          <a:stretch>
            <a:fillRect/>
          </a:stretch>
        </p:blipFill>
        <p:spPr>
          <a:xfrm>
            <a:off x="0" y="1236662"/>
            <a:ext cx="3576435" cy="35639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52151717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5074" name="Text Box 1"/>
          <p:cNvSpPr txBox="1">
            <a:spLocks noChangeArrowheads="1"/>
          </p:cNvSpPr>
          <p:nvPr/>
        </p:nvSpPr>
        <p:spPr bwMode="auto">
          <a:xfrm>
            <a:off x="366713" y="96838"/>
            <a:ext cx="7924800" cy="50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Ctr="1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sz="3400" dirty="0">
                <a:solidFill>
                  <a:srgbClr val="FFFF00"/>
                </a:solidFill>
                <a:latin typeface="Times New Roman" panose="02020603050405020304" pitchFamily="18" charset="0"/>
                <a:ea typeface="Droid Sans Fallback" charset="0"/>
                <a:cs typeface="Droid Sans Fallback" charset="0"/>
              </a:rPr>
              <a:t>Challenges on the Road to </a:t>
            </a:r>
            <a:r>
              <a:rPr lang="en-US" altLang="en-US" sz="3400" dirty="0" err="1" smtClean="0">
                <a:solidFill>
                  <a:srgbClr val="FFFF00"/>
                </a:solidFill>
                <a:latin typeface="Times New Roman" panose="02020603050405020304" pitchFamily="18" charset="0"/>
                <a:ea typeface="Droid Sans Fallback" charset="0"/>
                <a:cs typeface="Droid Sans Fallback" charset="0"/>
              </a:rPr>
              <a:t>uGMRT</a:t>
            </a:r>
            <a:r>
              <a:rPr lang="en-US" altLang="en-US" sz="3400" dirty="0" smtClean="0">
                <a:solidFill>
                  <a:srgbClr val="FFFF00"/>
                </a:solidFill>
                <a:latin typeface="Times New Roman" panose="02020603050405020304" pitchFamily="18" charset="0"/>
                <a:ea typeface="Droid Sans Fallback" charset="0"/>
                <a:cs typeface="Droid Sans Fallback" charset="0"/>
              </a:rPr>
              <a:t>   </a:t>
            </a:r>
            <a:endParaRPr lang="en-US" altLang="en-US" sz="3400" dirty="0">
              <a:solidFill>
                <a:srgbClr val="FFFF00"/>
              </a:solidFill>
              <a:latin typeface="Times New Roman" panose="02020603050405020304" pitchFamily="18" charset="0"/>
              <a:ea typeface="Droid Sans Fallback" charset="0"/>
              <a:cs typeface="Droid Sans Fallback" charset="0"/>
            </a:endParaRPr>
          </a:p>
        </p:txBody>
      </p:sp>
      <p:sp>
        <p:nvSpPr>
          <p:cNvPr id="515075" name="Text Box 2"/>
          <p:cNvSpPr txBox="1">
            <a:spLocks noChangeArrowheads="1"/>
          </p:cNvSpPr>
          <p:nvPr/>
        </p:nvSpPr>
        <p:spPr bwMode="auto">
          <a:xfrm>
            <a:off x="236538" y="1023938"/>
            <a:ext cx="8945562" cy="957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marL="336550" indent="-32861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32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1pPr>
            <a:lvl2pPr marL="733425" indent="-276225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8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4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9pPr>
          </a:lstStyle>
          <a:p>
            <a:pPr eaLnBrk="1" hangingPunct="1">
              <a:spcBef>
                <a:spcPts val="500"/>
              </a:spcBef>
              <a:buClrTx/>
              <a:buFontTx/>
              <a:buNone/>
            </a:pPr>
            <a:endParaRPr lang="en-US" altLang="en-US" sz="2000" dirty="0">
              <a:solidFill>
                <a:srgbClr val="FFFF99"/>
              </a:solidFill>
              <a:latin typeface="Times New Roman" panose="02020603050405020304" pitchFamily="18" charset="0"/>
              <a:ea typeface="Droid Sans Fallback" charset="0"/>
              <a:cs typeface="Droid Sans Fallback" charset="0"/>
            </a:endParaRPr>
          </a:p>
          <a:p>
            <a:pPr eaLnBrk="1" hangingPunct="1">
              <a:spcBef>
                <a:spcPct val="0"/>
              </a:spcBef>
            </a:pPr>
            <a:r>
              <a:rPr lang="en-US" altLang="en-US" sz="2400" dirty="0">
                <a:latin typeface="Book Antiqua" panose="02040602050305030304" pitchFamily="18" charset="0"/>
                <a:ea typeface="Droid Sans Fallback" charset="0"/>
                <a:cs typeface="Droid Sans Fallback" charset="0"/>
              </a:rPr>
              <a:t>The main challenges that we have encountered have been : 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2000" dirty="0">
                <a:latin typeface="Book Antiqua" panose="02040602050305030304" pitchFamily="18" charset="0"/>
                <a:ea typeface="Droid Sans Fallback" charset="0"/>
                <a:cs typeface="Droid Sans Fallback" charset="0"/>
              </a:rPr>
              <a:t>	</a:t>
            </a:r>
          </a:p>
          <a:p>
            <a:pPr eaLnBrk="1" hangingPunct="1">
              <a:spcBef>
                <a:spcPct val="0"/>
              </a:spcBef>
            </a:pPr>
            <a:endParaRPr lang="en-US" altLang="en-US" sz="2000" b="1" dirty="0">
              <a:solidFill>
                <a:srgbClr val="00B050"/>
              </a:solidFill>
              <a:latin typeface="Book Antiqua" panose="02040602050305030304" pitchFamily="18" charset="0"/>
              <a:ea typeface="Droid Sans Fallback" charset="0"/>
              <a:cs typeface="Droid Sans Fallback" charset="0"/>
            </a:endParaRPr>
          </a:p>
          <a:p>
            <a:pPr eaLnBrk="1" hangingPunct="1">
              <a:spcBef>
                <a:spcPct val="0"/>
              </a:spcBef>
            </a:pPr>
            <a:endParaRPr lang="en-US" altLang="en-US" sz="2000" dirty="0">
              <a:solidFill>
                <a:srgbClr val="00B050"/>
              </a:solidFill>
              <a:latin typeface="Book Antiqua" panose="02040602050305030304" pitchFamily="18" charset="0"/>
              <a:ea typeface="Droid Sans Fallback" charset="0"/>
              <a:cs typeface="Droid Sans Fallback" charset="0"/>
            </a:endParaRPr>
          </a:p>
        </p:txBody>
      </p:sp>
      <p:pic>
        <p:nvPicPr>
          <p:cNvPr id="515076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766763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15077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89875" y="0"/>
            <a:ext cx="1254125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15078" name="Text Box 5"/>
          <p:cNvSpPr txBox="1">
            <a:spLocks noChangeArrowheads="1"/>
          </p:cNvSpPr>
          <p:nvPr/>
        </p:nvSpPr>
        <p:spPr bwMode="auto">
          <a:xfrm>
            <a:off x="236538" y="2062162"/>
            <a:ext cx="8526462" cy="4491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1080" tIns="46800" rIns="91080" bIns="468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9pPr>
          </a:lstStyle>
          <a:p>
            <a:pPr eaLnBrk="1" hangingPunct="1">
              <a:buClr>
                <a:srgbClr val="FFFFFF"/>
              </a:buClr>
              <a:buFont typeface="Wingdings" panose="05000000000000000000" pitchFamily="2" charset="2"/>
              <a:buChar char=""/>
            </a:pPr>
            <a:r>
              <a:rPr lang="en-US" altLang="en-US" sz="2400" dirty="0"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   Technological : design of the wideband receiver systems was a major challenge </a:t>
            </a:r>
          </a:p>
          <a:p>
            <a:pPr eaLnBrk="1" hangingPunct="1">
              <a:buClrTx/>
              <a:buFontTx/>
              <a:buNone/>
            </a:pPr>
            <a:endParaRPr lang="en-US" altLang="en-US" sz="1200" dirty="0">
              <a:latin typeface="Times New Roman" panose="02020603050405020304" pitchFamily="18" charset="0"/>
              <a:ea typeface="Droid Sans Fallback" charset="0"/>
              <a:cs typeface="Times New Roman" panose="02020603050405020304" pitchFamily="18" charset="0"/>
            </a:endParaRPr>
          </a:p>
          <a:p>
            <a:pPr eaLnBrk="1" hangingPunct="1">
              <a:buClr>
                <a:srgbClr val="FFFFFF"/>
              </a:buClr>
              <a:buFont typeface="Wingdings" panose="05000000000000000000" pitchFamily="2" charset="2"/>
              <a:buChar char=""/>
            </a:pPr>
            <a:r>
              <a:rPr lang="en-US" altLang="en-US" sz="2400" dirty="0"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   Operational :  keeping the existing GMRT working for our regular users while upgrading simultaneously took some effort </a:t>
            </a:r>
          </a:p>
          <a:p>
            <a:pPr eaLnBrk="1" hangingPunct="1">
              <a:buClrTx/>
              <a:buFontTx/>
              <a:buNone/>
            </a:pPr>
            <a:endParaRPr lang="en-US" altLang="en-US" sz="1200" dirty="0">
              <a:latin typeface="Times New Roman" panose="02020603050405020304" pitchFamily="18" charset="0"/>
              <a:ea typeface="Droid Sans Fallback" charset="0"/>
              <a:cs typeface="Times New Roman" panose="02020603050405020304" pitchFamily="18" charset="0"/>
            </a:endParaRPr>
          </a:p>
          <a:p>
            <a:pPr eaLnBrk="1" hangingPunct="1">
              <a:buClr>
                <a:srgbClr val="FFFFFF"/>
              </a:buClr>
              <a:buFont typeface="Wingdings" panose="05000000000000000000" pitchFamily="2" charset="2"/>
              <a:buChar char=""/>
            </a:pPr>
            <a:r>
              <a:rPr lang="en-US" altLang="en-US" sz="2400" dirty="0">
                <a:solidFill>
                  <a:srgbClr val="FFFF00"/>
                </a:solidFill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   Taking care of man made Radio Frequency Interference (RFI) is and remains our biggest challenge ! </a:t>
            </a:r>
            <a:endParaRPr lang="en-US" altLang="en-US" sz="2400" dirty="0" smtClean="0">
              <a:solidFill>
                <a:srgbClr val="FFFF00"/>
              </a:solidFill>
              <a:latin typeface="Times New Roman" panose="02020603050405020304" pitchFamily="18" charset="0"/>
              <a:ea typeface="Droid Sans Fallback" charset="0"/>
              <a:cs typeface="Times New Roman" panose="02020603050405020304" pitchFamily="18" charset="0"/>
            </a:endParaRPr>
          </a:p>
          <a:p>
            <a:pPr lvl="1" eaLnBrk="1" hangingPunct="1">
              <a:buClr>
                <a:srgbClr val="FFFFFF"/>
              </a:buClr>
              <a:buFont typeface="Wingdings" panose="05000000000000000000" pitchFamily="2" charset="2"/>
              <a:buChar char=""/>
            </a:pPr>
            <a:r>
              <a:rPr lang="en-US" altLang="en-US" sz="2000" dirty="0" smtClean="0">
                <a:solidFill>
                  <a:srgbClr val="FFFF00"/>
                </a:solidFill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Containing  self  generated  RFI  </a:t>
            </a:r>
          </a:p>
          <a:p>
            <a:pPr lvl="1" eaLnBrk="1" hangingPunct="1">
              <a:buClr>
                <a:srgbClr val="FFFFFF"/>
              </a:buClr>
              <a:buFont typeface="Wingdings" panose="05000000000000000000" pitchFamily="2" charset="2"/>
              <a:buChar char=""/>
            </a:pPr>
            <a:r>
              <a:rPr lang="en-US" altLang="en-US" sz="2000" dirty="0" smtClean="0">
                <a:solidFill>
                  <a:srgbClr val="FF0000"/>
                </a:solidFill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Mitigating RFI from external sources : </a:t>
            </a:r>
          </a:p>
          <a:p>
            <a:pPr marL="457200" lvl="1" indent="0" eaLnBrk="1" hangingPunct="1">
              <a:buClr>
                <a:srgbClr val="FFFFFF"/>
              </a:buClr>
            </a:pPr>
            <a:r>
              <a:rPr lang="en-US" altLang="en-US" sz="2000" dirty="0">
                <a:solidFill>
                  <a:srgbClr val="FF0000"/>
                </a:solidFill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 </a:t>
            </a:r>
            <a:r>
              <a:rPr lang="en-US" altLang="en-US" sz="2000" dirty="0" smtClean="0">
                <a:solidFill>
                  <a:srgbClr val="FF0000"/>
                </a:solidFill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   (</a:t>
            </a:r>
            <a:r>
              <a:rPr lang="en-US" altLang="en-US" sz="2000" dirty="0" err="1" smtClean="0">
                <a:solidFill>
                  <a:srgbClr val="FF0000"/>
                </a:solidFill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i</a:t>
            </a:r>
            <a:r>
              <a:rPr lang="en-US" altLang="en-US" sz="2000" dirty="0" smtClean="0">
                <a:solidFill>
                  <a:srgbClr val="FF0000"/>
                </a:solidFill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) broadband impulsive  (ii) spectral line </a:t>
            </a:r>
            <a:endParaRPr lang="en-US" altLang="en-US" sz="2000" dirty="0">
              <a:solidFill>
                <a:srgbClr val="FF0000"/>
              </a:solidFill>
              <a:latin typeface="Times New Roman" panose="02020603050405020304" pitchFamily="18" charset="0"/>
              <a:ea typeface="Droid Sans Fallback" charset="0"/>
              <a:cs typeface="Times New Roman" panose="02020603050405020304" pitchFamily="18" charset="0"/>
            </a:endParaRPr>
          </a:p>
          <a:p>
            <a:pPr eaLnBrk="1" hangingPunct="1">
              <a:buClrTx/>
              <a:buFontTx/>
              <a:buNone/>
            </a:pPr>
            <a:endParaRPr lang="en-US" altLang="en-US" sz="2200" dirty="0">
              <a:solidFill>
                <a:srgbClr val="FF0000"/>
              </a:solidFill>
              <a:latin typeface="Times New Roman" panose="02020603050405020304" pitchFamily="18" charset="0"/>
              <a:ea typeface="Droid Sans Fallback" charset="0"/>
              <a:cs typeface="Times New Roman" panose="02020603050405020304" pitchFamily="18" charset="0"/>
            </a:endParaRPr>
          </a:p>
          <a:p>
            <a:pPr eaLnBrk="1" hangingPunct="1">
              <a:buClrTx/>
              <a:buFontTx/>
              <a:buNone/>
            </a:pPr>
            <a:endParaRPr lang="en-US" altLang="en-US" sz="2200" dirty="0">
              <a:solidFill>
                <a:srgbClr val="FF0000"/>
              </a:solidFill>
              <a:latin typeface="Times New Roman" panose="02020603050405020304" pitchFamily="18" charset="0"/>
              <a:ea typeface="Droid Sans Fallback" charset="0"/>
              <a:cs typeface="Times New Roman" panose="02020603050405020304" pitchFamily="18" charset="0"/>
            </a:endParaRPr>
          </a:p>
          <a:p>
            <a:pPr eaLnBrk="1" hangingPunct="1">
              <a:buClrTx/>
              <a:buFontTx/>
              <a:buNone/>
            </a:pPr>
            <a:endParaRPr lang="en-US" altLang="en-US" sz="2200" dirty="0">
              <a:solidFill>
                <a:srgbClr val="FF0000"/>
              </a:solidFill>
              <a:latin typeface="Times New Roman" panose="02020603050405020304" pitchFamily="18" charset="0"/>
              <a:ea typeface="Droid Sans Fallback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5074" name="Text Box 1"/>
          <p:cNvSpPr txBox="1">
            <a:spLocks noChangeArrowheads="1"/>
          </p:cNvSpPr>
          <p:nvPr/>
        </p:nvSpPr>
        <p:spPr bwMode="auto">
          <a:xfrm>
            <a:off x="366713" y="96838"/>
            <a:ext cx="7924800" cy="50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Ctr="1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sz="3400" dirty="0" smtClean="0">
                <a:solidFill>
                  <a:srgbClr val="FFFF00"/>
                </a:solidFill>
                <a:latin typeface="Times New Roman" panose="02020603050405020304" pitchFamily="18" charset="0"/>
                <a:ea typeface="Droid Sans Fallback" charset="0"/>
                <a:cs typeface="Droid Sans Fallback" charset="0"/>
              </a:rPr>
              <a:t>Ongoing &amp; Future Plans for </a:t>
            </a:r>
            <a:r>
              <a:rPr lang="en-US" altLang="en-US" sz="3400" dirty="0" err="1" smtClean="0">
                <a:solidFill>
                  <a:srgbClr val="FFFF00"/>
                </a:solidFill>
                <a:latin typeface="Times New Roman" panose="02020603050405020304" pitchFamily="18" charset="0"/>
                <a:ea typeface="Droid Sans Fallback" charset="0"/>
                <a:cs typeface="Droid Sans Fallback" charset="0"/>
              </a:rPr>
              <a:t>uGMRT</a:t>
            </a:r>
            <a:r>
              <a:rPr lang="en-US" altLang="en-US" sz="3400" dirty="0" smtClean="0">
                <a:solidFill>
                  <a:srgbClr val="FFFF00"/>
                </a:solidFill>
                <a:latin typeface="Times New Roman" panose="02020603050405020304" pitchFamily="18" charset="0"/>
                <a:ea typeface="Droid Sans Fallback" charset="0"/>
                <a:cs typeface="Droid Sans Fallback" charset="0"/>
              </a:rPr>
              <a:t>   </a:t>
            </a:r>
            <a:endParaRPr lang="en-US" altLang="en-US" sz="3400" dirty="0">
              <a:solidFill>
                <a:srgbClr val="FFFF00"/>
              </a:solidFill>
              <a:latin typeface="Times New Roman" panose="02020603050405020304" pitchFamily="18" charset="0"/>
              <a:ea typeface="Droid Sans Fallback" charset="0"/>
              <a:cs typeface="Droid Sans Fallback" charset="0"/>
            </a:endParaRPr>
          </a:p>
        </p:txBody>
      </p:sp>
      <p:pic>
        <p:nvPicPr>
          <p:cNvPr id="515076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766763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15077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89875" y="0"/>
            <a:ext cx="1254125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15078" name="Text Box 5"/>
          <p:cNvSpPr txBox="1">
            <a:spLocks noChangeArrowheads="1"/>
          </p:cNvSpPr>
          <p:nvPr/>
        </p:nvSpPr>
        <p:spPr bwMode="auto">
          <a:xfrm>
            <a:off x="283470" y="1376362"/>
            <a:ext cx="8526462" cy="4491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1080" tIns="46800" rIns="91080" bIns="468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9pPr>
          </a:lstStyle>
          <a:p>
            <a:pPr eaLnBrk="1" hangingPunct="1">
              <a:buClr>
                <a:srgbClr val="FFFFFF"/>
              </a:buClr>
              <a:buFont typeface="Wingdings" panose="05000000000000000000" pitchFamily="2" charset="2"/>
              <a:buChar char=""/>
            </a:pPr>
            <a:r>
              <a:rPr lang="en-US" altLang="en-US" sz="2400" dirty="0"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   </a:t>
            </a:r>
            <a:r>
              <a:rPr lang="en-US" altLang="en-US" sz="2400" dirty="0" smtClean="0"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Mitigating Radio Frequency Interference (RFI)</a:t>
            </a:r>
          </a:p>
          <a:p>
            <a:pPr eaLnBrk="1" hangingPunct="1">
              <a:buClr>
                <a:srgbClr val="FFFFFF"/>
              </a:buClr>
              <a:buFont typeface="Wingdings" panose="05000000000000000000" pitchFamily="2" charset="2"/>
              <a:buChar char=""/>
            </a:pPr>
            <a:r>
              <a:rPr lang="en-US" altLang="en-US" sz="2400" dirty="0"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smtClean="0"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  Real-time coherent </a:t>
            </a:r>
            <a:r>
              <a:rPr lang="en-US" altLang="en-US" sz="2400" dirty="0" err="1" smtClean="0"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dedispersion</a:t>
            </a:r>
            <a:r>
              <a:rPr lang="en-US" altLang="en-US" sz="2400" dirty="0" smtClean="0"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 </a:t>
            </a:r>
          </a:p>
          <a:p>
            <a:pPr eaLnBrk="1" hangingPunct="1">
              <a:buClr>
                <a:srgbClr val="FFFFFF"/>
              </a:buClr>
              <a:buFont typeface="Wingdings" panose="05000000000000000000" pitchFamily="2" charset="2"/>
              <a:buChar char=""/>
            </a:pPr>
            <a:r>
              <a:rPr lang="en-US" altLang="en-US" sz="2400" dirty="0"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smtClean="0"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  Gated correlator </a:t>
            </a:r>
          </a:p>
          <a:p>
            <a:pPr eaLnBrk="1" hangingPunct="1">
              <a:buClr>
                <a:srgbClr val="FFFFFF"/>
              </a:buClr>
              <a:buFont typeface="Wingdings" panose="05000000000000000000" pitchFamily="2" charset="2"/>
              <a:buChar char=""/>
            </a:pPr>
            <a:r>
              <a:rPr lang="en-US" altLang="en-US" sz="2400" dirty="0"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smtClean="0"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  Real-time fast transient pipeline </a:t>
            </a:r>
          </a:p>
          <a:p>
            <a:pPr eaLnBrk="1" hangingPunct="1">
              <a:buClr>
                <a:srgbClr val="FFFFFF"/>
              </a:buClr>
              <a:buFont typeface="Wingdings" panose="05000000000000000000" pitchFamily="2" charset="2"/>
              <a:buChar char=""/>
            </a:pPr>
            <a:r>
              <a:rPr lang="en-US" altLang="en-US" sz="2400" dirty="0"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smtClean="0"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  New monitor &amp; control system as a SKA prototype </a:t>
            </a:r>
            <a:endParaRPr lang="en-US" altLang="en-US" sz="2400" dirty="0">
              <a:latin typeface="Times New Roman" panose="02020603050405020304" pitchFamily="18" charset="0"/>
              <a:ea typeface="Droid Sans Fallback" charset="0"/>
              <a:cs typeface="Times New Roman" panose="02020603050405020304" pitchFamily="18" charset="0"/>
            </a:endParaRPr>
          </a:p>
          <a:p>
            <a:pPr eaLnBrk="1" hangingPunct="1">
              <a:buClrTx/>
              <a:buFontTx/>
              <a:buNone/>
            </a:pPr>
            <a:endParaRPr lang="en-US" altLang="en-US" sz="1200" dirty="0">
              <a:latin typeface="Times New Roman" panose="02020603050405020304" pitchFamily="18" charset="0"/>
              <a:ea typeface="Droid Sans Fallback" charset="0"/>
              <a:cs typeface="Times New Roman" panose="02020603050405020304" pitchFamily="18" charset="0"/>
            </a:endParaRPr>
          </a:p>
          <a:p>
            <a:pPr eaLnBrk="1" hangingPunct="1">
              <a:buClrTx/>
              <a:buFontTx/>
              <a:buNone/>
            </a:pPr>
            <a:endParaRPr lang="en-US" altLang="en-US" sz="1200" dirty="0">
              <a:latin typeface="Times New Roman" panose="02020603050405020304" pitchFamily="18" charset="0"/>
              <a:ea typeface="Droid Sans Fallback" charset="0"/>
              <a:cs typeface="Times New Roman" panose="02020603050405020304" pitchFamily="18" charset="0"/>
            </a:endParaRPr>
          </a:p>
          <a:p>
            <a:pPr eaLnBrk="1" hangingPunct="1">
              <a:buClrTx/>
              <a:buFontTx/>
              <a:buNone/>
            </a:pPr>
            <a:endParaRPr lang="en-US" altLang="en-US" sz="2200" dirty="0">
              <a:solidFill>
                <a:srgbClr val="FF0000"/>
              </a:solidFill>
              <a:latin typeface="Times New Roman" panose="02020603050405020304" pitchFamily="18" charset="0"/>
              <a:ea typeface="Droid Sans Fallback" charset="0"/>
              <a:cs typeface="Times New Roman" panose="02020603050405020304" pitchFamily="18" charset="0"/>
            </a:endParaRPr>
          </a:p>
          <a:p>
            <a:pPr eaLnBrk="1" hangingPunct="1">
              <a:buClrTx/>
              <a:buFontTx/>
              <a:buNone/>
            </a:pPr>
            <a:endParaRPr lang="en-US" altLang="en-US" sz="2200" dirty="0">
              <a:solidFill>
                <a:srgbClr val="FF0000"/>
              </a:solidFill>
              <a:latin typeface="Times New Roman" panose="02020603050405020304" pitchFamily="18" charset="0"/>
              <a:ea typeface="Droid Sans Fallback" charset="0"/>
              <a:cs typeface="Times New Roman" panose="02020603050405020304" pitchFamily="18" charset="0"/>
            </a:endParaRPr>
          </a:p>
          <a:p>
            <a:pPr eaLnBrk="1" hangingPunct="1">
              <a:buClrTx/>
              <a:buFontTx/>
              <a:buNone/>
            </a:pPr>
            <a:endParaRPr lang="en-US" altLang="en-US" sz="2200" dirty="0">
              <a:solidFill>
                <a:srgbClr val="FF0000"/>
              </a:solidFill>
              <a:latin typeface="Times New Roman" panose="02020603050405020304" pitchFamily="18" charset="0"/>
              <a:ea typeface="Droid Sans Fallback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17047857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6338" name="Rectangle 2"/>
          <p:cNvSpPr>
            <a:spLocks noChangeArrowheads="1"/>
          </p:cNvSpPr>
          <p:nvPr/>
        </p:nvSpPr>
        <p:spPr bwMode="auto">
          <a:xfrm>
            <a:off x="2339975" y="-214313"/>
            <a:ext cx="3441700" cy="5307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 marL="341313" indent="-32543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32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8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4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9pPr>
          </a:lstStyle>
          <a:p>
            <a:pPr algn="just" eaLnBrk="1" hangingPunct="1">
              <a:lnSpc>
                <a:spcPct val="150000"/>
              </a:lnSpc>
              <a:spcBef>
                <a:spcPts val="363"/>
              </a:spcBef>
              <a:buClr>
                <a:srgbClr val="FFFFFF"/>
              </a:buClr>
              <a:buSzPct val="45000"/>
              <a:buFont typeface="Arial" panose="020B0604020202020204" pitchFamily="34" charset="0"/>
              <a:buNone/>
            </a:pPr>
            <a:endParaRPr lang="en-US" altLang="en-US" sz="2000">
              <a:solidFill>
                <a:srgbClr val="FFFF00"/>
              </a:solidFill>
              <a:latin typeface="Arial" panose="020B0604020202020204" pitchFamily="34" charset="0"/>
              <a:ea typeface="Droid Sans Fallback" charset="0"/>
              <a:cs typeface="Droid Sans Fallback" charset="0"/>
            </a:endParaRPr>
          </a:p>
          <a:p>
            <a:pPr algn="just" eaLnBrk="1" hangingPunct="1">
              <a:lnSpc>
                <a:spcPct val="150000"/>
              </a:lnSpc>
              <a:spcBef>
                <a:spcPts val="363"/>
              </a:spcBef>
              <a:buClrTx/>
              <a:buFontTx/>
              <a:buNone/>
            </a:pPr>
            <a:endParaRPr lang="en-US" altLang="en-US" sz="2000">
              <a:solidFill>
                <a:srgbClr val="FFFF00"/>
              </a:solidFill>
              <a:latin typeface="Arial" panose="020B0604020202020204" pitchFamily="34" charset="0"/>
              <a:ea typeface="Droid Sans Fallback" charset="0"/>
              <a:cs typeface="Droid Sans Fallback" charset="0"/>
            </a:endParaRPr>
          </a:p>
        </p:txBody>
      </p:sp>
      <p:sp>
        <p:nvSpPr>
          <p:cNvPr id="526339" name="Rectangle 3"/>
          <p:cNvSpPr>
            <a:spLocks noChangeArrowheads="1"/>
          </p:cNvSpPr>
          <p:nvPr/>
        </p:nvSpPr>
        <p:spPr bwMode="auto">
          <a:xfrm>
            <a:off x="1216025" y="0"/>
            <a:ext cx="6553200" cy="658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i="1" dirty="0" smtClean="0">
                <a:solidFill>
                  <a:srgbClr val="FFFF00"/>
                </a:solidFill>
                <a:latin typeface="Times New Roman" panose="02020603050405020304" pitchFamily="18" charset="0"/>
                <a:ea typeface="Droid Sans Fallback" charset="0"/>
                <a:cs typeface="Droid Sans Fallback" charset="0"/>
              </a:rPr>
              <a:t>External </a:t>
            </a:r>
            <a:r>
              <a:rPr lang="en-US" altLang="en-US" dirty="0" smtClean="0">
                <a:solidFill>
                  <a:srgbClr val="FFFF00"/>
                </a:solidFill>
                <a:latin typeface="Times New Roman" panose="02020603050405020304" pitchFamily="18" charset="0"/>
                <a:ea typeface="Droid Sans Fallback" charset="0"/>
                <a:cs typeface="Droid Sans Fallback" charset="0"/>
              </a:rPr>
              <a:t> Sources  of   RFI  </a:t>
            </a:r>
            <a:r>
              <a:rPr lang="en-US" altLang="en-US" sz="3600" dirty="0" smtClean="0">
                <a:solidFill>
                  <a:srgbClr val="FFFF00"/>
                </a:solidFill>
                <a:latin typeface="Times New Roman" panose="02020603050405020304" pitchFamily="18" charset="0"/>
                <a:ea typeface="Droid Sans Fallback" charset="0"/>
                <a:cs typeface="Droid Sans Fallback" charset="0"/>
              </a:rPr>
              <a:t> </a:t>
            </a:r>
            <a:endParaRPr lang="en-US" altLang="en-US" sz="3600" dirty="0">
              <a:solidFill>
                <a:srgbClr val="FFFF00"/>
              </a:solidFill>
              <a:latin typeface="Times New Roman" panose="02020603050405020304" pitchFamily="18" charset="0"/>
              <a:ea typeface="Droid Sans Fallback" charset="0"/>
              <a:cs typeface="Droid Sans Fallback" charset="0"/>
            </a:endParaRPr>
          </a:p>
        </p:txBody>
      </p:sp>
      <p:pic>
        <p:nvPicPr>
          <p:cNvPr id="526341" name="Picture 10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766763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26342" name="Picture 1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89875" y="0"/>
            <a:ext cx="1254125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10383" y="1219200"/>
            <a:ext cx="8936302" cy="55004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34429744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Text Box 1"/>
          <p:cNvSpPr txBox="1">
            <a:spLocks noChangeArrowheads="1"/>
          </p:cNvSpPr>
          <p:nvPr/>
        </p:nvSpPr>
        <p:spPr bwMode="auto">
          <a:xfrm>
            <a:off x="457200" y="115888"/>
            <a:ext cx="7772400" cy="6397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 anchorCtr="1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Arial" panose="020B0604020202020204" pitchFamily="34" charset="0"/>
                <a:ea typeface="DejaVu Sans" charset="0"/>
                <a:cs typeface="DejaVu Sans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Arial" panose="020B0604020202020204" pitchFamily="34" charset="0"/>
                <a:ea typeface="DejaVu Sans" charset="0"/>
                <a:cs typeface="DejaVu Sans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DejaVu Sans" charset="0"/>
                <a:cs typeface="DejaVu Sans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ejaVu Sans" charset="0"/>
                <a:cs typeface="DejaVu Sans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ejaVu Sans" charset="0"/>
                <a:cs typeface="DejaVu Sans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ejaVu Sans" charset="0"/>
                <a:cs typeface="DejaVu Sans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ejaVu Sans" charset="0"/>
                <a:cs typeface="DejaVu Sans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ejaVu Sans" charset="0"/>
                <a:cs typeface="DejaVu Sans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ejaVu Sans" charset="0"/>
                <a:cs typeface="DejaVu Sans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sz="3600" dirty="0">
                <a:solidFill>
                  <a:srgbClr val="FFFF00"/>
                </a:solidFill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The  </a:t>
            </a:r>
            <a:r>
              <a:rPr lang="en-US" altLang="en-US" sz="3600" i="1" dirty="0" smtClean="0">
                <a:solidFill>
                  <a:srgbClr val="FFFF00"/>
                </a:solidFill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existing</a:t>
            </a:r>
            <a:r>
              <a:rPr lang="en-US" altLang="en-US" sz="3600" dirty="0" smtClean="0">
                <a:solidFill>
                  <a:srgbClr val="FFFF00"/>
                </a:solidFill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 GMRT </a:t>
            </a:r>
            <a:r>
              <a:rPr lang="en-US" altLang="en-US" sz="3600" dirty="0">
                <a:solidFill>
                  <a:srgbClr val="FFFF00"/>
                </a:solidFill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: </a:t>
            </a:r>
            <a:r>
              <a:rPr lang="en-US" altLang="en-US" sz="3600" dirty="0" smtClean="0">
                <a:solidFill>
                  <a:srgbClr val="FFFF00"/>
                </a:solidFill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An </a:t>
            </a:r>
            <a:r>
              <a:rPr lang="en-US" altLang="en-US" sz="3600" dirty="0">
                <a:solidFill>
                  <a:srgbClr val="FFFF00"/>
                </a:solidFill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Overview</a:t>
            </a:r>
          </a:p>
        </p:txBody>
      </p:sp>
      <p:sp>
        <p:nvSpPr>
          <p:cNvPr id="315401" name="Rectangle 9"/>
          <p:cNvSpPr>
            <a:spLocks noChangeArrowheads="1"/>
          </p:cNvSpPr>
          <p:nvPr/>
        </p:nvSpPr>
        <p:spPr bwMode="auto">
          <a:xfrm>
            <a:off x="14288" y="1101725"/>
            <a:ext cx="4876800" cy="5591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/>
          <a:lstStyle>
            <a:lvl1pPr marL="331788" indent="-331788"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1pPr>
            <a:lvl2pPr marL="727075" indent="-277813"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2pPr>
            <a:lvl3pPr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3pPr>
            <a:lvl4pPr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4pPr>
            <a:lvl5pPr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9pPr>
          </a:lstStyle>
          <a:p>
            <a:pPr eaLnBrk="1" hangingPunct="1">
              <a:lnSpc>
                <a:spcPct val="80000"/>
              </a:lnSpc>
              <a:spcBef>
                <a:spcPts val="338"/>
              </a:spcBef>
              <a:buClr>
                <a:srgbClr val="CCFFFF"/>
              </a:buClr>
              <a:buSzPct val="100000"/>
              <a:buFont typeface="Wingdings" panose="05000000000000000000" pitchFamily="2" charset="2"/>
              <a:buChar char=""/>
              <a:defRPr/>
            </a:pPr>
            <a:r>
              <a:rPr lang="en-US" altLang="en-US" dirty="0" smtClean="0">
                <a:latin typeface="Times New Roman" panose="02020603050405020304" pitchFamily="18" charset="0"/>
                <a:cs typeface="Arial" panose="020B0604020202020204" pitchFamily="34" charset="0"/>
              </a:rPr>
              <a:t>30 dishes, 45 m diameter each </a:t>
            </a:r>
          </a:p>
          <a:p>
            <a:pPr lvl="1" eaLnBrk="1" hangingPunct="1">
              <a:lnSpc>
                <a:spcPct val="80000"/>
              </a:lnSpc>
              <a:spcBef>
                <a:spcPts val="338"/>
              </a:spcBef>
              <a:buClr>
                <a:srgbClr val="FFFFFF"/>
              </a:buClr>
              <a:buSzPct val="100000"/>
              <a:buFont typeface="Wingdings" panose="05000000000000000000" pitchFamily="2" charset="2"/>
              <a:buChar char=""/>
              <a:defRPr/>
            </a:pPr>
            <a:r>
              <a:rPr lang="en-US" altLang="en-US" dirty="0" smtClean="0">
                <a:latin typeface="Times New Roman" panose="02020603050405020304" pitchFamily="18" charset="0"/>
                <a:cs typeface="Arial" panose="020B0604020202020204" pitchFamily="34" charset="0"/>
              </a:rPr>
              <a:t>12 dishes in a central 1 km x 1 km region (central square)</a:t>
            </a:r>
          </a:p>
          <a:p>
            <a:pPr lvl="1" eaLnBrk="1" hangingPunct="1">
              <a:lnSpc>
                <a:spcPct val="80000"/>
              </a:lnSpc>
              <a:spcBef>
                <a:spcPts val="338"/>
              </a:spcBef>
              <a:buClr>
                <a:srgbClr val="FFFFFF"/>
              </a:buClr>
              <a:buSzPct val="100000"/>
              <a:buFont typeface="Wingdings" panose="05000000000000000000" pitchFamily="2" charset="2"/>
              <a:buChar char=""/>
              <a:defRPr/>
            </a:pPr>
            <a:r>
              <a:rPr lang="en-US" altLang="en-US" dirty="0" smtClean="0">
                <a:latin typeface="Times New Roman" panose="02020603050405020304" pitchFamily="18" charset="0"/>
                <a:cs typeface="Arial" panose="020B0604020202020204" pitchFamily="34" charset="0"/>
              </a:rPr>
              <a:t>remaining along 3 arms of Y-shaped array </a:t>
            </a:r>
          </a:p>
          <a:p>
            <a:pPr lvl="1" eaLnBrk="1" hangingPunct="1">
              <a:lnSpc>
                <a:spcPct val="80000"/>
              </a:lnSpc>
              <a:spcBef>
                <a:spcPts val="338"/>
              </a:spcBef>
              <a:buClr>
                <a:srgbClr val="FFFFFF"/>
              </a:buClr>
              <a:buSzPct val="100000"/>
              <a:buFont typeface="Wingdings" panose="05000000000000000000" pitchFamily="2" charset="2"/>
              <a:buChar char=""/>
              <a:defRPr/>
            </a:pPr>
            <a:r>
              <a:rPr lang="en-US" altLang="en-US" dirty="0" smtClean="0">
                <a:latin typeface="Times New Roman" panose="02020603050405020304" pitchFamily="18" charset="0"/>
                <a:cs typeface="Arial" panose="020B0604020202020204" pitchFamily="34" charset="0"/>
              </a:rPr>
              <a:t>baselines : ~ 200 m (shortest);    </a:t>
            </a:r>
          </a:p>
          <a:p>
            <a:pPr lvl="1" eaLnBrk="1" hangingPunct="1">
              <a:lnSpc>
                <a:spcPct val="80000"/>
              </a:lnSpc>
              <a:spcBef>
                <a:spcPts val="338"/>
              </a:spcBef>
              <a:buSzPct val="100000"/>
              <a:defRPr/>
            </a:pPr>
            <a:r>
              <a:rPr lang="en-US" altLang="en-US" dirty="0" smtClean="0">
                <a:latin typeface="Times New Roman" panose="02020603050405020304" pitchFamily="18" charset="0"/>
                <a:cs typeface="Arial" panose="020B0604020202020204" pitchFamily="34" charset="0"/>
              </a:rPr>
              <a:t>                       ~  30 km (longest)</a:t>
            </a:r>
          </a:p>
          <a:p>
            <a:pPr eaLnBrk="1" hangingPunct="1">
              <a:lnSpc>
                <a:spcPct val="80000"/>
              </a:lnSpc>
              <a:spcBef>
                <a:spcPts val="338"/>
              </a:spcBef>
              <a:buClr>
                <a:srgbClr val="CCFFFF"/>
              </a:buClr>
              <a:buSzPct val="100000"/>
              <a:buFont typeface="Wingdings" panose="05000000000000000000" pitchFamily="2" charset="2"/>
              <a:buChar char=""/>
              <a:defRPr/>
            </a:pPr>
            <a:r>
              <a:rPr lang="en-US" altLang="en-US" dirty="0" smtClean="0">
                <a:solidFill>
                  <a:srgbClr val="00FF00"/>
                </a:solidFill>
                <a:latin typeface="Times New Roman" panose="02020603050405020304" pitchFamily="18" charset="0"/>
                <a:cs typeface="Arial" panose="020B0604020202020204" pitchFamily="34" charset="0"/>
              </a:rPr>
              <a:t>Frequency range :   </a:t>
            </a:r>
          </a:p>
          <a:p>
            <a:pPr lvl="1" eaLnBrk="1" hangingPunct="1">
              <a:lnSpc>
                <a:spcPct val="80000"/>
              </a:lnSpc>
              <a:spcBef>
                <a:spcPts val="338"/>
              </a:spcBef>
              <a:buClr>
                <a:srgbClr val="FFCC66"/>
              </a:buClr>
              <a:buSzPct val="100000"/>
              <a:buFont typeface="Wingdings" panose="05000000000000000000" pitchFamily="2" charset="2"/>
              <a:buChar char=""/>
              <a:defRPr/>
            </a:pPr>
            <a:r>
              <a:rPr lang="en-US" altLang="en-US" dirty="0" smtClean="0">
                <a:solidFill>
                  <a:srgbClr val="00FF00"/>
                </a:solidFill>
                <a:latin typeface="Times New Roman" panose="02020603050405020304" pitchFamily="18" charset="0"/>
                <a:cs typeface="Arial" panose="020B0604020202020204" pitchFamily="34" charset="0"/>
              </a:rPr>
              <a:t>130-170 MHz </a:t>
            </a:r>
          </a:p>
          <a:p>
            <a:pPr lvl="1" eaLnBrk="1" hangingPunct="1">
              <a:lnSpc>
                <a:spcPct val="80000"/>
              </a:lnSpc>
              <a:spcBef>
                <a:spcPts val="338"/>
              </a:spcBef>
              <a:buClr>
                <a:srgbClr val="FFCC66"/>
              </a:buClr>
              <a:buSzPct val="100000"/>
              <a:buFont typeface="Wingdings" panose="05000000000000000000" pitchFamily="2" charset="2"/>
              <a:buChar char=""/>
              <a:defRPr/>
            </a:pPr>
            <a:r>
              <a:rPr lang="en-US" altLang="en-US" dirty="0" smtClean="0">
                <a:solidFill>
                  <a:srgbClr val="00FF00"/>
                </a:solidFill>
                <a:latin typeface="Times New Roman" panose="02020603050405020304" pitchFamily="18" charset="0"/>
                <a:cs typeface="Arial" panose="020B0604020202020204" pitchFamily="34" charset="0"/>
              </a:rPr>
              <a:t>225-245 MHz   </a:t>
            </a:r>
          </a:p>
          <a:p>
            <a:pPr lvl="1" eaLnBrk="1" hangingPunct="1">
              <a:lnSpc>
                <a:spcPct val="80000"/>
              </a:lnSpc>
              <a:spcBef>
                <a:spcPts val="338"/>
              </a:spcBef>
              <a:buClr>
                <a:srgbClr val="FFCC66"/>
              </a:buClr>
              <a:buSzPct val="100000"/>
              <a:buFont typeface="Wingdings" panose="05000000000000000000" pitchFamily="2" charset="2"/>
              <a:buChar char=""/>
              <a:defRPr/>
            </a:pPr>
            <a:r>
              <a:rPr lang="en-US" altLang="en-US" dirty="0" smtClean="0">
                <a:solidFill>
                  <a:srgbClr val="00FF00"/>
                </a:solidFill>
                <a:latin typeface="Times New Roman" panose="02020603050405020304" pitchFamily="18" charset="0"/>
                <a:cs typeface="Arial" panose="020B0604020202020204" pitchFamily="34" charset="0"/>
              </a:rPr>
              <a:t>300-360 MHz  </a:t>
            </a:r>
          </a:p>
          <a:p>
            <a:pPr lvl="1" eaLnBrk="1" hangingPunct="1">
              <a:lnSpc>
                <a:spcPct val="80000"/>
              </a:lnSpc>
              <a:spcBef>
                <a:spcPts val="338"/>
              </a:spcBef>
              <a:buClr>
                <a:srgbClr val="FFCC66"/>
              </a:buClr>
              <a:buSzPct val="100000"/>
              <a:buFont typeface="Wingdings" panose="05000000000000000000" pitchFamily="2" charset="2"/>
              <a:buChar char=""/>
              <a:defRPr/>
            </a:pPr>
            <a:r>
              <a:rPr lang="en-US" altLang="en-US" dirty="0" smtClean="0">
                <a:solidFill>
                  <a:srgbClr val="00FF00"/>
                </a:solidFill>
                <a:latin typeface="Times New Roman" panose="02020603050405020304" pitchFamily="18" charset="0"/>
                <a:cs typeface="Arial" panose="020B0604020202020204" pitchFamily="34" charset="0"/>
              </a:rPr>
              <a:t>580-660 MHz  </a:t>
            </a:r>
          </a:p>
          <a:p>
            <a:pPr lvl="1" eaLnBrk="1" hangingPunct="1">
              <a:lnSpc>
                <a:spcPct val="80000"/>
              </a:lnSpc>
              <a:spcBef>
                <a:spcPts val="338"/>
              </a:spcBef>
              <a:buClr>
                <a:srgbClr val="FFCC66"/>
              </a:buClr>
              <a:buSzPct val="100000"/>
              <a:buFont typeface="Wingdings" panose="05000000000000000000" pitchFamily="2" charset="2"/>
              <a:buChar char=""/>
              <a:defRPr/>
            </a:pPr>
            <a:r>
              <a:rPr lang="en-US" altLang="en-US" dirty="0" smtClean="0">
                <a:solidFill>
                  <a:srgbClr val="00FF00"/>
                </a:solidFill>
                <a:latin typeface="Times New Roman" panose="02020603050405020304" pitchFamily="18" charset="0"/>
                <a:cs typeface="Arial" panose="020B0604020202020204" pitchFamily="34" charset="0"/>
              </a:rPr>
              <a:t>1000-1450 MHz  </a:t>
            </a:r>
          </a:p>
          <a:p>
            <a:pPr lvl="1" eaLnBrk="1" hangingPunct="1">
              <a:lnSpc>
                <a:spcPct val="80000"/>
              </a:lnSpc>
              <a:spcBef>
                <a:spcPts val="338"/>
              </a:spcBef>
              <a:buClr>
                <a:srgbClr val="FFCC66"/>
              </a:buClr>
              <a:buSzPct val="100000"/>
              <a:buFont typeface="Wingdings" panose="05000000000000000000" pitchFamily="2" charset="2"/>
              <a:buChar char=""/>
              <a:defRPr/>
            </a:pPr>
            <a:r>
              <a:rPr lang="en-US" altLang="en-US" dirty="0" smtClean="0">
                <a:solidFill>
                  <a:srgbClr val="00FF00"/>
                </a:solidFill>
                <a:latin typeface="Times New Roman" panose="02020603050405020304" pitchFamily="18" charset="0"/>
                <a:cs typeface="Arial" panose="020B0604020202020204" pitchFamily="34" charset="0"/>
              </a:rPr>
              <a:t>max instantaneous BW  =  32 MHz</a:t>
            </a:r>
          </a:p>
          <a:p>
            <a:pPr lvl="1" eaLnBrk="1" hangingPunct="1">
              <a:lnSpc>
                <a:spcPct val="80000"/>
              </a:lnSpc>
              <a:spcBef>
                <a:spcPts val="338"/>
              </a:spcBef>
              <a:buSzPct val="100000"/>
              <a:defRPr/>
            </a:pPr>
            <a:endParaRPr lang="en-US" altLang="en-US" dirty="0" smtClean="0">
              <a:latin typeface="Times New Roman" panose="02020603050405020304" pitchFamily="18" charset="0"/>
              <a:cs typeface="Arial" panose="020B0604020202020204" pitchFamily="34" charset="0"/>
            </a:endParaRPr>
          </a:p>
          <a:p>
            <a:pPr eaLnBrk="1" hangingPunct="1">
              <a:lnSpc>
                <a:spcPct val="80000"/>
              </a:lnSpc>
              <a:spcBef>
                <a:spcPts val="338"/>
              </a:spcBef>
              <a:buClr>
                <a:srgbClr val="CCFFFF"/>
              </a:buClr>
              <a:buSzPct val="100000"/>
              <a:buFont typeface="Wingdings" panose="05000000000000000000" pitchFamily="2" charset="2"/>
              <a:buChar char=""/>
              <a:defRPr/>
            </a:pPr>
            <a:r>
              <a:rPr lang="en-US" altLang="en-US" dirty="0" smtClean="0">
                <a:latin typeface="Times New Roman" panose="02020603050405020304" pitchFamily="18" charset="0"/>
                <a:cs typeface="Arial" panose="020B0604020202020204" pitchFamily="34" charset="0"/>
              </a:rPr>
              <a:t>Effective collecting area  (2-3% of SKA) :   </a:t>
            </a:r>
          </a:p>
          <a:p>
            <a:pPr lvl="1" eaLnBrk="1" hangingPunct="1">
              <a:lnSpc>
                <a:spcPct val="80000"/>
              </a:lnSpc>
              <a:spcBef>
                <a:spcPts val="338"/>
              </a:spcBef>
              <a:buClr>
                <a:srgbClr val="FFFFFF"/>
              </a:buClr>
              <a:buSzPct val="100000"/>
              <a:buFont typeface="Wingdings" panose="05000000000000000000" pitchFamily="2" charset="2"/>
              <a:buChar char=""/>
              <a:defRPr/>
            </a:pPr>
            <a:r>
              <a:rPr lang="en-US" altLang="en-US" dirty="0" smtClean="0">
                <a:latin typeface="Times New Roman" panose="02020603050405020304" pitchFamily="18" charset="0"/>
                <a:cs typeface="Arial" panose="020B0604020202020204" pitchFamily="34" charset="0"/>
              </a:rPr>
              <a:t>30,000  </a:t>
            </a:r>
            <a:r>
              <a:rPr lang="en-US" altLang="en-US" dirty="0" err="1" smtClean="0">
                <a:latin typeface="Times New Roman" panose="02020603050405020304" pitchFamily="18" charset="0"/>
                <a:cs typeface="Arial" panose="020B0604020202020204" pitchFamily="34" charset="0"/>
              </a:rPr>
              <a:t>sq</a:t>
            </a:r>
            <a:r>
              <a:rPr lang="en-US" altLang="en-US" dirty="0" smtClean="0">
                <a:latin typeface="Times New Roman" panose="02020603050405020304" pitchFamily="18" charset="0"/>
                <a:cs typeface="Arial" panose="020B0604020202020204" pitchFamily="34" charset="0"/>
              </a:rPr>
              <a:t> m  at  lower frequencies</a:t>
            </a:r>
          </a:p>
          <a:p>
            <a:pPr lvl="1" eaLnBrk="1" hangingPunct="1">
              <a:lnSpc>
                <a:spcPct val="80000"/>
              </a:lnSpc>
              <a:spcBef>
                <a:spcPts val="338"/>
              </a:spcBef>
              <a:buClr>
                <a:srgbClr val="FFFFFF"/>
              </a:buClr>
              <a:buSzPct val="100000"/>
              <a:buFont typeface="Wingdings" panose="05000000000000000000" pitchFamily="2" charset="2"/>
              <a:buChar char=""/>
              <a:defRPr/>
            </a:pPr>
            <a:r>
              <a:rPr lang="en-US" altLang="en-US" dirty="0" smtClean="0">
                <a:latin typeface="Times New Roman" panose="02020603050405020304" pitchFamily="18" charset="0"/>
                <a:cs typeface="Arial" panose="020B0604020202020204" pitchFamily="34" charset="0"/>
              </a:rPr>
              <a:t>20,000  </a:t>
            </a:r>
            <a:r>
              <a:rPr lang="en-US" altLang="en-US" dirty="0" err="1" smtClean="0">
                <a:latin typeface="Times New Roman" panose="02020603050405020304" pitchFamily="18" charset="0"/>
                <a:cs typeface="Arial" panose="020B0604020202020204" pitchFamily="34" charset="0"/>
              </a:rPr>
              <a:t>sq</a:t>
            </a:r>
            <a:r>
              <a:rPr lang="en-US" altLang="en-US" dirty="0" smtClean="0">
                <a:latin typeface="Times New Roman" panose="02020603050405020304" pitchFamily="18" charset="0"/>
                <a:cs typeface="Arial" panose="020B0604020202020204" pitchFamily="34" charset="0"/>
              </a:rPr>
              <a:t> m  at  highest frequencies </a:t>
            </a:r>
          </a:p>
          <a:p>
            <a:pPr lvl="1" eaLnBrk="1" hangingPunct="1">
              <a:lnSpc>
                <a:spcPct val="80000"/>
              </a:lnSpc>
              <a:spcBef>
                <a:spcPts val="338"/>
              </a:spcBef>
              <a:buSzPct val="100000"/>
              <a:defRPr/>
            </a:pPr>
            <a:endParaRPr lang="en-US" altLang="en-US" dirty="0" smtClean="0">
              <a:latin typeface="Times New Roman" panose="02020603050405020304" pitchFamily="18" charset="0"/>
              <a:cs typeface="Arial" panose="020B0604020202020204" pitchFamily="34" charset="0"/>
            </a:endParaRPr>
          </a:p>
          <a:p>
            <a:pPr eaLnBrk="1" hangingPunct="1">
              <a:lnSpc>
                <a:spcPct val="80000"/>
              </a:lnSpc>
              <a:spcBef>
                <a:spcPts val="338"/>
              </a:spcBef>
              <a:buClr>
                <a:srgbClr val="CCFFFF"/>
              </a:buClr>
              <a:buSzPct val="100000"/>
              <a:buFont typeface="Wingdings" panose="05000000000000000000" pitchFamily="2" charset="2"/>
              <a:buChar char=""/>
              <a:defRPr/>
            </a:pPr>
            <a:r>
              <a:rPr lang="en-US" altLang="en-US" dirty="0" smtClean="0">
                <a:latin typeface="Times New Roman" panose="02020603050405020304" pitchFamily="18" charset="0"/>
                <a:cs typeface="Arial" panose="020B0604020202020204" pitchFamily="34" charset="0"/>
              </a:rPr>
              <a:t>Supports 2 modes of operation :</a:t>
            </a:r>
          </a:p>
          <a:p>
            <a:pPr lvl="1" eaLnBrk="1" hangingPunct="1">
              <a:lnSpc>
                <a:spcPct val="80000"/>
              </a:lnSpc>
              <a:spcBef>
                <a:spcPts val="338"/>
              </a:spcBef>
              <a:buClr>
                <a:srgbClr val="FFFFFF"/>
              </a:buClr>
              <a:buSzPct val="100000"/>
              <a:buFont typeface="Wingdings" panose="05000000000000000000" pitchFamily="2" charset="2"/>
              <a:buChar char=""/>
              <a:defRPr/>
            </a:pPr>
            <a:r>
              <a:rPr lang="en-US" altLang="en-US" dirty="0" smtClean="0">
                <a:latin typeface="Times New Roman" panose="02020603050405020304" pitchFamily="18" charset="0"/>
                <a:cs typeface="Arial" panose="020B0604020202020204" pitchFamily="34" charset="0"/>
              </a:rPr>
              <a:t>Interferometry, aperture synthesis</a:t>
            </a:r>
          </a:p>
          <a:p>
            <a:pPr lvl="1" eaLnBrk="1" hangingPunct="1">
              <a:lnSpc>
                <a:spcPct val="80000"/>
              </a:lnSpc>
              <a:spcBef>
                <a:spcPts val="338"/>
              </a:spcBef>
              <a:buClr>
                <a:srgbClr val="FFFFFF"/>
              </a:buClr>
              <a:buSzPct val="100000"/>
              <a:buFont typeface="Wingdings" panose="05000000000000000000" pitchFamily="2" charset="2"/>
              <a:buChar char=""/>
              <a:defRPr/>
            </a:pPr>
            <a:r>
              <a:rPr lang="en-US" altLang="en-US" dirty="0" smtClean="0">
                <a:latin typeface="Times New Roman" panose="02020603050405020304" pitchFamily="18" charset="0"/>
                <a:cs typeface="Arial" panose="020B0604020202020204" pitchFamily="34" charset="0"/>
              </a:rPr>
              <a:t>Array mode (incoherent &amp;  coherent</a:t>
            </a:r>
            <a:r>
              <a:rPr lang="en-US" altLang="en-US" dirty="0" smtClean="0">
                <a:effectLst>
                  <a:outerShdw blurRad="38100" dist="38100" dir="2700000" algn="tl">
                    <a:srgbClr val="808080"/>
                  </a:outerShdw>
                </a:effectLst>
                <a:latin typeface="Times New Roman" panose="02020603050405020304" pitchFamily="18" charset="0"/>
                <a:cs typeface="Arial" panose="020B0604020202020204" pitchFamily="34" charset="0"/>
              </a:rPr>
              <a:t>)</a:t>
            </a:r>
          </a:p>
        </p:txBody>
      </p:sp>
      <p:pic>
        <p:nvPicPr>
          <p:cNvPr id="335877" name="Picture 10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685800" cy="779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335878" name="Picture 1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800" y="-33338"/>
            <a:ext cx="1219200" cy="846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grpSp>
        <p:nvGrpSpPr>
          <p:cNvPr id="335875" name="Group 2"/>
          <p:cNvGrpSpPr>
            <a:grpSpLocks/>
          </p:cNvGrpSpPr>
          <p:nvPr/>
        </p:nvGrpSpPr>
        <p:grpSpPr bwMode="auto">
          <a:xfrm>
            <a:off x="4867521" y="1371600"/>
            <a:ext cx="4256087" cy="4697412"/>
            <a:chOff x="3101" y="877"/>
            <a:chExt cx="2681" cy="2959"/>
          </a:xfrm>
        </p:grpSpPr>
        <p:pic>
          <p:nvPicPr>
            <p:cNvPr id="335879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564" b="4758"/>
            <a:stretch>
              <a:fillRect/>
            </a:stretch>
          </p:blipFill>
          <p:spPr bwMode="auto">
            <a:xfrm>
              <a:off x="3101" y="877"/>
              <a:ext cx="2681" cy="295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  <p:sp>
          <p:nvSpPr>
            <p:cNvPr id="335880" name="Line 4"/>
            <p:cNvSpPr>
              <a:spLocks noChangeShapeType="1"/>
            </p:cNvSpPr>
            <p:nvPr/>
          </p:nvSpPr>
          <p:spPr bwMode="auto">
            <a:xfrm>
              <a:off x="4314" y="2339"/>
              <a:ext cx="0" cy="1141"/>
            </a:xfrm>
            <a:prstGeom prst="line">
              <a:avLst/>
            </a:prstGeom>
            <a:noFill/>
            <a:ln w="19080">
              <a:solidFill>
                <a:srgbClr val="FF0000"/>
              </a:solidFill>
              <a:miter lim="800000"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IN"/>
            </a:p>
          </p:txBody>
        </p:sp>
        <p:sp>
          <p:nvSpPr>
            <p:cNvPr id="335881" name="Text Box 5"/>
            <p:cNvSpPr txBox="1">
              <a:spLocks noChangeArrowheads="1"/>
            </p:cNvSpPr>
            <p:nvPr/>
          </p:nvSpPr>
          <p:spPr bwMode="auto">
            <a:xfrm>
              <a:off x="3995" y="2742"/>
              <a:ext cx="379" cy="4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spcBef>
                  <a:spcPts val="8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32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1pPr>
              <a:lvl2pPr>
                <a:spcBef>
                  <a:spcPts val="7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8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2pPr>
              <a:lvl3pPr>
                <a:spcBef>
                  <a:spcPts val="6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3pPr>
              <a:lvl4pPr>
                <a:spcBef>
                  <a:spcPts val="5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4pPr>
              <a:lvl5pPr>
                <a:spcBef>
                  <a:spcPts val="5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5pPr>
              <a:lvl6pPr marL="2514600" indent="-228600" defTabSz="449263" eaLnBrk="0" fontAlgn="base" hangingPunct="0">
                <a:spcBef>
                  <a:spcPts val="5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6pPr>
              <a:lvl7pPr marL="2971800" indent="-228600" defTabSz="449263" eaLnBrk="0" fontAlgn="base" hangingPunct="0">
                <a:spcBef>
                  <a:spcPts val="5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7pPr>
              <a:lvl8pPr marL="3429000" indent="-228600" defTabSz="449263" eaLnBrk="0" fontAlgn="base" hangingPunct="0">
                <a:spcBef>
                  <a:spcPts val="5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8pPr>
              <a:lvl9pPr marL="3886200" indent="-228600" defTabSz="449263" eaLnBrk="0" fontAlgn="base" hangingPunct="0">
                <a:spcBef>
                  <a:spcPts val="5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9pPr>
            </a:lstStyle>
            <a:p>
              <a:pPr eaLnBrk="1" hangingPunct="1">
                <a:spcBef>
                  <a:spcPts val="1125"/>
                </a:spcBef>
                <a:buClrTx/>
                <a:buSzPct val="115000"/>
                <a:buFontTx/>
                <a:buNone/>
              </a:pPr>
              <a:r>
                <a:rPr lang="en-US" altLang="en-US" sz="1800">
                  <a:solidFill>
                    <a:srgbClr val="FF3300"/>
                  </a:solidFill>
                  <a:ea typeface="Droid Sans Fallback" charset="0"/>
                  <a:cs typeface="Droid Sans Fallback" charset="0"/>
                </a:rPr>
                <a:t>14 km</a:t>
              </a:r>
            </a:p>
          </p:txBody>
        </p:sp>
        <p:sp>
          <p:nvSpPr>
            <p:cNvPr id="335882" name="Rectangle 6"/>
            <p:cNvSpPr>
              <a:spLocks noChangeArrowheads="1"/>
            </p:cNvSpPr>
            <p:nvPr/>
          </p:nvSpPr>
          <p:spPr bwMode="auto">
            <a:xfrm>
              <a:off x="4514" y="2184"/>
              <a:ext cx="416" cy="219"/>
            </a:xfrm>
            <a:prstGeom prst="rect">
              <a:avLst/>
            </a:prstGeom>
            <a:noFill/>
            <a:ln w="25560">
              <a:solidFill>
                <a:srgbClr val="333399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endParaRPr lang="en-US" altLang="en-US">
                <a:ea typeface="DejaVu Sans" charset="0"/>
                <a:cs typeface="DejaVu Sans" charset="0"/>
              </a:endParaRPr>
            </a:p>
          </p:txBody>
        </p:sp>
        <p:sp>
          <p:nvSpPr>
            <p:cNvPr id="335883" name="Rectangle 7"/>
            <p:cNvSpPr>
              <a:spLocks noChangeArrowheads="1"/>
            </p:cNvSpPr>
            <p:nvPr/>
          </p:nvSpPr>
          <p:spPr bwMode="auto">
            <a:xfrm>
              <a:off x="4381" y="2206"/>
              <a:ext cx="91" cy="97"/>
            </a:xfrm>
            <a:prstGeom prst="rect">
              <a:avLst/>
            </a:prstGeom>
            <a:noFill/>
            <a:ln w="25560">
              <a:solidFill>
                <a:srgbClr val="FF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endParaRPr lang="en-US" altLang="en-US">
                <a:ea typeface="DejaVu Sans" charset="0"/>
                <a:cs typeface="DejaVu Sans" charset="0"/>
              </a:endParaRPr>
            </a:p>
          </p:txBody>
        </p:sp>
        <p:sp>
          <p:nvSpPr>
            <p:cNvPr id="335884" name="Text Box 8"/>
            <p:cNvSpPr txBox="1">
              <a:spLocks noChangeArrowheads="1"/>
            </p:cNvSpPr>
            <p:nvPr/>
          </p:nvSpPr>
          <p:spPr bwMode="auto">
            <a:xfrm>
              <a:off x="4026" y="2161"/>
              <a:ext cx="370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spcBef>
                  <a:spcPts val="8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32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1pPr>
              <a:lvl2pPr>
                <a:spcBef>
                  <a:spcPts val="7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8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2pPr>
              <a:lvl3pPr>
                <a:spcBef>
                  <a:spcPts val="6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3pPr>
              <a:lvl4pPr>
                <a:spcBef>
                  <a:spcPts val="5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4pPr>
              <a:lvl5pPr>
                <a:spcBef>
                  <a:spcPts val="5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5pPr>
              <a:lvl6pPr marL="2514600" indent="-228600" defTabSz="449263" eaLnBrk="0" fontAlgn="base" hangingPunct="0">
                <a:spcBef>
                  <a:spcPts val="5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6pPr>
              <a:lvl7pPr marL="2971800" indent="-228600" defTabSz="449263" eaLnBrk="0" fontAlgn="base" hangingPunct="0">
                <a:spcBef>
                  <a:spcPts val="5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7pPr>
              <a:lvl8pPr marL="3429000" indent="-228600" defTabSz="449263" eaLnBrk="0" fontAlgn="base" hangingPunct="0">
                <a:spcBef>
                  <a:spcPts val="5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8pPr>
              <a:lvl9pPr marL="3886200" indent="-228600" defTabSz="449263" eaLnBrk="0" fontAlgn="base" hangingPunct="0">
                <a:spcBef>
                  <a:spcPts val="5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000">
                  <a:solidFill>
                    <a:srgbClr val="FFFFFF"/>
                  </a:solidFill>
                  <a:latin typeface="Arial" panose="020B0604020202020204" pitchFamily="34" charset="0"/>
                  <a:ea typeface="DejaVu Sans" charset="0"/>
                  <a:cs typeface="DejaVu Sans" charset="0"/>
                </a:defRPr>
              </a:lvl9pPr>
            </a:lstStyle>
            <a:p>
              <a:pPr eaLnBrk="1" hangingPunct="1">
                <a:spcBef>
                  <a:spcPts val="625"/>
                </a:spcBef>
                <a:buClrTx/>
                <a:buSzPct val="115000"/>
                <a:buFontTx/>
                <a:buNone/>
              </a:pPr>
              <a:r>
                <a:rPr lang="en-US" altLang="en-US" sz="1000">
                  <a:solidFill>
                    <a:srgbClr val="FF3300"/>
                  </a:solidFill>
                  <a:ea typeface="Droid Sans Fallback" charset="0"/>
                  <a:cs typeface="Droid Sans Fallback" charset="0"/>
                </a:rPr>
                <a:t>1 km x 1 km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928529826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6338" name="Rectangle 2"/>
          <p:cNvSpPr>
            <a:spLocks noChangeArrowheads="1"/>
          </p:cNvSpPr>
          <p:nvPr/>
        </p:nvSpPr>
        <p:spPr bwMode="auto">
          <a:xfrm>
            <a:off x="2339975" y="-214313"/>
            <a:ext cx="3441700" cy="5307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 marL="341313" indent="-32543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32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8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4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9pPr>
          </a:lstStyle>
          <a:p>
            <a:pPr algn="just" eaLnBrk="1" hangingPunct="1">
              <a:lnSpc>
                <a:spcPct val="150000"/>
              </a:lnSpc>
              <a:spcBef>
                <a:spcPts val="363"/>
              </a:spcBef>
              <a:buClr>
                <a:srgbClr val="FFFFFF"/>
              </a:buClr>
              <a:buSzPct val="45000"/>
              <a:buFont typeface="Arial" panose="020B0604020202020204" pitchFamily="34" charset="0"/>
              <a:buNone/>
            </a:pPr>
            <a:endParaRPr lang="en-US" altLang="en-US" sz="2000">
              <a:solidFill>
                <a:srgbClr val="FFFF00"/>
              </a:solidFill>
              <a:latin typeface="Arial" panose="020B0604020202020204" pitchFamily="34" charset="0"/>
              <a:ea typeface="Droid Sans Fallback" charset="0"/>
              <a:cs typeface="Droid Sans Fallback" charset="0"/>
            </a:endParaRPr>
          </a:p>
          <a:p>
            <a:pPr algn="just" eaLnBrk="1" hangingPunct="1">
              <a:lnSpc>
                <a:spcPct val="150000"/>
              </a:lnSpc>
              <a:spcBef>
                <a:spcPts val="363"/>
              </a:spcBef>
              <a:buClrTx/>
              <a:buFontTx/>
              <a:buNone/>
            </a:pPr>
            <a:endParaRPr lang="en-US" altLang="en-US" sz="2000">
              <a:solidFill>
                <a:srgbClr val="FFFF00"/>
              </a:solidFill>
              <a:latin typeface="Arial" panose="020B0604020202020204" pitchFamily="34" charset="0"/>
              <a:ea typeface="Droid Sans Fallback" charset="0"/>
              <a:cs typeface="Droid Sans Fallback" charset="0"/>
            </a:endParaRPr>
          </a:p>
        </p:txBody>
      </p:sp>
      <p:sp>
        <p:nvSpPr>
          <p:cNvPr id="526339" name="Rectangle 3"/>
          <p:cNvSpPr>
            <a:spLocks noChangeArrowheads="1"/>
          </p:cNvSpPr>
          <p:nvPr/>
        </p:nvSpPr>
        <p:spPr bwMode="auto">
          <a:xfrm>
            <a:off x="1249665" y="106362"/>
            <a:ext cx="6553200" cy="658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dirty="0" smtClean="0">
                <a:solidFill>
                  <a:srgbClr val="FFFF00"/>
                </a:solidFill>
                <a:latin typeface="Times New Roman" panose="02020603050405020304" pitchFamily="18" charset="0"/>
                <a:ea typeface="Droid Sans Fallback" charset="0"/>
                <a:cs typeface="Droid Sans Fallback" charset="0"/>
              </a:rPr>
              <a:t>Avoiding  RFI from satellites</a:t>
            </a:r>
            <a:endParaRPr lang="en-US" altLang="en-US" sz="3600" dirty="0">
              <a:solidFill>
                <a:srgbClr val="FFFF00"/>
              </a:solidFill>
              <a:latin typeface="Times New Roman" panose="02020603050405020304" pitchFamily="18" charset="0"/>
              <a:ea typeface="Droid Sans Fallback" charset="0"/>
              <a:cs typeface="Droid Sans Fallback" charset="0"/>
            </a:endParaRPr>
          </a:p>
        </p:txBody>
      </p:sp>
      <p:pic>
        <p:nvPicPr>
          <p:cNvPr id="526341" name="Picture 10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766763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26342" name="Picture 1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89875" y="0"/>
            <a:ext cx="1254125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7" name="Text Box 12"/>
          <p:cNvSpPr txBox="1">
            <a:spLocks noChangeArrowheads="1"/>
          </p:cNvSpPr>
          <p:nvPr/>
        </p:nvSpPr>
        <p:spPr bwMode="auto">
          <a:xfrm>
            <a:off x="4572000" y="6415088"/>
            <a:ext cx="4724400" cy="347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1080" rIns="9108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9pPr>
          </a:lstStyle>
          <a:p>
            <a:pPr eaLnBrk="1" hangingPunct="1">
              <a:spcBef>
                <a:spcPts val="600"/>
              </a:spcBef>
              <a:buSzPct val="115000"/>
              <a:defRPr/>
            </a:pPr>
            <a:endParaRPr lang="en-US" altLang="en-US" sz="2400" dirty="0" smtClean="0">
              <a:solidFill>
                <a:srgbClr val="33CC33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>
              <a:spcBef>
                <a:spcPts val="600"/>
              </a:spcBef>
              <a:buSzPct val="115000"/>
              <a:defRPr/>
            </a:pPr>
            <a:endParaRPr lang="en-US" altLang="en-US" sz="2400" dirty="0" smtClean="0">
              <a:solidFill>
                <a:srgbClr val="33CC33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26344" name="Text Box 9"/>
          <p:cNvSpPr txBox="1">
            <a:spLocks noChangeArrowheads="1"/>
          </p:cNvSpPr>
          <p:nvPr/>
        </p:nvSpPr>
        <p:spPr bwMode="auto">
          <a:xfrm>
            <a:off x="342598" y="627818"/>
            <a:ext cx="8888412" cy="27249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1080" tIns="46800" rIns="91080" bIns="468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9pPr>
          </a:lstStyle>
          <a:p>
            <a:pPr eaLnBrk="1" hangingPunct="1">
              <a:buClrTx/>
              <a:buFontTx/>
              <a:buNone/>
            </a:pPr>
            <a:endParaRPr lang="en-US" altLang="en-US" sz="2200" dirty="0">
              <a:latin typeface="Times New Roman" panose="02020603050405020304" pitchFamily="18" charset="0"/>
              <a:ea typeface="Droid Sans Fallback" charset="0"/>
              <a:cs typeface="Times New Roman" panose="02020603050405020304" pitchFamily="18" charset="0"/>
            </a:endParaRPr>
          </a:p>
          <a:p>
            <a:pPr marL="342900" indent="-342900" eaLnBrk="1" hangingPunct="1">
              <a:buClrTx/>
              <a:buFont typeface="Wingdings" panose="05000000000000000000" pitchFamily="2" charset="2"/>
              <a:buChar char="§"/>
            </a:pPr>
            <a:r>
              <a:rPr lang="en-US" altLang="en-US" sz="2000" dirty="0"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Real-time </a:t>
            </a:r>
            <a:r>
              <a:rPr lang="en-US" altLang="en-US" sz="2000" dirty="0" smtClean="0"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prediction of positions of known satellites (stationary and moving) </a:t>
            </a:r>
          </a:p>
          <a:p>
            <a:pPr marL="342900" indent="-342900" eaLnBrk="1" hangingPunct="1">
              <a:buClrTx/>
              <a:buFont typeface="Wingdings" panose="05000000000000000000" pitchFamily="2" charset="2"/>
              <a:buChar char="§"/>
            </a:pPr>
            <a:r>
              <a:rPr lang="en-US" altLang="en-US" sz="2000" dirty="0" smtClean="0"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Real-time warning when observing antenna beam comes within zone of avoidance (decided by </a:t>
            </a:r>
            <a:r>
              <a:rPr lang="en-US" altLang="en-US" sz="2000" dirty="0" err="1" smtClean="0"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beamwidth</a:t>
            </a:r>
            <a:r>
              <a:rPr lang="en-US" altLang="en-US" sz="2000" dirty="0" smtClean="0"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 and strength of satellite)</a:t>
            </a:r>
          </a:p>
          <a:p>
            <a:pPr marL="342900" indent="-342900" eaLnBrk="1" hangingPunct="1">
              <a:buClrTx/>
              <a:buFont typeface="Wingdings" panose="05000000000000000000" pitchFamily="2" charset="2"/>
              <a:buChar char="§"/>
            </a:pPr>
            <a:r>
              <a:rPr lang="en-US" altLang="en-US" sz="2000" dirty="0" smtClean="0"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Predictive warning : can work on your submitted observing file </a:t>
            </a:r>
          </a:p>
          <a:p>
            <a:pPr marL="342900" indent="-342900" eaLnBrk="1" hangingPunct="1">
              <a:buClrTx/>
              <a:buFont typeface="Wingdings" panose="05000000000000000000" pitchFamily="2" charset="2"/>
              <a:buChar char="§"/>
            </a:pPr>
            <a:r>
              <a:rPr lang="en-US" altLang="en-US" sz="2000" dirty="0" smtClean="0"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Post-facto warning : can work on your recorded data file </a:t>
            </a:r>
          </a:p>
          <a:p>
            <a:pPr eaLnBrk="1" hangingPunct="1">
              <a:lnSpc>
                <a:spcPts val="2000"/>
              </a:lnSpc>
              <a:buClrTx/>
              <a:buFontTx/>
              <a:buNone/>
            </a:pPr>
            <a:r>
              <a:rPr lang="en-US" altLang="en-US" sz="2000" dirty="0" smtClean="0"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    </a:t>
            </a:r>
            <a:endParaRPr lang="en-US" altLang="en-US" sz="2000" dirty="0">
              <a:latin typeface="Times New Roman" panose="02020603050405020304" pitchFamily="18" charset="0"/>
              <a:ea typeface="Droid Sans Fallback" charset="0"/>
              <a:cs typeface="Times New Roman" panose="02020603050405020304" pitchFamily="18" charset="0"/>
            </a:endParaRPr>
          </a:p>
          <a:p>
            <a:pPr eaLnBrk="1" hangingPunct="1">
              <a:buClrTx/>
              <a:buFontTx/>
              <a:buNone/>
            </a:pPr>
            <a:endParaRPr lang="en-US" altLang="en-US" sz="2200" dirty="0">
              <a:latin typeface="Times New Roman" panose="02020603050405020304" pitchFamily="18" charset="0"/>
              <a:ea typeface="Droid Sans Fallback" charset="0"/>
              <a:cs typeface="Times New Roman" panose="02020603050405020304" pitchFamily="18" charset="0"/>
            </a:endParaRPr>
          </a:p>
          <a:p>
            <a:pPr eaLnBrk="1" hangingPunct="1">
              <a:buClrTx/>
              <a:buFontTx/>
              <a:buNone/>
            </a:pPr>
            <a:endParaRPr lang="en-US" altLang="en-US" sz="2200" dirty="0">
              <a:latin typeface="Times New Roman" panose="02020603050405020304" pitchFamily="18" charset="0"/>
              <a:ea typeface="Droid Sans Fallback" charset="0"/>
              <a:cs typeface="Times New Roman" panose="02020603050405020304" pitchFamily="18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1200" y="3255713"/>
            <a:ext cx="5404229" cy="35260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64376340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6338" name="Rectangle 2"/>
          <p:cNvSpPr>
            <a:spLocks noChangeArrowheads="1"/>
          </p:cNvSpPr>
          <p:nvPr/>
        </p:nvSpPr>
        <p:spPr bwMode="auto">
          <a:xfrm>
            <a:off x="2339975" y="-214313"/>
            <a:ext cx="3441700" cy="5307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 marL="341313" indent="-32543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32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8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4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9pPr>
          </a:lstStyle>
          <a:p>
            <a:pPr algn="just" eaLnBrk="1" hangingPunct="1">
              <a:lnSpc>
                <a:spcPct val="150000"/>
              </a:lnSpc>
              <a:spcBef>
                <a:spcPts val="363"/>
              </a:spcBef>
              <a:buClr>
                <a:srgbClr val="FFFFFF"/>
              </a:buClr>
              <a:buSzPct val="45000"/>
              <a:buFont typeface="Arial" panose="020B0604020202020204" pitchFamily="34" charset="0"/>
              <a:buNone/>
            </a:pPr>
            <a:endParaRPr lang="en-US" altLang="en-US" sz="2000">
              <a:solidFill>
                <a:srgbClr val="FFFF00"/>
              </a:solidFill>
              <a:latin typeface="Arial" panose="020B0604020202020204" pitchFamily="34" charset="0"/>
              <a:ea typeface="Droid Sans Fallback" charset="0"/>
              <a:cs typeface="Droid Sans Fallback" charset="0"/>
            </a:endParaRPr>
          </a:p>
          <a:p>
            <a:pPr algn="just" eaLnBrk="1" hangingPunct="1">
              <a:lnSpc>
                <a:spcPct val="150000"/>
              </a:lnSpc>
              <a:spcBef>
                <a:spcPts val="363"/>
              </a:spcBef>
              <a:buClrTx/>
              <a:buFontTx/>
              <a:buNone/>
            </a:pPr>
            <a:endParaRPr lang="en-US" altLang="en-US" sz="2000">
              <a:solidFill>
                <a:srgbClr val="FFFF00"/>
              </a:solidFill>
              <a:latin typeface="Arial" panose="020B0604020202020204" pitchFamily="34" charset="0"/>
              <a:ea typeface="Droid Sans Fallback" charset="0"/>
              <a:cs typeface="Droid Sans Fallback" charset="0"/>
            </a:endParaRPr>
          </a:p>
        </p:txBody>
      </p:sp>
      <p:sp>
        <p:nvSpPr>
          <p:cNvPr id="526339" name="Rectangle 3"/>
          <p:cNvSpPr>
            <a:spLocks noChangeArrowheads="1"/>
          </p:cNvSpPr>
          <p:nvPr/>
        </p:nvSpPr>
        <p:spPr bwMode="auto">
          <a:xfrm>
            <a:off x="1129053" y="179387"/>
            <a:ext cx="6553200" cy="658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dirty="0" err="1" smtClean="0">
                <a:solidFill>
                  <a:srgbClr val="FFFF00"/>
                </a:solidFill>
                <a:latin typeface="Times New Roman" panose="02020603050405020304" pitchFamily="18" charset="0"/>
                <a:ea typeface="Droid Sans Fallback" charset="0"/>
                <a:cs typeface="Droid Sans Fallback" charset="0"/>
              </a:rPr>
              <a:t>uGMRT</a:t>
            </a:r>
            <a:r>
              <a:rPr lang="en-US" altLang="en-US" dirty="0" smtClean="0">
                <a:solidFill>
                  <a:srgbClr val="FFFF00"/>
                </a:solidFill>
                <a:latin typeface="Times New Roman" panose="02020603050405020304" pitchFamily="18" charset="0"/>
                <a:ea typeface="Droid Sans Fallback" charset="0"/>
                <a:cs typeface="Droid Sans Fallback" charset="0"/>
              </a:rPr>
              <a:t> : RFI </a:t>
            </a:r>
            <a:r>
              <a:rPr lang="en-US" altLang="en-US" dirty="0">
                <a:solidFill>
                  <a:srgbClr val="FFFF00"/>
                </a:solidFill>
                <a:latin typeface="Times New Roman" panose="02020603050405020304" pitchFamily="18" charset="0"/>
                <a:ea typeface="Droid Sans Fallback" charset="0"/>
                <a:cs typeface="Droid Sans Fallback" charset="0"/>
              </a:rPr>
              <a:t>Detection &amp; </a:t>
            </a:r>
            <a:r>
              <a:rPr lang="en-US" altLang="en-US" dirty="0" smtClean="0">
                <a:solidFill>
                  <a:srgbClr val="FFFF00"/>
                </a:solidFill>
                <a:latin typeface="Times New Roman" panose="02020603050405020304" pitchFamily="18" charset="0"/>
                <a:ea typeface="Droid Sans Fallback" charset="0"/>
                <a:cs typeface="Droid Sans Fallback" charset="0"/>
              </a:rPr>
              <a:t>Filtering</a:t>
            </a:r>
            <a:endParaRPr lang="en-US" altLang="en-US" sz="3600" dirty="0">
              <a:solidFill>
                <a:srgbClr val="FFFF00"/>
              </a:solidFill>
              <a:latin typeface="Times New Roman" panose="02020603050405020304" pitchFamily="18" charset="0"/>
              <a:ea typeface="Droid Sans Fallback" charset="0"/>
              <a:cs typeface="Droid Sans Fallback" charset="0"/>
            </a:endParaRPr>
          </a:p>
        </p:txBody>
      </p:sp>
      <p:pic>
        <p:nvPicPr>
          <p:cNvPr id="526341" name="Picture 10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766763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26342" name="Picture 1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89875" y="0"/>
            <a:ext cx="1254125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7" name="Text Box 12"/>
          <p:cNvSpPr txBox="1">
            <a:spLocks noChangeArrowheads="1"/>
          </p:cNvSpPr>
          <p:nvPr/>
        </p:nvSpPr>
        <p:spPr bwMode="auto">
          <a:xfrm>
            <a:off x="4572000" y="6415088"/>
            <a:ext cx="4724400" cy="347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1080" rIns="9108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9pPr>
          </a:lstStyle>
          <a:p>
            <a:pPr eaLnBrk="1" hangingPunct="1">
              <a:spcBef>
                <a:spcPts val="600"/>
              </a:spcBef>
              <a:buSzPct val="115000"/>
              <a:defRPr/>
            </a:pPr>
            <a:endParaRPr lang="en-US" altLang="en-US" sz="2400" dirty="0" smtClean="0">
              <a:solidFill>
                <a:srgbClr val="33CC33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>
              <a:spcBef>
                <a:spcPts val="600"/>
              </a:spcBef>
              <a:buSzPct val="115000"/>
              <a:defRPr/>
            </a:pPr>
            <a:endParaRPr lang="en-US" altLang="en-US" sz="2400" dirty="0" smtClean="0">
              <a:solidFill>
                <a:srgbClr val="33CC33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26344" name="Text Box 9"/>
          <p:cNvSpPr txBox="1">
            <a:spLocks noChangeArrowheads="1"/>
          </p:cNvSpPr>
          <p:nvPr/>
        </p:nvSpPr>
        <p:spPr bwMode="auto">
          <a:xfrm>
            <a:off x="415245" y="687388"/>
            <a:ext cx="8888412" cy="1293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1080" tIns="46800" rIns="91080" bIns="468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9pPr>
          </a:lstStyle>
          <a:p>
            <a:pPr eaLnBrk="1" hangingPunct="1">
              <a:buClrTx/>
              <a:buFontTx/>
              <a:buNone/>
            </a:pPr>
            <a:endParaRPr lang="en-US" altLang="en-US" sz="2200" dirty="0">
              <a:latin typeface="Times New Roman" panose="02020603050405020304" pitchFamily="18" charset="0"/>
              <a:ea typeface="Droid Sans Fallback" charset="0"/>
              <a:cs typeface="Times New Roman" panose="02020603050405020304" pitchFamily="18" charset="0"/>
            </a:endParaRPr>
          </a:p>
          <a:p>
            <a:pPr marL="342900" indent="-342900" eaLnBrk="1" hangingPunct="1">
              <a:lnSpc>
                <a:spcPts val="2000"/>
              </a:lnSpc>
              <a:buClrTx/>
              <a:buFont typeface="Wingdings" panose="05000000000000000000" pitchFamily="2" charset="2"/>
              <a:buChar char="§"/>
            </a:pPr>
            <a:r>
              <a:rPr lang="en-US" altLang="en-US" sz="2200" dirty="0"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Real-time filter </a:t>
            </a:r>
            <a:r>
              <a:rPr lang="en-US" altLang="en-US" sz="2200" dirty="0" smtClean="0"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 running on </a:t>
            </a:r>
            <a:r>
              <a:rPr lang="en-US" altLang="en-US" sz="2200" dirty="0"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broadband voltage data of each antenna </a:t>
            </a:r>
            <a:endParaRPr lang="en-US" altLang="en-US" sz="2200" dirty="0" smtClean="0">
              <a:latin typeface="Times New Roman" panose="02020603050405020304" pitchFamily="18" charset="0"/>
              <a:ea typeface="Droid Sans Fallback" charset="0"/>
              <a:cs typeface="Times New Roman" panose="02020603050405020304" pitchFamily="18" charset="0"/>
            </a:endParaRPr>
          </a:p>
          <a:p>
            <a:pPr marL="342900" indent="-342900" eaLnBrk="1" hangingPunct="1">
              <a:lnSpc>
                <a:spcPts val="2000"/>
              </a:lnSpc>
              <a:buClrTx/>
              <a:buFont typeface="Wingdings" panose="05000000000000000000" pitchFamily="2" charset="2"/>
              <a:buChar char="§"/>
            </a:pPr>
            <a:r>
              <a:rPr lang="en-US" altLang="en-US" sz="2200" dirty="0" smtClean="0"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Real-time spectral line filter running on spectra from each antenna</a:t>
            </a:r>
          </a:p>
          <a:p>
            <a:pPr marL="342900" indent="-342900" eaLnBrk="1" hangingPunct="1">
              <a:lnSpc>
                <a:spcPts val="2000"/>
              </a:lnSpc>
              <a:buClrTx/>
              <a:buFont typeface="Wingdings" panose="05000000000000000000" pitchFamily="2" charset="2"/>
              <a:buChar char="§"/>
            </a:pPr>
            <a:r>
              <a:rPr lang="en-US" altLang="en-US" sz="2200" dirty="0" smtClean="0"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Real-time filter running on time-frequency visibility data (planned)</a:t>
            </a:r>
          </a:p>
          <a:p>
            <a:pPr marL="342900" indent="-342900" eaLnBrk="1" hangingPunct="1">
              <a:lnSpc>
                <a:spcPts val="2000"/>
              </a:lnSpc>
              <a:buClrTx/>
              <a:buFont typeface="Wingdings" panose="05000000000000000000" pitchFamily="2" charset="2"/>
              <a:buChar char="§"/>
            </a:pPr>
            <a:r>
              <a:rPr lang="en-US" altLang="en-US" sz="2200" dirty="0" smtClean="0"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Real-time filter on time &amp; frequency data of </a:t>
            </a:r>
            <a:r>
              <a:rPr lang="en-US" altLang="en-US" sz="2200" dirty="0" err="1" smtClean="0"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beamformer</a:t>
            </a:r>
            <a:r>
              <a:rPr lang="en-US" altLang="en-US" sz="2200" dirty="0" smtClean="0"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 data stream.</a:t>
            </a:r>
          </a:p>
          <a:p>
            <a:pPr eaLnBrk="1" hangingPunct="1">
              <a:lnSpc>
                <a:spcPts val="2000"/>
              </a:lnSpc>
              <a:buClrTx/>
              <a:buFontTx/>
              <a:buNone/>
            </a:pPr>
            <a:r>
              <a:rPr lang="en-US" altLang="en-US" sz="2200" dirty="0" smtClean="0"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    </a:t>
            </a:r>
            <a:endParaRPr lang="en-US" altLang="en-US" sz="2200" dirty="0">
              <a:latin typeface="Times New Roman" panose="02020603050405020304" pitchFamily="18" charset="0"/>
              <a:ea typeface="Droid Sans Fallback" charset="0"/>
              <a:cs typeface="Times New Roman" panose="02020603050405020304" pitchFamily="18" charset="0"/>
            </a:endParaRPr>
          </a:p>
          <a:p>
            <a:pPr eaLnBrk="1" hangingPunct="1">
              <a:buClrTx/>
              <a:buFontTx/>
              <a:buNone/>
            </a:pPr>
            <a:endParaRPr lang="en-US" altLang="en-US" sz="2200" dirty="0">
              <a:latin typeface="Times New Roman" panose="02020603050405020304" pitchFamily="18" charset="0"/>
              <a:ea typeface="Droid Sans Fallback" charset="0"/>
              <a:cs typeface="Times New Roman" panose="02020603050405020304" pitchFamily="18" charset="0"/>
            </a:endParaRPr>
          </a:p>
          <a:p>
            <a:pPr eaLnBrk="1" hangingPunct="1">
              <a:buClrTx/>
              <a:buFontTx/>
              <a:buNone/>
            </a:pPr>
            <a:endParaRPr lang="en-US" altLang="en-US" sz="2200" dirty="0">
              <a:latin typeface="Times New Roman" panose="02020603050405020304" pitchFamily="18" charset="0"/>
              <a:ea typeface="Droid Sans Fallback" charset="0"/>
              <a:cs typeface="Times New Roman" panose="02020603050405020304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5">
            <a:lum bright="-20000" contrast="40000"/>
          </a:blip>
          <a:stretch>
            <a:fillRect/>
          </a:stretch>
        </p:blipFill>
        <p:spPr>
          <a:xfrm>
            <a:off x="76200" y="2695162"/>
            <a:ext cx="8958748" cy="40675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63500711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4290" name="Text Box 1"/>
          <p:cNvSpPr txBox="1">
            <a:spLocks noChangeArrowheads="1"/>
          </p:cNvSpPr>
          <p:nvPr/>
        </p:nvSpPr>
        <p:spPr bwMode="auto">
          <a:xfrm>
            <a:off x="6553200" y="6242050"/>
            <a:ext cx="2120900" cy="465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1080" tIns="46800" rIns="91080" bIns="468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fld id="{0CC1C4EB-DA9B-43F3-A377-BC55A0E9985A}" type="slidenum">
              <a:rPr lang="en-US" altLang="en-US" sz="1800">
                <a:latin typeface="Book Antiqua" panose="02040602050305030304" pitchFamily="18" charset="0"/>
                <a:ea typeface="Droid Sans Fallback" charset="0"/>
                <a:cs typeface="Droid Sans Fallback" charset="0"/>
              </a:rPr>
              <a:pPr eaLnBrk="1" hangingPunct="1">
                <a:spcBef>
                  <a:spcPct val="0"/>
                </a:spcBef>
                <a:buClrTx/>
                <a:buFontTx/>
                <a:buNone/>
              </a:pPr>
              <a:t>42</a:t>
            </a:fld>
            <a:endParaRPr lang="en-US" altLang="en-US" sz="1800">
              <a:latin typeface="Book Antiqua" panose="02040602050305030304" pitchFamily="18" charset="0"/>
              <a:ea typeface="Droid Sans Fallback" charset="0"/>
              <a:cs typeface="Droid Sans Fallback" charset="0"/>
            </a:endParaRPr>
          </a:p>
        </p:txBody>
      </p:sp>
      <p:sp>
        <p:nvSpPr>
          <p:cNvPr id="524291" name="Rectangle 2"/>
          <p:cNvSpPr>
            <a:spLocks noChangeArrowheads="1"/>
          </p:cNvSpPr>
          <p:nvPr/>
        </p:nvSpPr>
        <p:spPr bwMode="auto">
          <a:xfrm>
            <a:off x="2339975" y="-214313"/>
            <a:ext cx="3441700" cy="5307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 marL="341313" indent="-32543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32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8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4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9pPr>
          </a:lstStyle>
          <a:p>
            <a:pPr algn="just" eaLnBrk="1" hangingPunct="1">
              <a:lnSpc>
                <a:spcPct val="150000"/>
              </a:lnSpc>
              <a:spcBef>
                <a:spcPts val="363"/>
              </a:spcBef>
              <a:buClr>
                <a:srgbClr val="FFFFFF"/>
              </a:buClr>
              <a:buSzPct val="45000"/>
              <a:buFont typeface="Arial" panose="020B0604020202020204" pitchFamily="34" charset="0"/>
              <a:buNone/>
            </a:pPr>
            <a:endParaRPr lang="en-US" altLang="en-US" sz="2000">
              <a:solidFill>
                <a:srgbClr val="FFFF00"/>
              </a:solidFill>
              <a:latin typeface="Arial" panose="020B0604020202020204" pitchFamily="34" charset="0"/>
              <a:ea typeface="Droid Sans Fallback" charset="0"/>
              <a:cs typeface="Droid Sans Fallback" charset="0"/>
            </a:endParaRPr>
          </a:p>
          <a:p>
            <a:pPr algn="just" eaLnBrk="1" hangingPunct="1">
              <a:lnSpc>
                <a:spcPct val="150000"/>
              </a:lnSpc>
              <a:spcBef>
                <a:spcPts val="363"/>
              </a:spcBef>
              <a:buClrTx/>
              <a:buFontTx/>
              <a:buNone/>
            </a:pPr>
            <a:endParaRPr lang="en-US" altLang="en-US" sz="2000">
              <a:solidFill>
                <a:srgbClr val="FFFF00"/>
              </a:solidFill>
              <a:latin typeface="Arial" panose="020B0604020202020204" pitchFamily="34" charset="0"/>
              <a:ea typeface="Droid Sans Fallback" charset="0"/>
              <a:cs typeface="Droid Sans Fallback" charset="0"/>
            </a:endParaRPr>
          </a:p>
        </p:txBody>
      </p:sp>
      <p:sp>
        <p:nvSpPr>
          <p:cNvPr id="524292" name="Rectangle 3"/>
          <p:cNvSpPr>
            <a:spLocks noChangeArrowheads="1"/>
          </p:cNvSpPr>
          <p:nvPr/>
        </p:nvSpPr>
        <p:spPr bwMode="auto">
          <a:xfrm>
            <a:off x="1371600" y="28977"/>
            <a:ext cx="5943600" cy="6397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dirty="0">
                <a:solidFill>
                  <a:srgbClr val="FFFF00"/>
                </a:solidFill>
                <a:latin typeface="Times New Roman" panose="02020603050405020304" pitchFamily="18" charset="0"/>
                <a:ea typeface="Droid Sans Fallback" charset="0"/>
                <a:cs typeface="Droid Sans Fallback" charset="0"/>
              </a:rPr>
              <a:t>RFI </a:t>
            </a:r>
            <a:r>
              <a:rPr lang="en-US" altLang="en-US" dirty="0" smtClean="0">
                <a:solidFill>
                  <a:srgbClr val="FFFF00"/>
                </a:solidFill>
                <a:latin typeface="Times New Roman" panose="02020603050405020304" pitchFamily="18" charset="0"/>
                <a:ea typeface="Droid Sans Fallback" charset="0"/>
                <a:cs typeface="Droid Sans Fallback" charset="0"/>
              </a:rPr>
              <a:t>mitigation </a:t>
            </a:r>
            <a:r>
              <a:rPr lang="en-US" altLang="en-US" dirty="0">
                <a:solidFill>
                  <a:srgbClr val="FFFF00"/>
                </a:solidFill>
                <a:latin typeface="Times New Roman" panose="02020603050405020304" pitchFamily="18" charset="0"/>
                <a:ea typeface="Droid Sans Fallback" charset="0"/>
                <a:cs typeface="Droid Sans Fallback" charset="0"/>
              </a:rPr>
              <a:t>in digital domain</a:t>
            </a:r>
            <a:r>
              <a:rPr lang="en-US" altLang="en-US" sz="3600" dirty="0">
                <a:solidFill>
                  <a:srgbClr val="FFFF00"/>
                </a:solidFill>
                <a:latin typeface="Times New Roman" panose="02020603050405020304" pitchFamily="18" charset="0"/>
                <a:ea typeface="Droid Sans Fallback" charset="0"/>
                <a:cs typeface="Droid Sans Fallback" charset="0"/>
              </a:rPr>
              <a:t> </a:t>
            </a:r>
          </a:p>
        </p:txBody>
      </p:sp>
      <p:pic>
        <p:nvPicPr>
          <p:cNvPr id="524293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6200" y="1319011"/>
            <a:ext cx="5257800" cy="188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24294" name="Text Box 5"/>
          <p:cNvSpPr txBox="1">
            <a:spLocks noChangeArrowheads="1"/>
          </p:cNvSpPr>
          <p:nvPr/>
        </p:nvSpPr>
        <p:spPr bwMode="auto">
          <a:xfrm>
            <a:off x="6324577" y="942584"/>
            <a:ext cx="2743200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sz="2000" i="1" dirty="0">
                <a:solidFill>
                  <a:srgbClr val="00B05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rPr>
              <a:t>FPGA Implementation</a:t>
            </a:r>
          </a:p>
        </p:txBody>
      </p:sp>
      <p:sp>
        <p:nvSpPr>
          <p:cNvPr id="359430" name="Text Box 6"/>
          <p:cNvSpPr txBox="1">
            <a:spLocks noChangeArrowheads="1"/>
          </p:cNvSpPr>
          <p:nvPr/>
        </p:nvSpPr>
        <p:spPr bwMode="auto">
          <a:xfrm>
            <a:off x="3924300" y="3372341"/>
            <a:ext cx="5257800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sz="2000" i="1" dirty="0">
                <a:solidFill>
                  <a:srgbClr val="00B05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rPr>
              <a:t>RF @ 150MHz (Blue) and </a:t>
            </a:r>
            <a:r>
              <a:rPr lang="en-US" altLang="en-US" sz="1800" dirty="0">
                <a:solidFill>
                  <a:srgbClr val="00B050"/>
                </a:solidFill>
                <a:latin typeface="Calibri" panose="020F0502020204030204" pitchFamily="34" charset="0"/>
                <a:ea typeface="Droid Sans Fallback" charset="0"/>
                <a:cs typeface="Droid Sans Fallback" charset="0"/>
              </a:rPr>
              <a:t>3σ</a:t>
            </a:r>
            <a:r>
              <a:rPr lang="en-US" altLang="en-US" sz="2000" i="1" dirty="0">
                <a:solidFill>
                  <a:srgbClr val="00B05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rPr>
              <a:t> clipped (Red)</a:t>
            </a:r>
          </a:p>
        </p:txBody>
      </p:sp>
      <p:pic>
        <p:nvPicPr>
          <p:cNvPr id="524296" name="Picture 7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8600" y="3721954"/>
            <a:ext cx="5105400" cy="31360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24297" name="Text Box 8"/>
          <p:cNvSpPr txBox="1">
            <a:spLocks noChangeArrowheads="1"/>
          </p:cNvSpPr>
          <p:nvPr/>
        </p:nvSpPr>
        <p:spPr bwMode="auto">
          <a:xfrm>
            <a:off x="79375" y="1223963"/>
            <a:ext cx="3632200" cy="5256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9pPr>
          </a:lstStyle>
          <a:p>
            <a:pPr eaLnBrk="1" hangingPunct="1">
              <a:spcBef>
                <a:spcPts val="500"/>
              </a:spcBef>
              <a:buClrTx/>
              <a:buFontTx/>
              <a:buNone/>
            </a:pPr>
            <a:r>
              <a:rPr lang="en-US" altLang="en-US" sz="2000" b="1" dirty="0">
                <a:latin typeface="Times New Roman" panose="02020603050405020304" pitchFamily="18" charset="0"/>
                <a:ea typeface="Droid Sans Fallback" charset="0"/>
                <a:cs typeface="Droid Sans Fallback" charset="0"/>
              </a:rPr>
              <a:t>Median Absolute Deviation (MAD) based  flagging of RFI</a:t>
            </a:r>
          </a:p>
          <a:p>
            <a:pPr eaLnBrk="1" hangingPunct="1">
              <a:spcBef>
                <a:spcPts val="500"/>
              </a:spcBef>
              <a:buClrTx/>
              <a:buFontTx/>
              <a:buNone/>
            </a:pPr>
            <a:r>
              <a:rPr lang="en-US" altLang="en-US" sz="2000" b="1" dirty="0">
                <a:latin typeface="Times New Roman" panose="02020603050405020304" pitchFamily="18" charset="0"/>
                <a:ea typeface="Droid Sans Fallback" charset="0"/>
                <a:cs typeface="Droid Sans Fallback" charset="0"/>
              </a:rPr>
              <a:t> </a:t>
            </a:r>
          </a:p>
          <a:p>
            <a:pPr eaLnBrk="1" hangingPunct="1">
              <a:spcBef>
                <a:spcPts val="500"/>
              </a:spcBef>
              <a:buClrTx/>
              <a:buFontTx/>
              <a:buNone/>
            </a:pPr>
            <a:r>
              <a:rPr lang="en-US" altLang="en-US" sz="2000" b="1" dirty="0">
                <a:latin typeface="Times New Roman" panose="02020603050405020304" pitchFamily="18" charset="0"/>
                <a:ea typeface="Droid Sans Fallback" charset="0"/>
                <a:cs typeface="Droid Sans Fallback" charset="0"/>
              </a:rPr>
              <a:t>Detection followed by  filtering and clipping the value at the threshold or replacement with random noise or median value</a:t>
            </a:r>
          </a:p>
          <a:p>
            <a:pPr eaLnBrk="1" hangingPunct="1">
              <a:spcBef>
                <a:spcPts val="500"/>
              </a:spcBef>
              <a:buClrTx/>
              <a:buFontTx/>
              <a:buNone/>
            </a:pPr>
            <a:endParaRPr lang="en-US" altLang="en-US" sz="2000" b="1" dirty="0">
              <a:latin typeface="Times New Roman" panose="02020603050405020304" pitchFamily="18" charset="0"/>
              <a:ea typeface="Droid Sans Fallback" charset="0"/>
              <a:cs typeface="Droid Sans Fallback" charset="0"/>
            </a:endParaRPr>
          </a:p>
          <a:p>
            <a:pPr eaLnBrk="1" hangingPunct="1">
              <a:spcBef>
                <a:spcPts val="500"/>
              </a:spcBef>
              <a:buClrTx/>
              <a:buFontTx/>
              <a:buNone/>
            </a:pPr>
            <a:r>
              <a:rPr lang="en-US" altLang="en-US" sz="2000" b="1" dirty="0">
                <a:latin typeface="Times New Roman" panose="02020603050405020304" pitchFamily="18" charset="0"/>
                <a:ea typeface="Droid Sans Fallback" charset="0"/>
                <a:cs typeface="Droid Sans Fallback" charset="0"/>
              </a:rPr>
              <a:t>Can detect broadband random noise spikes (e.g. </a:t>
            </a:r>
            <a:r>
              <a:rPr lang="en-US" altLang="en-US" sz="2000" b="1" dirty="0" err="1">
                <a:latin typeface="Times New Roman" panose="02020603050405020304" pitchFamily="18" charset="0"/>
                <a:ea typeface="Droid Sans Fallback" charset="0"/>
                <a:cs typeface="Droid Sans Fallback" charset="0"/>
              </a:rPr>
              <a:t>powerline</a:t>
            </a:r>
            <a:r>
              <a:rPr lang="en-US" altLang="en-US" sz="2000" b="1" dirty="0">
                <a:latin typeface="Times New Roman" panose="02020603050405020304" pitchFamily="18" charset="0"/>
                <a:ea typeface="Droid Sans Fallback" charset="0"/>
                <a:cs typeface="Droid Sans Fallback" charset="0"/>
              </a:rPr>
              <a:t> RFI) in real-time on dedicated FPGA hardware  </a:t>
            </a:r>
          </a:p>
          <a:p>
            <a:pPr eaLnBrk="1" hangingPunct="1">
              <a:spcBef>
                <a:spcPts val="500"/>
              </a:spcBef>
              <a:buClrTx/>
              <a:buFontTx/>
              <a:buNone/>
            </a:pPr>
            <a:endParaRPr lang="en-US" altLang="en-US" sz="2000" b="1" dirty="0">
              <a:latin typeface="Times New Roman" panose="02020603050405020304" pitchFamily="18" charset="0"/>
              <a:ea typeface="Droid Sans Fallback" charset="0"/>
              <a:cs typeface="Droid Sans Fallback" charset="0"/>
            </a:endParaRPr>
          </a:p>
          <a:p>
            <a:pPr eaLnBrk="1" hangingPunct="1">
              <a:spcBef>
                <a:spcPts val="500"/>
              </a:spcBef>
              <a:buClrTx/>
              <a:buFontTx/>
              <a:buNone/>
            </a:pPr>
            <a:r>
              <a:rPr lang="en-US" altLang="en-US" sz="2000" b="1" dirty="0" smtClean="0">
                <a:latin typeface="Times New Roman" panose="02020603050405020304" pitchFamily="18" charset="0"/>
                <a:ea typeface="Droid Sans Fallback" charset="0"/>
                <a:cs typeface="Droid Sans Fallback" charset="0"/>
              </a:rPr>
              <a:t>Is being </a:t>
            </a:r>
            <a:r>
              <a:rPr lang="en-US" altLang="en-US" sz="2000" b="1" dirty="0">
                <a:latin typeface="Times New Roman" panose="02020603050405020304" pitchFamily="18" charset="0"/>
                <a:ea typeface="Droid Sans Fallback" charset="0"/>
                <a:cs typeface="Droid Sans Fallback" charset="0"/>
              </a:rPr>
              <a:t>integrated into the main </a:t>
            </a:r>
            <a:r>
              <a:rPr lang="en-US" altLang="en-US" sz="2000" b="1" dirty="0" err="1">
                <a:latin typeface="Times New Roman" panose="02020603050405020304" pitchFamily="18" charset="0"/>
                <a:ea typeface="Droid Sans Fallback" charset="0"/>
                <a:cs typeface="Droid Sans Fallback" charset="0"/>
              </a:rPr>
              <a:t>correlator</a:t>
            </a:r>
            <a:r>
              <a:rPr lang="en-US" altLang="en-US" sz="2000" b="1" dirty="0">
                <a:latin typeface="Times New Roman" panose="02020603050405020304" pitchFamily="18" charset="0"/>
                <a:ea typeface="Droid Sans Fallback" charset="0"/>
                <a:cs typeface="Droid Sans Fallback" charset="0"/>
              </a:rPr>
              <a:t> </a:t>
            </a:r>
            <a:r>
              <a:rPr lang="en-US" altLang="en-US" sz="2000" b="1" dirty="0" smtClean="0">
                <a:latin typeface="Times New Roman" panose="02020603050405020304" pitchFamily="18" charset="0"/>
                <a:ea typeface="Droid Sans Fallback" charset="0"/>
                <a:cs typeface="Droid Sans Fallback" charset="0"/>
              </a:rPr>
              <a:t>design; trial version will be released soon.  </a:t>
            </a:r>
            <a:endParaRPr lang="en-US" altLang="en-US" sz="2000" b="1" dirty="0">
              <a:latin typeface="Times New Roman" panose="02020603050405020304" pitchFamily="18" charset="0"/>
              <a:ea typeface="Droid Sans Fallback" charset="0"/>
              <a:cs typeface="Droid Sans Fallback" charset="0"/>
            </a:endParaRPr>
          </a:p>
        </p:txBody>
      </p:sp>
      <p:pic>
        <p:nvPicPr>
          <p:cNvPr id="10" name="Picture 10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766763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1" name="Picture 11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89875" y="0"/>
            <a:ext cx="1254125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6338" name="Rectangle 2"/>
          <p:cNvSpPr>
            <a:spLocks noChangeArrowheads="1"/>
          </p:cNvSpPr>
          <p:nvPr/>
        </p:nvSpPr>
        <p:spPr bwMode="auto">
          <a:xfrm>
            <a:off x="2339975" y="-214313"/>
            <a:ext cx="3441700" cy="5307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 marL="341313" indent="-32543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32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8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4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9pPr>
          </a:lstStyle>
          <a:p>
            <a:pPr algn="just" eaLnBrk="1" hangingPunct="1">
              <a:lnSpc>
                <a:spcPct val="150000"/>
              </a:lnSpc>
              <a:spcBef>
                <a:spcPts val="363"/>
              </a:spcBef>
              <a:buClr>
                <a:srgbClr val="FFFFFF"/>
              </a:buClr>
              <a:buSzPct val="45000"/>
              <a:buFont typeface="Arial" panose="020B0604020202020204" pitchFamily="34" charset="0"/>
              <a:buNone/>
            </a:pPr>
            <a:endParaRPr lang="en-US" altLang="en-US" sz="2000">
              <a:solidFill>
                <a:srgbClr val="FFFF00"/>
              </a:solidFill>
              <a:latin typeface="Arial" panose="020B0604020202020204" pitchFamily="34" charset="0"/>
              <a:ea typeface="Droid Sans Fallback" charset="0"/>
              <a:cs typeface="Droid Sans Fallback" charset="0"/>
            </a:endParaRPr>
          </a:p>
          <a:p>
            <a:pPr algn="just" eaLnBrk="1" hangingPunct="1">
              <a:lnSpc>
                <a:spcPct val="150000"/>
              </a:lnSpc>
              <a:spcBef>
                <a:spcPts val="363"/>
              </a:spcBef>
              <a:buClrTx/>
              <a:buFontTx/>
              <a:buNone/>
            </a:pPr>
            <a:endParaRPr lang="en-US" altLang="en-US" sz="2000">
              <a:solidFill>
                <a:srgbClr val="FFFF00"/>
              </a:solidFill>
              <a:latin typeface="Arial" panose="020B0604020202020204" pitchFamily="34" charset="0"/>
              <a:ea typeface="Droid Sans Fallback" charset="0"/>
              <a:cs typeface="Droid Sans Fallback" charset="0"/>
            </a:endParaRPr>
          </a:p>
        </p:txBody>
      </p:sp>
      <p:sp>
        <p:nvSpPr>
          <p:cNvPr id="526339" name="Rectangle 3"/>
          <p:cNvSpPr>
            <a:spLocks noChangeArrowheads="1"/>
          </p:cNvSpPr>
          <p:nvPr/>
        </p:nvSpPr>
        <p:spPr bwMode="auto">
          <a:xfrm>
            <a:off x="1216025" y="0"/>
            <a:ext cx="6553200" cy="658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>
                <a:solidFill>
                  <a:srgbClr val="FFFF00"/>
                </a:solidFill>
                <a:latin typeface="Times New Roman" panose="02020603050405020304" pitchFamily="18" charset="0"/>
                <a:ea typeface="Droid Sans Fallback" charset="0"/>
                <a:cs typeface="Droid Sans Fallback" charset="0"/>
              </a:rPr>
              <a:t>Real-time RFI Detection &amp; Filtering </a:t>
            </a:r>
            <a:r>
              <a:rPr lang="en-US" altLang="en-US" sz="3600">
                <a:solidFill>
                  <a:srgbClr val="FFFF00"/>
                </a:solidFill>
                <a:latin typeface="Times New Roman" panose="02020603050405020304" pitchFamily="18" charset="0"/>
                <a:ea typeface="Droid Sans Fallback" charset="0"/>
                <a:cs typeface="Droid Sans Fallback" charset="0"/>
              </a:rPr>
              <a:t> </a:t>
            </a:r>
          </a:p>
        </p:txBody>
      </p:sp>
      <p:pic>
        <p:nvPicPr>
          <p:cNvPr id="526341" name="Picture 10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766763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26342" name="Picture 1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89875" y="0"/>
            <a:ext cx="1254125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26344" name="Text Box 9"/>
          <p:cNvSpPr txBox="1">
            <a:spLocks noChangeArrowheads="1"/>
          </p:cNvSpPr>
          <p:nvPr/>
        </p:nvSpPr>
        <p:spPr bwMode="auto">
          <a:xfrm>
            <a:off x="457200" y="715962"/>
            <a:ext cx="8888412" cy="1874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1080" tIns="46800" rIns="91080" bIns="468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9pPr>
          </a:lstStyle>
          <a:p>
            <a:pPr eaLnBrk="1" hangingPunct="1">
              <a:buClrTx/>
              <a:buFontTx/>
              <a:buNone/>
            </a:pPr>
            <a:endParaRPr lang="en-US" altLang="en-US" sz="2200" dirty="0">
              <a:latin typeface="Times New Roman" panose="02020603050405020304" pitchFamily="18" charset="0"/>
              <a:ea typeface="Droid Sans Fallback" charset="0"/>
              <a:cs typeface="Times New Roman" panose="02020603050405020304" pitchFamily="18" charset="0"/>
            </a:endParaRPr>
          </a:p>
          <a:p>
            <a:pPr marL="342900" indent="-342900" eaLnBrk="1" hangingPunct="1">
              <a:lnSpc>
                <a:spcPts val="2000"/>
              </a:lnSpc>
              <a:buClrTx/>
              <a:buFont typeface="Wingdings" panose="05000000000000000000" pitchFamily="2" charset="2"/>
              <a:buChar char="§"/>
            </a:pPr>
            <a:r>
              <a:rPr lang="en-US" altLang="en-US" sz="2200" dirty="0"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Real-time filter running on broadband voltage data of each antenna </a:t>
            </a:r>
          </a:p>
          <a:p>
            <a:pPr marL="342900" indent="-342900" eaLnBrk="1" hangingPunct="1">
              <a:lnSpc>
                <a:spcPts val="2000"/>
              </a:lnSpc>
              <a:buClrTx/>
              <a:buFont typeface="Wingdings" panose="05000000000000000000" pitchFamily="2" charset="2"/>
              <a:buChar char="§"/>
            </a:pPr>
            <a:r>
              <a:rPr lang="en-US" altLang="en-US" sz="2200" dirty="0"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Top panel shows effect of this filtering, in </a:t>
            </a:r>
            <a:r>
              <a:rPr lang="en-US" altLang="en-US" sz="2200" dirty="0" err="1"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beamformer</a:t>
            </a:r>
            <a:r>
              <a:rPr lang="en-US" altLang="en-US" sz="2200" dirty="0"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 time series </a:t>
            </a:r>
          </a:p>
          <a:p>
            <a:pPr marL="342900" indent="-342900" eaLnBrk="1" hangingPunct="1">
              <a:lnSpc>
                <a:spcPts val="2000"/>
              </a:lnSpc>
              <a:buClrTx/>
              <a:buFont typeface="Wingdings" panose="05000000000000000000" pitchFamily="2" charset="2"/>
              <a:buChar char="§"/>
            </a:pPr>
            <a:r>
              <a:rPr lang="en-US" altLang="en-US" sz="2200" dirty="0"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Bottom panels show effect of this filtering, in visibility domain data   </a:t>
            </a:r>
          </a:p>
          <a:p>
            <a:pPr eaLnBrk="1" hangingPunct="1">
              <a:buClrTx/>
              <a:buFontTx/>
              <a:buNone/>
            </a:pPr>
            <a:endParaRPr lang="en-US" altLang="en-US" sz="2200" dirty="0">
              <a:latin typeface="Times New Roman" panose="02020603050405020304" pitchFamily="18" charset="0"/>
              <a:ea typeface="Droid Sans Fallback" charset="0"/>
              <a:cs typeface="Times New Roman" panose="02020603050405020304" pitchFamily="18" charset="0"/>
            </a:endParaRPr>
          </a:p>
          <a:p>
            <a:pPr eaLnBrk="1" hangingPunct="1">
              <a:buClrTx/>
              <a:buFontTx/>
              <a:buNone/>
            </a:pPr>
            <a:endParaRPr lang="en-US" altLang="en-US" sz="2200" dirty="0">
              <a:latin typeface="Times New Roman" panose="02020603050405020304" pitchFamily="18" charset="0"/>
              <a:ea typeface="Droid Sans Fallback" charset="0"/>
              <a:cs typeface="Times New Roman" panose="02020603050405020304" pitchFamily="18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52400" y="2407579"/>
            <a:ext cx="8839200" cy="42218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34439668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6338" name="Rectangle 2"/>
          <p:cNvSpPr>
            <a:spLocks noChangeArrowheads="1"/>
          </p:cNvSpPr>
          <p:nvPr/>
        </p:nvSpPr>
        <p:spPr bwMode="auto">
          <a:xfrm>
            <a:off x="2339975" y="-214313"/>
            <a:ext cx="3441700" cy="5307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 marL="341313" indent="-32543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32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8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4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9pPr>
          </a:lstStyle>
          <a:p>
            <a:pPr algn="just" eaLnBrk="1" hangingPunct="1">
              <a:lnSpc>
                <a:spcPct val="150000"/>
              </a:lnSpc>
              <a:spcBef>
                <a:spcPts val="363"/>
              </a:spcBef>
              <a:buClr>
                <a:srgbClr val="FFFFFF"/>
              </a:buClr>
              <a:buSzPct val="45000"/>
              <a:buFont typeface="Arial" panose="020B0604020202020204" pitchFamily="34" charset="0"/>
              <a:buNone/>
            </a:pPr>
            <a:endParaRPr lang="en-US" altLang="en-US" sz="2000">
              <a:solidFill>
                <a:srgbClr val="FFFF00"/>
              </a:solidFill>
              <a:latin typeface="Arial" panose="020B0604020202020204" pitchFamily="34" charset="0"/>
              <a:ea typeface="Droid Sans Fallback" charset="0"/>
              <a:cs typeface="Droid Sans Fallback" charset="0"/>
            </a:endParaRPr>
          </a:p>
          <a:p>
            <a:pPr algn="just" eaLnBrk="1" hangingPunct="1">
              <a:lnSpc>
                <a:spcPct val="150000"/>
              </a:lnSpc>
              <a:spcBef>
                <a:spcPts val="363"/>
              </a:spcBef>
              <a:buClrTx/>
              <a:buFontTx/>
              <a:buNone/>
            </a:pPr>
            <a:endParaRPr lang="en-US" altLang="en-US" sz="2000">
              <a:solidFill>
                <a:srgbClr val="FFFF00"/>
              </a:solidFill>
              <a:latin typeface="Arial" panose="020B0604020202020204" pitchFamily="34" charset="0"/>
              <a:ea typeface="Droid Sans Fallback" charset="0"/>
              <a:cs typeface="Droid Sans Fallback" charset="0"/>
            </a:endParaRPr>
          </a:p>
        </p:txBody>
      </p:sp>
      <p:sp>
        <p:nvSpPr>
          <p:cNvPr id="526339" name="Rectangle 3"/>
          <p:cNvSpPr>
            <a:spLocks noChangeArrowheads="1"/>
          </p:cNvSpPr>
          <p:nvPr/>
        </p:nvSpPr>
        <p:spPr bwMode="auto">
          <a:xfrm>
            <a:off x="1216025" y="0"/>
            <a:ext cx="6553200" cy="658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>
                <a:solidFill>
                  <a:srgbClr val="FFFF00"/>
                </a:solidFill>
                <a:latin typeface="Times New Roman" panose="02020603050405020304" pitchFamily="18" charset="0"/>
                <a:ea typeface="Droid Sans Fallback" charset="0"/>
                <a:cs typeface="Droid Sans Fallback" charset="0"/>
              </a:rPr>
              <a:t>Real-time RFI Detection &amp; Filtering </a:t>
            </a:r>
            <a:r>
              <a:rPr lang="en-US" altLang="en-US" sz="3600">
                <a:solidFill>
                  <a:srgbClr val="FFFF00"/>
                </a:solidFill>
                <a:latin typeface="Times New Roman" panose="02020603050405020304" pitchFamily="18" charset="0"/>
                <a:ea typeface="Droid Sans Fallback" charset="0"/>
                <a:cs typeface="Droid Sans Fallback" charset="0"/>
              </a:rPr>
              <a:t> </a:t>
            </a:r>
          </a:p>
        </p:txBody>
      </p:sp>
      <p:pic>
        <p:nvPicPr>
          <p:cNvPr id="526341" name="Picture 10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766763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26342" name="Picture 1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89875" y="0"/>
            <a:ext cx="1254125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26344" name="Text Box 9"/>
          <p:cNvSpPr txBox="1">
            <a:spLocks noChangeArrowheads="1"/>
          </p:cNvSpPr>
          <p:nvPr/>
        </p:nvSpPr>
        <p:spPr bwMode="auto">
          <a:xfrm>
            <a:off x="383381" y="5572282"/>
            <a:ext cx="8991599" cy="8773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1080" tIns="46800" rIns="91080" bIns="468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9pPr>
          </a:lstStyle>
          <a:p>
            <a:pPr eaLnBrk="1" hangingPunct="1">
              <a:buClrTx/>
              <a:buFontTx/>
              <a:buNone/>
            </a:pPr>
            <a:endParaRPr lang="en-US" altLang="en-US" sz="2200" dirty="0">
              <a:latin typeface="Times New Roman" panose="02020603050405020304" pitchFamily="18" charset="0"/>
              <a:ea typeface="Droid Sans Fallback" charset="0"/>
              <a:cs typeface="Times New Roman" panose="02020603050405020304" pitchFamily="18" charset="0"/>
            </a:endParaRPr>
          </a:p>
          <a:p>
            <a:pPr eaLnBrk="1" hangingPunct="1">
              <a:lnSpc>
                <a:spcPts val="2000"/>
              </a:lnSpc>
              <a:buClrTx/>
              <a:buFontTx/>
              <a:buNone/>
            </a:pPr>
            <a:r>
              <a:rPr lang="en-US" altLang="en-US" sz="2200" dirty="0"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Real-time </a:t>
            </a:r>
            <a:r>
              <a:rPr lang="en-US" altLang="en-US" sz="2200" dirty="0" smtClean="0"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filtering of time-frequency of </a:t>
            </a:r>
            <a:r>
              <a:rPr lang="en-US" altLang="en-US" sz="2200" dirty="0" err="1" smtClean="0"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beamformer</a:t>
            </a:r>
            <a:r>
              <a:rPr lang="en-US" altLang="en-US" sz="2200" dirty="0" smtClean="0"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 data – now available   </a:t>
            </a:r>
            <a:endParaRPr lang="en-US" altLang="en-US" sz="2200" dirty="0">
              <a:latin typeface="Times New Roman" panose="02020603050405020304" pitchFamily="18" charset="0"/>
              <a:ea typeface="Droid Sans Fallback" charset="0"/>
              <a:cs typeface="Times New Roman" panose="02020603050405020304" pitchFamily="18" charset="0"/>
            </a:endParaRPr>
          </a:p>
          <a:p>
            <a:pPr eaLnBrk="1" hangingPunct="1">
              <a:buClrTx/>
              <a:buFontTx/>
              <a:buNone/>
            </a:pPr>
            <a:endParaRPr lang="en-US" altLang="en-US" sz="2200" dirty="0">
              <a:latin typeface="Times New Roman" panose="02020603050405020304" pitchFamily="18" charset="0"/>
              <a:ea typeface="Droid Sans Fallback" charset="0"/>
              <a:cs typeface="Times New Roman" panose="02020603050405020304" pitchFamily="18" charset="0"/>
            </a:endParaRPr>
          </a:p>
          <a:p>
            <a:pPr eaLnBrk="1" hangingPunct="1">
              <a:buClrTx/>
              <a:buFontTx/>
              <a:buNone/>
            </a:pPr>
            <a:endParaRPr lang="en-US" altLang="en-US" sz="2200" dirty="0">
              <a:latin typeface="Times New Roman" panose="02020603050405020304" pitchFamily="18" charset="0"/>
              <a:ea typeface="Droid Sans Fallback" charset="0"/>
              <a:cs typeface="Times New Roman" panose="02020603050405020304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5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4059" y="1038265"/>
            <a:ext cx="7239000" cy="4804456"/>
          </a:xfrm>
          <a:prstGeom prst="rect">
            <a:avLst/>
          </a:prstGeom>
        </p:spPr>
      </p:pic>
      <p:sp>
        <p:nvSpPr>
          <p:cNvPr id="8" name="Text Box 12"/>
          <p:cNvSpPr txBox="1">
            <a:spLocks noChangeArrowheads="1"/>
          </p:cNvSpPr>
          <p:nvPr/>
        </p:nvSpPr>
        <p:spPr bwMode="auto">
          <a:xfrm>
            <a:off x="5943600" y="6446112"/>
            <a:ext cx="3431380" cy="361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1080" rIns="9108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9pPr>
          </a:lstStyle>
          <a:p>
            <a:pPr eaLnBrk="1" hangingPunct="1">
              <a:spcBef>
                <a:spcPts val="600"/>
              </a:spcBef>
              <a:buSzPct val="115000"/>
              <a:defRPr/>
            </a:pPr>
            <a:r>
              <a:rPr lang="en-US" altLang="en-US" sz="2000" dirty="0" smtClean="0">
                <a:solidFill>
                  <a:srgbClr val="33CC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courtesy  :  A. Chowdhury </a:t>
            </a:r>
          </a:p>
          <a:p>
            <a:pPr eaLnBrk="1" hangingPunct="1">
              <a:spcBef>
                <a:spcPts val="600"/>
              </a:spcBef>
              <a:buSzPct val="115000"/>
              <a:defRPr/>
            </a:pPr>
            <a:endParaRPr lang="en-US" altLang="en-US" sz="2400" dirty="0" smtClean="0">
              <a:solidFill>
                <a:srgbClr val="33CC33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Oval 2"/>
          <p:cNvSpPr/>
          <p:nvPr/>
        </p:nvSpPr>
        <p:spPr bwMode="auto">
          <a:xfrm>
            <a:off x="5257800" y="1295400"/>
            <a:ext cx="2895600" cy="1219200"/>
          </a:xfrm>
          <a:prstGeom prst="ellipse">
            <a:avLst/>
          </a:prstGeom>
          <a:noFill/>
          <a:ln w="19050" cap="flat" cmpd="sng" algn="ctr">
            <a:solidFill>
              <a:srgbClr val="FFFF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Book Antiqua" panose="02040602050305030304" pitchFamily="18" charset="0"/>
            </a:endParaRPr>
          </a:p>
        </p:txBody>
      </p:sp>
      <p:sp>
        <p:nvSpPr>
          <p:cNvPr id="10" name="Oval 9"/>
          <p:cNvSpPr/>
          <p:nvPr/>
        </p:nvSpPr>
        <p:spPr bwMode="auto">
          <a:xfrm>
            <a:off x="5257800" y="4533632"/>
            <a:ext cx="2895600" cy="1219200"/>
          </a:xfrm>
          <a:prstGeom prst="ellipse">
            <a:avLst/>
          </a:prstGeom>
          <a:noFill/>
          <a:ln w="19050" cap="flat" cmpd="sng" algn="ctr">
            <a:solidFill>
              <a:srgbClr val="00B0F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Book Antiqua" panose="0204060205030503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06256236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6338" name="Rectangle 2"/>
          <p:cNvSpPr>
            <a:spLocks noChangeArrowheads="1"/>
          </p:cNvSpPr>
          <p:nvPr/>
        </p:nvSpPr>
        <p:spPr bwMode="auto">
          <a:xfrm>
            <a:off x="5334000" y="2647949"/>
            <a:ext cx="3030537" cy="40578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 marL="341313" indent="-32543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32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8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4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9pPr>
          </a:lstStyle>
          <a:p>
            <a:pPr algn="just" eaLnBrk="1" hangingPunct="1">
              <a:lnSpc>
                <a:spcPct val="150000"/>
              </a:lnSpc>
              <a:spcBef>
                <a:spcPts val="363"/>
              </a:spcBef>
              <a:buClr>
                <a:srgbClr val="FFFFFF"/>
              </a:buClr>
              <a:buSzPct val="45000"/>
              <a:buFont typeface="Arial" panose="020B0604020202020204" pitchFamily="34" charset="0"/>
              <a:buNone/>
            </a:pPr>
            <a:endParaRPr lang="en-US" altLang="en-US" sz="2000">
              <a:solidFill>
                <a:srgbClr val="FFFF00"/>
              </a:solidFill>
              <a:latin typeface="Arial" panose="020B0604020202020204" pitchFamily="34" charset="0"/>
              <a:ea typeface="Droid Sans Fallback" charset="0"/>
              <a:cs typeface="Droid Sans Fallback" charset="0"/>
            </a:endParaRPr>
          </a:p>
          <a:p>
            <a:pPr algn="just" eaLnBrk="1" hangingPunct="1">
              <a:lnSpc>
                <a:spcPct val="150000"/>
              </a:lnSpc>
              <a:spcBef>
                <a:spcPts val="363"/>
              </a:spcBef>
              <a:buClrTx/>
              <a:buFontTx/>
              <a:buNone/>
            </a:pPr>
            <a:endParaRPr lang="en-US" altLang="en-US" sz="2000">
              <a:solidFill>
                <a:srgbClr val="FFFF00"/>
              </a:solidFill>
              <a:latin typeface="Arial" panose="020B0604020202020204" pitchFamily="34" charset="0"/>
              <a:ea typeface="Droid Sans Fallback" charset="0"/>
              <a:cs typeface="Droid Sans Fallback" charset="0"/>
            </a:endParaRPr>
          </a:p>
        </p:txBody>
      </p:sp>
      <p:sp>
        <p:nvSpPr>
          <p:cNvPr id="526339" name="Rectangle 3"/>
          <p:cNvSpPr>
            <a:spLocks noChangeArrowheads="1"/>
          </p:cNvSpPr>
          <p:nvPr/>
        </p:nvSpPr>
        <p:spPr bwMode="auto">
          <a:xfrm>
            <a:off x="875607" y="-38637"/>
            <a:ext cx="7002462" cy="658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sz="2800" dirty="0" smtClean="0">
                <a:solidFill>
                  <a:srgbClr val="FFFF00"/>
                </a:solidFill>
                <a:latin typeface="Times New Roman" panose="02020603050405020304" pitchFamily="18" charset="0"/>
                <a:ea typeface="Droid Sans Fallback" charset="0"/>
                <a:cs typeface="Droid Sans Fallback" charset="0"/>
              </a:rPr>
              <a:t>Some fun stuff : </a:t>
            </a:r>
          </a:p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sz="2800" dirty="0" smtClean="0">
                <a:solidFill>
                  <a:srgbClr val="FFFF00"/>
                </a:solidFill>
                <a:latin typeface="Times New Roman" panose="02020603050405020304" pitchFamily="18" charset="0"/>
                <a:ea typeface="Droid Sans Fallback" charset="0"/>
                <a:cs typeface="Droid Sans Fallback" charset="0"/>
              </a:rPr>
              <a:t>Tracking  Space  Probes  with  the  </a:t>
            </a:r>
            <a:r>
              <a:rPr lang="en-US" altLang="en-US" sz="2800" dirty="0" err="1" smtClean="0">
                <a:solidFill>
                  <a:srgbClr val="FFFF00"/>
                </a:solidFill>
                <a:latin typeface="Times New Roman" panose="02020603050405020304" pitchFamily="18" charset="0"/>
                <a:ea typeface="Droid Sans Fallback" charset="0"/>
                <a:cs typeface="Droid Sans Fallback" charset="0"/>
              </a:rPr>
              <a:t>uGMRT</a:t>
            </a:r>
            <a:r>
              <a:rPr lang="en-US" altLang="en-US" sz="2800" dirty="0" smtClean="0">
                <a:solidFill>
                  <a:srgbClr val="FFFF00"/>
                </a:solidFill>
                <a:latin typeface="Times New Roman" panose="02020603050405020304" pitchFamily="18" charset="0"/>
                <a:ea typeface="Droid Sans Fallback" charset="0"/>
                <a:cs typeface="Droid Sans Fallback" charset="0"/>
              </a:rPr>
              <a:t>  !</a:t>
            </a:r>
            <a:r>
              <a:rPr lang="en-US" altLang="en-US" sz="2800" dirty="0" smtClean="0">
                <a:solidFill>
                  <a:srgbClr val="FFFF00"/>
                </a:solidFill>
                <a:latin typeface="Times New Roman" panose="02020603050405020304" pitchFamily="18" charset="0"/>
                <a:ea typeface="Droid Sans Fallback" charset="0"/>
                <a:cs typeface="Droid Sans Fallback" charset="0"/>
              </a:rPr>
              <a:t> </a:t>
            </a:r>
            <a:r>
              <a:rPr lang="en-US" altLang="en-US" dirty="0" smtClean="0">
                <a:solidFill>
                  <a:srgbClr val="FFFF00"/>
                </a:solidFill>
                <a:latin typeface="Times New Roman" panose="02020603050405020304" pitchFamily="18" charset="0"/>
                <a:ea typeface="Droid Sans Fallback" charset="0"/>
                <a:cs typeface="Droid Sans Fallback" charset="0"/>
              </a:rPr>
              <a:t> </a:t>
            </a:r>
            <a:endParaRPr lang="en-US" altLang="en-US" dirty="0">
              <a:solidFill>
                <a:srgbClr val="FFFF00"/>
              </a:solidFill>
              <a:latin typeface="Times New Roman" panose="02020603050405020304" pitchFamily="18" charset="0"/>
              <a:ea typeface="Droid Sans Fallback" charset="0"/>
              <a:cs typeface="Droid Sans Fallback" charset="0"/>
            </a:endParaRPr>
          </a:p>
        </p:txBody>
      </p:sp>
      <p:pic>
        <p:nvPicPr>
          <p:cNvPr id="526341" name="Picture 10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766763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26342" name="Picture 1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89875" y="0"/>
            <a:ext cx="1254125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26344" name="Text Box 9"/>
          <p:cNvSpPr txBox="1">
            <a:spLocks noChangeArrowheads="1"/>
          </p:cNvSpPr>
          <p:nvPr/>
        </p:nvSpPr>
        <p:spPr bwMode="auto">
          <a:xfrm>
            <a:off x="41725" y="793538"/>
            <a:ext cx="3920675" cy="4083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1080" tIns="46800" rIns="91080" bIns="468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9pPr>
          </a:lstStyle>
          <a:p>
            <a:pPr eaLnBrk="1" hangingPunct="1">
              <a:buClrTx/>
              <a:buFontTx/>
              <a:buNone/>
            </a:pPr>
            <a:endParaRPr lang="en-US" altLang="en-US" sz="2200" dirty="0">
              <a:latin typeface="Times New Roman" panose="02020603050405020304" pitchFamily="18" charset="0"/>
              <a:ea typeface="Droid Sans Fallback" charset="0"/>
              <a:cs typeface="Times New Roman" panose="02020603050405020304" pitchFamily="18" charset="0"/>
            </a:endParaRPr>
          </a:p>
          <a:p>
            <a:pPr marL="342900" indent="-342900" eaLnBrk="1" hangingPunct="1">
              <a:buClrTx/>
              <a:buFont typeface="Wingdings" panose="05000000000000000000" pitchFamily="2" charset="2"/>
              <a:buChar char="§"/>
            </a:pPr>
            <a:r>
              <a:rPr lang="en-US" altLang="en-US" sz="2200" dirty="0" smtClean="0"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Ground support for </a:t>
            </a:r>
            <a:r>
              <a:rPr lang="en-US" altLang="en-US" sz="2200" dirty="0" err="1" smtClean="0"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ExoMars</a:t>
            </a:r>
            <a:r>
              <a:rPr lang="en-US" altLang="en-US" sz="2200" dirty="0" smtClean="0"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 mission of ESA</a:t>
            </a:r>
          </a:p>
          <a:p>
            <a:pPr eaLnBrk="1" hangingPunct="1">
              <a:buClrTx/>
            </a:pPr>
            <a:endParaRPr lang="en-US" altLang="en-US" sz="1400" dirty="0">
              <a:latin typeface="Times New Roman" panose="02020603050405020304" pitchFamily="18" charset="0"/>
              <a:ea typeface="Droid Sans Fallback" charset="0"/>
              <a:cs typeface="Times New Roman" panose="02020603050405020304" pitchFamily="18" charset="0"/>
            </a:endParaRPr>
          </a:p>
          <a:p>
            <a:pPr marL="342900" indent="-342900" eaLnBrk="1" hangingPunct="1">
              <a:buClrTx/>
              <a:buFont typeface="Wingdings" panose="05000000000000000000" pitchFamily="2" charset="2"/>
              <a:buChar char="§"/>
            </a:pPr>
            <a:r>
              <a:rPr lang="en-US" altLang="en-US" sz="2200" dirty="0" smtClean="0"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GMRT + NASA collaboration </a:t>
            </a:r>
          </a:p>
          <a:p>
            <a:pPr eaLnBrk="1" hangingPunct="1">
              <a:buClrTx/>
            </a:pPr>
            <a:endParaRPr lang="en-US" altLang="en-US" sz="1400" dirty="0">
              <a:latin typeface="Times New Roman" panose="02020603050405020304" pitchFamily="18" charset="0"/>
              <a:ea typeface="Droid Sans Fallback" charset="0"/>
              <a:cs typeface="Times New Roman" panose="02020603050405020304" pitchFamily="18" charset="0"/>
            </a:endParaRPr>
          </a:p>
          <a:p>
            <a:pPr marL="342900" indent="-342900" eaLnBrk="1" hangingPunct="1">
              <a:buClrTx/>
              <a:buFont typeface="Wingdings" panose="05000000000000000000" pitchFamily="2" charset="2"/>
              <a:buChar char="§"/>
            </a:pPr>
            <a:r>
              <a:rPr lang="en-US" altLang="en-US" sz="2200" dirty="0" smtClean="0"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Faithfully tracked ESA’s Schiaparelli Lander module </a:t>
            </a:r>
            <a:r>
              <a:rPr lang="en-US" altLang="en-US" sz="2200" dirty="0" smtClean="0"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 : ~ 3 W signal @ 401 MHz from Mars ! </a:t>
            </a:r>
            <a:endParaRPr lang="en-US" altLang="en-US" sz="2200" dirty="0">
              <a:latin typeface="Times New Roman" panose="02020603050405020304" pitchFamily="18" charset="0"/>
              <a:ea typeface="Droid Sans Fallback" charset="0"/>
              <a:cs typeface="Times New Roman" panose="02020603050405020304" pitchFamily="18" charset="0"/>
            </a:endParaRPr>
          </a:p>
          <a:p>
            <a:pPr eaLnBrk="1" hangingPunct="1">
              <a:buClrTx/>
              <a:buFontTx/>
              <a:buNone/>
            </a:pPr>
            <a:endParaRPr lang="en-US" altLang="en-US" sz="2200" dirty="0">
              <a:latin typeface="Times New Roman" panose="02020603050405020304" pitchFamily="18" charset="0"/>
              <a:ea typeface="Droid Sans Fallback" charset="0"/>
              <a:cs typeface="Times New Roman" panose="02020603050405020304" pitchFamily="18" charset="0"/>
            </a:endParaRPr>
          </a:p>
          <a:p>
            <a:pPr eaLnBrk="1" hangingPunct="1">
              <a:buClrTx/>
              <a:buFontTx/>
              <a:buNone/>
            </a:pPr>
            <a:endParaRPr lang="en-US" altLang="en-US" sz="2200" dirty="0">
              <a:latin typeface="Times New Roman" panose="02020603050405020304" pitchFamily="18" charset="0"/>
              <a:ea typeface="Droid Sans Fallback" charset="0"/>
              <a:cs typeface="Times New Roman" panose="02020603050405020304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5"/>
          <a:srcRect b="68962"/>
          <a:stretch/>
        </p:blipFill>
        <p:spPr>
          <a:xfrm>
            <a:off x="203773" y="4953000"/>
            <a:ext cx="3928365" cy="1509043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6">
            <a:lum bright="-20000" contrast="40000"/>
          </a:blip>
          <a:stretch>
            <a:fillRect/>
          </a:stretch>
        </p:blipFill>
        <p:spPr>
          <a:xfrm>
            <a:off x="4132138" y="1394050"/>
            <a:ext cx="4891014" cy="50679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95720840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82" name="Text Box 1"/>
          <p:cNvSpPr txBox="1">
            <a:spLocks noChangeArrowheads="1"/>
          </p:cNvSpPr>
          <p:nvPr/>
        </p:nvSpPr>
        <p:spPr bwMode="auto">
          <a:xfrm>
            <a:off x="493713" y="179388"/>
            <a:ext cx="7924800" cy="50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Ctr="1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dirty="0">
                <a:solidFill>
                  <a:srgbClr val="FFFF00"/>
                </a:solidFill>
                <a:latin typeface="Times New Roman" panose="02020603050405020304" pitchFamily="18" charset="0"/>
                <a:ea typeface="Droid Sans Fallback" charset="0"/>
                <a:cs typeface="Droid Sans Fallback" charset="0"/>
              </a:rPr>
              <a:t>Release </a:t>
            </a:r>
            <a:r>
              <a:rPr lang="en-US" altLang="en-US" dirty="0" smtClean="0">
                <a:solidFill>
                  <a:srgbClr val="FFFF00"/>
                </a:solidFill>
                <a:latin typeface="Times New Roman" panose="02020603050405020304" pitchFamily="18" charset="0"/>
                <a:ea typeface="Droid Sans Fallback" charset="0"/>
                <a:cs typeface="Droid Sans Fallback" charset="0"/>
              </a:rPr>
              <a:t> of  </a:t>
            </a:r>
            <a:r>
              <a:rPr lang="en-US" altLang="en-US" dirty="0" err="1" smtClean="0">
                <a:solidFill>
                  <a:srgbClr val="FFFF00"/>
                </a:solidFill>
                <a:latin typeface="Times New Roman" panose="02020603050405020304" pitchFamily="18" charset="0"/>
                <a:ea typeface="Droid Sans Fallback" charset="0"/>
                <a:cs typeface="Droid Sans Fallback" charset="0"/>
              </a:rPr>
              <a:t>uGMRT</a:t>
            </a:r>
            <a:r>
              <a:rPr lang="en-US" altLang="en-US" dirty="0" smtClean="0">
                <a:solidFill>
                  <a:srgbClr val="FFFF00"/>
                </a:solidFill>
                <a:latin typeface="Times New Roman" panose="02020603050405020304" pitchFamily="18" charset="0"/>
                <a:ea typeface="Droid Sans Fallback" charset="0"/>
                <a:cs typeface="Droid Sans Fallback" charset="0"/>
              </a:rPr>
              <a:t>  to  Users     </a:t>
            </a:r>
            <a:endParaRPr lang="en-US" altLang="en-US" dirty="0">
              <a:solidFill>
                <a:srgbClr val="FFFF00"/>
              </a:solidFill>
              <a:latin typeface="Times New Roman" panose="02020603050405020304" pitchFamily="18" charset="0"/>
              <a:ea typeface="Droid Sans Fallback" charset="0"/>
              <a:cs typeface="Droid Sans Fallback" charset="0"/>
            </a:endParaRPr>
          </a:p>
        </p:txBody>
      </p:sp>
      <p:sp>
        <p:nvSpPr>
          <p:cNvPr id="532483" name="Text Box 2"/>
          <p:cNvSpPr txBox="1">
            <a:spLocks noChangeArrowheads="1"/>
          </p:cNvSpPr>
          <p:nvPr/>
        </p:nvSpPr>
        <p:spPr bwMode="auto">
          <a:xfrm>
            <a:off x="152400" y="381000"/>
            <a:ext cx="9144000" cy="6616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marL="336550" indent="-32861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32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1pPr>
            <a:lvl2pPr marL="733425" indent="-276225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8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4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9pPr>
          </a:lstStyle>
          <a:p>
            <a:pPr eaLnBrk="1" hangingPunct="1">
              <a:spcBef>
                <a:spcPts val="500"/>
              </a:spcBef>
              <a:buClrTx/>
              <a:buFontTx/>
              <a:buNone/>
            </a:pPr>
            <a:endParaRPr lang="en-US" altLang="en-US" sz="2000" dirty="0" smtClean="0">
              <a:solidFill>
                <a:srgbClr val="FFFF99"/>
              </a:solidFill>
              <a:latin typeface="Times New Roman" panose="02020603050405020304" pitchFamily="18" charset="0"/>
              <a:ea typeface="Droid Sans Fallback" charset="0"/>
              <a:cs typeface="Droid Sans Fallback" charset="0"/>
            </a:endParaRPr>
          </a:p>
          <a:p>
            <a:pPr eaLnBrk="1" hangingPunct="1">
              <a:spcBef>
                <a:spcPts val="500"/>
              </a:spcBef>
              <a:buClrTx/>
              <a:buFontTx/>
              <a:buNone/>
            </a:pPr>
            <a:endParaRPr lang="en-US" altLang="en-US" sz="2000" dirty="0">
              <a:solidFill>
                <a:srgbClr val="FFFF99"/>
              </a:solidFill>
              <a:latin typeface="Times New Roman" panose="02020603050405020304" pitchFamily="18" charset="0"/>
              <a:ea typeface="Droid Sans Fallback" charset="0"/>
              <a:cs typeface="Droid Sans Fallback" charset="0"/>
            </a:endParaRPr>
          </a:p>
          <a:p>
            <a:pPr eaLnBrk="1" hangingPunct="1">
              <a:spcBef>
                <a:spcPct val="0"/>
              </a:spcBef>
            </a:pPr>
            <a:r>
              <a:rPr lang="en-US" altLang="en-US" sz="2400" dirty="0" smtClean="0">
                <a:latin typeface="Book Antiqua" panose="02040602050305030304" pitchFamily="18" charset="0"/>
                <a:ea typeface="Droid Sans Fallback" charset="0"/>
                <a:cs typeface="Droid Sans Fallback" charset="0"/>
              </a:rPr>
              <a:t>Releases  in  multiple  phases :</a:t>
            </a:r>
          </a:p>
          <a:p>
            <a:pPr eaLnBrk="1" hangingPunct="1">
              <a:spcBef>
                <a:spcPct val="0"/>
              </a:spcBef>
            </a:pPr>
            <a:endParaRPr lang="en-US" altLang="en-US" sz="2000" dirty="0">
              <a:latin typeface="Book Antiqua" panose="02040602050305030304" pitchFamily="18" charset="0"/>
              <a:ea typeface="Droid Sans Fallback" charset="0"/>
              <a:cs typeface="Droid Sans Fallback" charset="0"/>
            </a:endParaRPr>
          </a:p>
          <a:p>
            <a:pPr eaLnBrk="1" hangingPunct="1">
              <a:spcBef>
                <a:spcPct val="0"/>
              </a:spcBef>
            </a:pPr>
            <a:r>
              <a:rPr lang="en-US" altLang="en-US" sz="2400" dirty="0">
                <a:latin typeface="Book Antiqua" panose="02040602050305030304" pitchFamily="18" charset="0"/>
                <a:ea typeface="Droid Sans Fallback" charset="0"/>
                <a:cs typeface="Droid Sans Fallback" charset="0"/>
              </a:rPr>
              <a:t>1</a:t>
            </a:r>
            <a:r>
              <a:rPr lang="en-US" altLang="en-US" sz="2200" dirty="0">
                <a:latin typeface="Book Antiqua" panose="02040602050305030304" pitchFamily="18" charset="0"/>
                <a:ea typeface="Droid Sans Fallback" charset="0"/>
                <a:cs typeface="Droid Sans Fallback" charset="0"/>
              </a:rPr>
              <a:t>.  </a:t>
            </a:r>
            <a:r>
              <a:rPr lang="en-US" altLang="en-US" sz="2200" dirty="0" smtClean="0">
                <a:latin typeface="Book Antiqua" panose="02040602050305030304" pitchFamily="18" charset="0"/>
                <a:ea typeface="Droid Sans Fallback" charset="0"/>
                <a:cs typeface="Droid Sans Fallback" charset="0"/>
              </a:rPr>
              <a:t>First release of 8 antenna trial system – way back in September </a:t>
            </a:r>
            <a:r>
              <a:rPr lang="en-US" altLang="en-US" sz="2200" dirty="0" smtClean="0">
                <a:latin typeface="Book Antiqua" panose="02040602050305030304" pitchFamily="18" charset="0"/>
                <a:ea typeface="Droid Sans Fallback" charset="0"/>
                <a:cs typeface="Droid Sans Fallback" charset="0"/>
              </a:rPr>
              <a:t>2013.</a:t>
            </a:r>
            <a:endParaRPr lang="en-US" altLang="en-US" sz="2200" dirty="0">
              <a:latin typeface="Book Antiqua" panose="02040602050305030304" pitchFamily="18" charset="0"/>
              <a:ea typeface="Droid Sans Fallback" charset="0"/>
              <a:cs typeface="Droid Sans Fallback" charset="0"/>
            </a:endParaRPr>
          </a:p>
          <a:p>
            <a:pPr eaLnBrk="1" hangingPunct="1">
              <a:spcBef>
                <a:spcPct val="0"/>
              </a:spcBef>
            </a:pPr>
            <a:endParaRPr lang="en-US" altLang="en-US" sz="1400" dirty="0" smtClean="0">
              <a:latin typeface="Book Antiqua" panose="02040602050305030304" pitchFamily="18" charset="0"/>
              <a:ea typeface="Droid Sans Fallback" charset="0"/>
              <a:cs typeface="Droid Sans Fallback" charset="0"/>
            </a:endParaRPr>
          </a:p>
          <a:p>
            <a:pPr eaLnBrk="1" hangingPunct="1">
              <a:spcBef>
                <a:spcPct val="0"/>
              </a:spcBef>
            </a:pPr>
            <a:r>
              <a:rPr lang="en-US" altLang="en-US" sz="2200" dirty="0" smtClean="0">
                <a:latin typeface="Book Antiqua" panose="02040602050305030304" pitchFamily="18" charset="0"/>
                <a:ea typeface="Droid Sans Fallback" charset="0"/>
                <a:cs typeface="Droid Sans Fallback" charset="0"/>
              </a:rPr>
              <a:t>2.  </a:t>
            </a:r>
            <a:r>
              <a:rPr lang="en-US" altLang="en-US" sz="2200" dirty="0">
                <a:latin typeface="Book Antiqua" panose="02040602050305030304" pitchFamily="18" charset="0"/>
                <a:ea typeface="Droid Sans Fallback" charset="0"/>
                <a:cs typeface="Droid Sans Fallback" charset="0"/>
              </a:rPr>
              <a:t>R</a:t>
            </a:r>
            <a:r>
              <a:rPr lang="en-US" altLang="en-US" sz="2200" dirty="0" smtClean="0">
                <a:latin typeface="Book Antiqua" panose="02040602050305030304" pitchFamily="18" charset="0"/>
                <a:ea typeface="Droid Sans Fallback" charset="0"/>
                <a:cs typeface="Droid Sans Fallback" charset="0"/>
              </a:rPr>
              <a:t>elease of 16 antenna system for internal users – September 2015.</a:t>
            </a:r>
            <a:endParaRPr lang="en-US" altLang="en-US" sz="2200" dirty="0">
              <a:latin typeface="Book Antiqua" panose="02040602050305030304" pitchFamily="18" charset="0"/>
              <a:ea typeface="Droid Sans Fallback" charset="0"/>
              <a:cs typeface="Droid Sans Fallback" charset="0"/>
            </a:endParaRPr>
          </a:p>
          <a:p>
            <a:pPr eaLnBrk="1" hangingPunct="1">
              <a:spcBef>
                <a:spcPct val="0"/>
              </a:spcBef>
            </a:pPr>
            <a:endParaRPr lang="en-US" altLang="en-US" sz="1400" dirty="0" smtClean="0">
              <a:latin typeface="Book Antiqua" panose="02040602050305030304" pitchFamily="18" charset="0"/>
              <a:ea typeface="Droid Sans Fallback" charset="0"/>
              <a:cs typeface="Droid Sans Fallback" charset="0"/>
            </a:endParaRPr>
          </a:p>
          <a:p>
            <a:pPr eaLnBrk="1" hangingPunct="1">
              <a:spcBef>
                <a:spcPct val="0"/>
              </a:spcBef>
            </a:pPr>
            <a:r>
              <a:rPr lang="en-US" altLang="en-US" sz="2200" dirty="0" smtClean="0">
                <a:latin typeface="Book Antiqua" panose="02040602050305030304" pitchFamily="18" charset="0"/>
                <a:ea typeface="Droid Sans Fallback" charset="0"/>
                <a:cs typeface="Droid Sans Fallback" charset="0"/>
              </a:rPr>
              <a:t>3.  Release of  16 antenna system for all users  -- April 2016 .</a:t>
            </a:r>
          </a:p>
          <a:p>
            <a:pPr eaLnBrk="1" hangingPunct="1">
              <a:spcBef>
                <a:spcPct val="0"/>
              </a:spcBef>
            </a:pPr>
            <a:endParaRPr lang="en-US" altLang="en-US" sz="1400" dirty="0" smtClean="0">
              <a:latin typeface="Book Antiqua" panose="02040602050305030304" pitchFamily="18" charset="0"/>
              <a:ea typeface="Droid Sans Fallback" charset="0"/>
              <a:cs typeface="Droid Sans Fallback" charset="0"/>
            </a:endParaRPr>
          </a:p>
          <a:p>
            <a:pPr eaLnBrk="1" hangingPunct="1">
              <a:spcBef>
                <a:spcPct val="0"/>
              </a:spcBef>
            </a:pPr>
            <a:r>
              <a:rPr lang="en-US" altLang="en-US" sz="2200" dirty="0" smtClean="0">
                <a:solidFill>
                  <a:srgbClr val="00B0F0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rPr>
              <a:t>4.  Now </a:t>
            </a:r>
            <a:r>
              <a:rPr lang="en-US" altLang="en-US" sz="2200" dirty="0">
                <a:solidFill>
                  <a:srgbClr val="00B0F0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rPr>
              <a:t>happening  :  Release of a 30 </a:t>
            </a:r>
            <a:r>
              <a:rPr lang="en-US" altLang="en-US" sz="2200" dirty="0" smtClean="0">
                <a:solidFill>
                  <a:srgbClr val="00B0F0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rPr>
              <a:t>antenna system </a:t>
            </a:r>
            <a:r>
              <a:rPr lang="en-US" altLang="en-US" sz="2200" dirty="0">
                <a:solidFill>
                  <a:srgbClr val="00B0F0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rPr>
              <a:t>with 2 bands fully functional : Band 5 (1000 to 1450 MHz) and Band 3 (250-500 MHz) </a:t>
            </a:r>
            <a:r>
              <a:rPr lang="en-US" altLang="en-US" sz="2200" dirty="0" smtClean="0">
                <a:solidFill>
                  <a:srgbClr val="00B0F0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rPr>
              <a:t>     --  </a:t>
            </a:r>
            <a:r>
              <a:rPr lang="en-US" altLang="en-US" sz="2200" dirty="0">
                <a:solidFill>
                  <a:srgbClr val="00B0F0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rPr>
              <a:t>October-November 2016 </a:t>
            </a:r>
            <a:r>
              <a:rPr lang="en-US" altLang="en-US" sz="2200" dirty="0" smtClean="0">
                <a:solidFill>
                  <a:srgbClr val="00B0F0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rPr>
              <a:t>  (</a:t>
            </a:r>
            <a:r>
              <a:rPr lang="en-US" altLang="en-US" sz="2200" dirty="0">
                <a:solidFill>
                  <a:srgbClr val="00B0F0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rPr>
              <a:t>GTAC Cycle 31) </a:t>
            </a:r>
          </a:p>
          <a:p>
            <a:pPr eaLnBrk="1" hangingPunct="1">
              <a:spcBef>
                <a:spcPct val="0"/>
              </a:spcBef>
            </a:pPr>
            <a:endParaRPr lang="en-US" altLang="en-US" sz="1400" dirty="0" smtClean="0">
              <a:solidFill>
                <a:srgbClr val="00B0F0"/>
              </a:solidFill>
              <a:latin typeface="Book Antiqua" panose="02040602050305030304" pitchFamily="18" charset="0"/>
              <a:ea typeface="Droid Sans Fallback" charset="0"/>
              <a:cs typeface="Droid Sans Fallback" charset="0"/>
            </a:endParaRPr>
          </a:p>
          <a:p>
            <a:pPr eaLnBrk="1" hangingPunct="1">
              <a:spcBef>
                <a:spcPct val="0"/>
              </a:spcBef>
            </a:pPr>
            <a:r>
              <a:rPr lang="en-US" altLang="en-US" sz="2200" dirty="0" smtClean="0">
                <a:solidFill>
                  <a:srgbClr val="00B0F0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rPr>
              <a:t>5.  In </a:t>
            </a:r>
            <a:r>
              <a:rPr lang="en-US" altLang="en-US" sz="2200" dirty="0" smtClean="0">
                <a:solidFill>
                  <a:srgbClr val="00B0F0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rPr>
              <a:t>the future   :   Release of fully upgraded GMRT  :   30 antenna configuration with  all 4  bands fully functional --  September 2017.</a:t>
            </a:r>
            <a:r>
              <a:rPr lang="en-US" altLang="en-US" sz="2200" dirty="0" smtClean="0">
                <a:latin typeface="Book Antiqua" panose="02040602050305030304" pitchFamily="18" charset="0"/>
                <a:ea typeface="Droid Sans Fallback" charset="0"/>
                <a:cs typeface="Droid Sans Fallback" charset="0"/>
              </a:rPr>
              <a:t>  </a:t>
            </a:r>
            <a:endParaRPr lang="en-US" altLang="en-US" sz="2200" dirty="0" smtClean="0">
              <a:latin typeface="Book Antiqua" panose="02040602050305030304" pitchFamily="18" charset="0"/>
              <a:ea typeface="Droid Sans Fallback" charset="0"/>
              <a:cs typeface="Droid Sans Fallback" charset="0"/>
            </a:endParaRPr>
          </a:p>
          <a:p>
            <a:pPr eaLnBrk="1" hangingPunct="1">
              <a:spcBef>
                <a:spcPct val="0"/>
              </a:spcBef>
            </a:pPr>
            <a:endParaRPr lang="en-US" altLang="en-US" sz="2200" dirty="0" smtClean="0">
              <a:latin typeface="Book Antiqua" panose="02040602050305030304" pitchFamily="18" charset="0"/>
              <a:ea typeface="Droid Sans Fallback" charset="0"/>
              <a:cs typeface="Droid Sans Fallback" charset="0"/>
            </a:endParaRPr>
          </a:p>
          <a:p>
            <a:pPr eaLnBrk="1" hangingPunct="1">
              <a:spcBef>
                <a:spcPct val="0"/>
              </a:spcBef>
            </a:pPr>
            <a:r>
              <a:rPr lang="en-US" altLang="en-US" sz="2200" dirty="0" smtClean="0">
                <a:latin typeface="Book Antiqua" panose="02040602050305030304" pitchFamily="18" charset="0"/>
                <a:ea typeface="Droid Sans Fallback" charset="0"/>
                <a:cs typeface="Droid Sans Fallback" charset="0"/>
                <a:sym typeface="Wingdings" panose="05000000000000000000" pitchFamily="2" charset="2"/>
              </a:rPr>
              <a:t>  </a:t>
            </a:r>
            <a:r>
              <a:rPr lang="en-US" altLang="en-US" sz="2200" dirty="0" smtClean="0">
                <a:latin typeface="Book Antiqua" panose="02040602050305030304" pitchFamily="18" charset="0"/>
                <a:ea typeface="Droid Sans Fallback" charset="0"/>
                <a:cs typeface="Droid Sans Fallback" charset="0"/>
              </a:rPr>
              <a:t>This is well positioned in time to provide valuable learnings for science with the SKA </a:t>
            </a:r>
          </a:p>
          <a:p>
            <a:pPr eaLnBrk="1" hangingPunct="1">
              <a:lnSpc>
                <a:spcPct val="150000"/>
              </a:lnSpc>
              <a:spcBef>
                <a:spcPct val="0"/>
              </a:spcBef>
            </a:pPr>
            <a:endParaRPr lang="en-US" altLang="en-US" sz="2200" dirty="0" smtClean="0">
              <a:latin typeface="Book Antiqua" panose="02040602050305030304" pitchFamily="18" charset="0"/>
              <a:ea typeface="Droid Sans Fallback" charset="0"/>
              <a:cs typeface="Droid Sans Fallback" charset="0"/>
            </a:endParaRPr>
          </a:p>
          <a:p>
            <a:pPr eaLnBrk="1" hangingPunct="1">
              <a:spcBef>
                <a:spcPct val="0"/>
              </a:spcBef>
            </a:pPr>
            <a:endParaRPr lang="en-US" altLang="en-US" sz="2800" dirty="0">
              <a:latin typeface="Book Antiqua" panose="02040602050305030304" pitchFamily="18" charset="0"/>
              <a:ea typeface="Droid Sans Fallback" charset="0"/>
              <a:cs typeface="Droid Sans Fallback" charset="0"/>
            </a:endParaRPr>
          </a:p>
          <a:p>
            <a:pPr eaLnBrk="1" hangingPunct="1">
              <a:spcBef>
                <a:spcPct val="0"/>
              </a:spcBef>
            </a:pPr>
            <a:endParaRPr lang="en-US" altLang="en-US" sz="2800" dirty="0">
              <a:latin typeface="Book Antiqua" panose="02040602050305030304" pitchFamily="18" charset="0"/>
              <a:ea typeface="Droid Sans Fallback" charset="0"/>
              <a:cs typeface="Droid Sans Fallback" charset="0"/>
            </a:endParaRPr>
          </a:p>
          <a:p>
            <a:pPr eaLnBrk="1" hangingPunct="1">
              <a:spcBef>
                <a:spcPts val="500"/>
              </a:spcBef>
              <a:buClr>
                <a:srgbClr val="FF0000"/>
              </a:buClr>
              <a:buFont typeface="Wingdings" panose="05000000000000000000" pitchFamily="2" charset="2"/>
              <a:buChar char=""/>
            </a:pPr>
            <a:endParaRPr lang="en-US" altLang="en-US" sz="2800" dirty="0">
              <a:solidFill>
                <a:srgbClr val="FFFF99"/>
              </a:solidFill>
              <a:latin typeface="Times New Roman" panose="02020603050405020304" pitchFamily="18" charset="0"/>
              <a:ea typeface="Droid Sans Fallback" charset="0"/>
              <a:cs typeface="Droid Sans Fallback" charset="0"/>
            </a:endParaRPr>
          </a:p>
          <a:p>
            <a:pPr lvl="1" eaLnBrk="1" hangingPunct="1">
              <a:spcBef>
                <a:spcPts val="500"/>
              </a:spcBef>
              <a:buClrTx/>
              <a:buFontTx/>
              <a:buNone/>
            </a:pPr>
            <a:endParaRPr lang="en-US" altLang="en-US" sz="2400" dirty="0">
              <a:solidFill>
                <a:srgbClr val="FFFF99"/>
              </a:solidFill>
              <a:latin typeface="Times New Roman" panose="02020603050405020304" pitchFamily="18" charset="0"/>
              <a:ea typeface="Droid Sans Fallback" charset="0"/>
              <a:cs typeface="Droid Sans Fallback" charset="0"/>
            </a:endParaRPr>
          </a:p>
        </p:txBody>
      </p:sp>
      <p:pic>
        <p:nvPicPr>
          <p:cNvPr id="532484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766763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32485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89875" y="0"/>
            <a:ext cx="1254125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972034932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578" name="Text Box 1"/>
          <p:cNvSpPr txBox="1">
            <a:spLocks noChangeArrowheads="1"/>
          </p:cNvSpPr>
          <p:nvPr/>
        </p:nvSpPr>
        <p:spPr bwMode="auto">
          <a:xfrm>
            <a:off x="457200" y="42706"/>
            <a:ext cx="8226425" cy="793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 anchorCtr="1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Arial" panose="020B0604020202020204" pitchFamily="34" charset="0"/>
                <a:ea typeface="WenQuanYi Micro Hei" charset="0"/>
                <a:cs typeface="WenQuanYi Micro Hei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Arial" panose="020B0604020202020204" pitchFamily="34" charset="0"/>
                <a:ea typeface="WenQuanYi Micro Hei" charset="0"/>
                <a:cs typeface="WenQuanYi Micro Hei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WenQuanYi Micro Hei" charset="0"/>
                <a:cs typeface="WenQuanYi Micro Hei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WenQuanYi Micro Hei" charset="0"/>
                <a:cs typeface="WenQuanYi Micro Hei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WenQuanYi Micro Hei" charset="0"/>
                <a:cs typeface="WenQuanYi Micro Hei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WenQuanYi Micro Hei" charset="0"/>
                <a:cs typeface="WenQuanYi Micro Hei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WenQuanYi Micro Hei" charset="0"/>
                <a:cs typeface="WenQuanYi Micro Hei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WenQuanYi Micro Hei" charset="0"/>
                <a:cs typeface="WenQuanYi Micro Hei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WenQuanYi Micro Hei" charset="0"/>
                <a:cs typeface="WenQuanYi Micro Hei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sz="4400" dirty="0" smtClean="0">
                <a:solidFill>
                  <a:srgbClr val="FFFF00"/>
                </a:solidFill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Summary  </a:t>
            </a:r>
            <a:r>
              <a:rPr lang="en-US" altLang="en-US" sz="4400" dirty="0" smtClean="0">
                <a:solidFill>
                  <a:srgbClr val="FFFF00"/>
                </a:solidFill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 </a:t>
            </a:r>
            <a:endParaRPr lang="en-US" altLang="en-US" sz="4400" dirty="0">
              <a:solidFill>
                <a:srgbClr val="FFFF00"/>
              </a:solidFill>
              <a:latin typeface="Times New Roman" panose="02020603050405020304" pitchFamily="18" charset="0"/>
              <a:ea typeface="Droid Sans Fallback" charset="0"/>
              <a:cs typeface="Times New Roman" panose="02020603050405020304" pitchFamily="18" charset="0"/>
            </a:endParaRPr>
          </a:p>
        </p:txBody>
      </p:sp>
      <p:sp>
        <p:nvSpPr>
          <p:cNvPr id="536579" name="Text Box 2"/>
          <p:cNvSpPr txBox="1">
            <a:spLocks noChangeArrowheads="1"/>
          </p:cNvSpPr>
          <p:nvPr/>
        </p:nvSpPr>
        <p:spPr bwMode="auto">
          <a:xfrm>
            <a:off x="2895600" y="4267200"/>
            <a:ext cx="3810000" cy="1905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en-US">
              <a:ea typeface="WenQuanYi Micro Hei" charset="0"/>
              <a:cs typeface="WenQuanYi Micro Hei" charset="0"/>
            </a:endParaRPr>
          </a:p>
        </p:txBody>
      </p:sp>
      <p:grpSp>
        <p:nvGrpSpPr>
          <p:cNvPr id="536580" name="Group 3"/>
          <p:cNvGrpSpPr>
            <a:grpSpLocks/>
          </p:cNvGrpSpPr>
          <p:nvPr/>
        </p:nvGrpSpPr>
        <p:grpSpPr bwMode="auto">
          <a:xfrm>
            <a:off x="2286000" y="3766545"/>
            <a:ext cx="4267200" cy="2750690"/>
            <a:chOff x="816" y="720"/>
            <a:chExt cx="4000" cy="2999"/>
          </a:xfrm>
        </p:grpSpPr>
        <p:pic>
          <p:nvPicPr>
            <p:cNvPr id="536582" name="Picture 4"/>
            <p:cNvPicPr>
              <a:picLocks noChangeAspect="1" noChangeArrowheads="1"/>
            </p:cNvPicPr>
            <p:nvPr/>
          </p:nvPicPr>
          <p:blipFill>
            <a:blip r:embed="rId3" cstate="print">
              <a:lum contrast="12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6" y="720"/>
              <a:ext cx="4000" cy="29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>
                      <a:lum contrast="12000"/>
                    </a:blip>
                    <a:srcRect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  <p:sp>
          <p:nvSpPr>
            <p:cNvPr id="536583" name="Text Box 5"/>
            <p:cNvSpPr txBox="1">
              <a:spLocks noChangeArrowheads="1"/>
            </p:cNvSpPr>
            <p:nvPr/>
          </p:nvSpPr>
          <p:spPr bwMode="auto">
            <a:xfrm>
              <a:off x="816" y="720"/>
              <a:ext cx="4000" cy="29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endParaRPr lang="en-US" altLang="en-US">
                <a:ea typeface="WenQuanYi Micro Hei" charset="0"/>
                <a:cs typeface="WenQuanYi Micro Hei" charset="0"/>
              </a:endParaRPr>
            </a:p>
          </p:txBody>
        </p:sp>
      </p:grpSp>
      <p:sp>
        <p:nvSpPr>
          <p:cNvPr id="366598" name="Text Box 6"/>
          <p:cNvSpPr txBox="1">
            <a:spLocks noChangeArrowheads="1"/>
          </p:cNvSpPr>
          <p:nvPr/>
        </p:nvSpPr>
        <p:spPr bwMode="auto">
          <a:xfrm>
            <a:off x="533400" y="6014434"/>
            <a:ext cx="8226425" cy="83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720" tIns="45360" rIns="90720" bIns="45360" anchor="ctr" anchorCtr="1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US" altLang="en-US" sz="3600" dirty="0" smtClean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Questions ? </a:t>
            </a:r>
            <a:r>
              <a:rPr lang="en-US" altLang="en-US" sz="3600" dirty="0" smtClean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altLang="en-US" sz="3600" dirty="0" smtClean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Text Box 9"/>
          <p:cNvSpPr txBox="1">
            <a:spLocks noChangeArrowheads="1"/>
          </p:cNvSpPr>
          <p:nvPr/>
        </p:nvSpPr>
        <p:spPr bwMode="auto">
          <a:xfrm>
            <a:off x="151036" y="439581"/>
            <a:ext cx="9102275" cy="15051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1080" tIns="46800" rIns="91080" bIns="468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ahoma" panose="020B0604030504040204" pitchFamily="34" charset="0"/>
                <a:ea typeface="DejaVu Sans" charset="0"/>
                <a:cs typeface="DejaVu Sans" charset="0"/>
              </a:defRPr>
            </a:lvl9pPr>
          </a:lstStyle>
          <a:p>
            <a:pPr eaLnBrk="1" hangingPunct="1">
              <a:buClrTx/>
              <a:buFontTx/>
              <a:buNone/>
            </a:pPr>
            <a:endParaRPr lang="en-US" altLang="en-US" sz="2200" dirty="0">
              <a:latin typeface="Times New Roman" panose="02020603050405020304" pitchFamily="18" charset="0"/>
              <a:ea typeface="Droid Sans Fallback" charset="0"/>
              <a:cs typeface="Times New Roman" panose="02020603050405020304" pitchFamily="18" charset="0"/>
            </a:endParaRPr>
          </a:p>
          <a:p>
            <a:pPr marL="342900" indent="-342900" eaLnBrk="1" hangingPunct="1">
              <a:buClrTx/>
              <a:buFont typeface="Wingdings" panose="05000000000000000000" pitchFamily="2" charset="2"/>
              <a:buChar char="§"/>
            </a:pPr>
            <a:r>
              <a:rPr lang="en-US" altLang="en-US" sz="2200" dirty="0" smtClean="0"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In terms of</a:t>
            </a:r>
            <a:r>
              <a:rPr lang="en-US" altLang="en-US" sz="2200" dirty="0" smtClean="0">
                <a:solidFill>
                  <a:srgbClr val="00B0F0"/>
                </a:solidFill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   </a:t>
            </a:r>
            <a:r>
              <a:rPr lang="en-US" altLang="en-US" sz="2200" dirty="0" smtClean="0">
                <a:solidFill>
                  <a:srgbClr val="00B0F0"/>
                </a:solidFill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capabilities, </a:t>
            </a:r>
            <a:endParaRPr lang="en-US" altLang="en-US" sz="2200" dirty="0" smtClean="0">
              <a:solidFill>
                <a:srgbClr val="00B0F0"/>
              </a:solidFill>
              <a:latin typeface="Times New Roman" panose="02020603050405020304" pitchFamily="18" charset="0"/>
              <a:ea typeface="Droid Sans Fallback" charset="0"/>
              <a:cs typeface="Times New Roman" panose="02020603050405020304" pitchFamily="18" charset="0"/>
            </a:endParaRPr>
          </a:p>
          <a:p>
            <a:pPr eaLnBrk="1" hangingPunct="1">
              <a:buClrTx/>
            </a:pPr>
            <a:r>
              <a:rPr lang="en-US" altLang="en-US" sz="2200" dirty="0" smtClean="0">
                <a:solidFill>
                  <a:srgbClr val="00B0F0"/>
                </a:solidFill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                              techniques,</a:t>
            </a:r>
          </a:p>
          <a:p>
            <a:pPr eaLnBrk="1" hangingPunct="1">
              <a:buClrTx/>
            </a:pPr>
            <a:r>
              <a:rPr lang="en-US" altLang="en-US" sz="2200" dirty="0">
                <a:solidFill>
                  <a:srgbClr val="00B0F0"/>
                </a:solidFill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 </a:t>
            </a:r>
            <a:r>
              <a:rPr lang="en-US" altLang="en-US" sz="2200" dirty="0" smtClean="0">
                <a:solidFill>
                  <a:srgbClr val="00B0F0"/>
                </a:solidFill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                                </a:t>
            </a:r>
            <a:r>
              <a:rPr lang="en-US" altLang="en-US" sz="2200" dirty="0" smtClean="0">
                <a:solidFill>
                  <a:srgbClr val="00B0F0"/>
                </a:solidFill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science potential, </a:t>
            </a:r>
          </a:p>
          <a:p>
            <a:pPr eaLnBrk="1" hangingPunct="1">
              <a:buClrTx/>
            </a:pPr>
            <a:r>
              <a:rPr lang="en-US" altLang="en-US" sz="2200" dirty="0">
                <a:solidFill>
                  <a:srgbClr val="00B0F0"/>
                </a:solidFill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 </a:t>
            </a:r>
            <a:r>
              <a:rPr lang="en-US" altLang="en-US" sz="2200" dirty="0" smtClean="0">
                <a:solidFill>
                  <a:srgbClr val="00B0F0"/>
                </a:solidFill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                                    </a:t>
            </a:r>
            <a:r>
              <a:rPr lang="en-US" altLang="en-US" sz="2200" dirty="0" smtClean="0">
                <a:solidFill>
                  <a:srgbClr val="00B0F0"/>
                </a:solidFill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timeline of realization, </a:t>
            </a:r>
            <a:r>
              <a:rPr lang="en-US" altLang="en-US" sz="2200" dirty="0" smtClean="0"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 </a:t>
            </a:r>
          </a:p>
          <a:p>
            <a:pPr eaLnBrk="1" hangingPunct="1">
              <a:buClrTx/>
            </a:pPr>
            <a:r>
              <a:rPr lang="en-US" altLang="en-US" sz="2200" dirty="0"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 </a:t>
            </a:r>
            <a:r>
              <a:rPr lang="en-US" altLang="en-US" sz="2200" dirty="0" smtClean="0"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                                           </a:t>
            </a:r>
            <a:r>
              <a:rPr lang="en-US" altLang="en-US" sz="2200" dirty="0" smtClean="0"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the  </a:t>
            </a:r>
            <a:r>
              <a:rPr lang="en-US" altLang="en-US" sz="2200" dirty="0" err="1" smtClean="0"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uGMRT</a:t>
            </a:r>
            <a:r>
              <a:rPr lang="en-US" altLang="en-US" sz="2200" dirty="0" smtClean="0"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 is well positioned  as </a:t>
            </a:r>
          </a:p>
          <a:p>
            <a:pPr eaLnBrk="1" hangingPunct="1">
              <a:buClrTx/>
            </a:pPr>
            <a:r>
              <a:rPr lang="en-US" altLang="en-US" sz="2200" dirty="0"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 </a:t>
            </a:r>
            <a:r>
              <a:rPr lang="en-US" altLang="en-US" sz="2200" dirty="0" smtClean="0"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                                               </a:t>
            </a:r>
            <a:r>
              <a:rPr lang="en-US" altLang="en-US" sz="2200" dirty="0" smtClean="0">
                <a:latin typeface="Times New Roman" panose="02020603050405020304" pitchFamily="18" charset="0"/>
                <a:ea typeface="Droid Sans Fallback" charset="0"/>
                <a:cs typeface="Times New Roman" panose="02020603050405020304" pitchFamily="18" charset="0"/>
              </a:rPr>
              <a:t>as a stepping stone to the SKA - I </a:t>
            </a:r>
            <a:endParaRPr lang="en-US" altLang="en-US" sz="2200" dirty="0">
              <a:latin typeface="Times New Roman" panose="02020603050405020304" pitchFamily="18" charset="0"/>
              <a:ea typeface="Droid Sans Fallback" charset="0"/>
              <a:cs typeface="Times New Roman" panose="02020603050405020304" pitchFamily="18" charset="0"/>
            </a:endParaRPr>
          </a:p>
          <a:p>
            <a:pPr eaLnBrk="1" hangingPunct="1">
              <a:buClrTx/>
              <a:buFontTx/>
              <a:buNone/>
            </a:pPr>
            <a:endParaRPr lang="en-US" altLang="en-US" sz="2200" dirty="0">
              <a:latin typeface="Times New Roman" panose="02020603050405020304" pitchFamily="18" charset="0"/>
              <a:ea typeface="Droid Sans Fallback" charset="0"/>
              <a:cs typeface="Times New Roman" panose="02020603050405020304" pitchFamily="18" charset="0"/>
            </a:endParaRPr>
          </a:p>
          <a:p>
            <a:pPr eaLnBrk="1" hangingPunct="1">
              <a:buClrTx/>
              <a:buFontTx/>
              <a:buNone/>
            </a:pPr>
            <a:endParaRPr lang="en-US" altLang="en-US" sz="2200" dirty="0">
              <a:latin typeface="Times New Roman" panose="02020603050405020304" pitchFamily="18" charset="0"/>
              <a:ea typeface="Droid Sans Fallback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Text Box 1"/>
          <p:cNvSpPr txBox="1">
            <a:spLocks noChangeArrowheads="1"/>
          </p:cNvSpPr>
          <p:nvPr/>
        </p:nvSpPr>
        <p:spPr bwMode="auto">
          <a:xfrm>
            <a:off x="685800" y="152400"/>
            <a:ext cx="7772400" cy="685800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/>
          <a:lstStyle/>
          <a:p>
            <a:pPr algn="ctr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US" sz="3600" b="1" dirty="0">
                <a:solidFill>
                  <a:srgbClr val="C0C0C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ea typeface="+mn-ea"/>
              </a:rPr>
              <a:t> </a:t>
            </a:r>
            <a:r>
              <a:rPr lang="en-US" sz="4000" dirty="0">
                <a:solidFill>
                  <a:srgbClr val="FFFF00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Dedication  of  the  GMRT</a:t>
            </a:r>
            <a:endParaRPr lang="en-US" sz="3600" dirty="0">
              <a:solidFill>
                <a:srgbClr val="FFFF00"/>
              </a:solidFill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44034" name="Text Box 2"/>
          <p:cNvSpPr txBox="1">
            <a:spLocks noChangeArrowheads="1"/>
          </p:cNvSpPr>
          <p:nvPr/>
        </p:nvSpPr>
        <p:spPr bwMode="auto">
          <a:xfrm>
            <a:off x="228600" y="1219200"/>
            <a:ext cx="8610600" cy="1655763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/>
          <a:lstStyle/>
          <a:p>
            <a:pPr>
              <a:spcBef>
                <a:spcPts val="500"/>
              </a:spcBef>
              <a:buClr>
                <a:srgbClr val="C0C0C0"/>
              </a:buClr>
              <a:buSzPct val="115000"/>
              <a:buFont typeface="Times New Roman" panose="02020603050405020304" pitchFamily="18" charset="0"/>
              <a:buNone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/>
            </a:pPr>
            <a:r>
              <a:rPr lang="en-US" sz="2200" dirty="0">
                <a:solidFill>
                  <a:srgbClr val="FFFFFF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The Giant </a:t>
            </a:r>
            <a:r>
              <a:rPr lang="en-US" sz="2200" dirty="0" err="1">
                <a:solidFill>
                  <a:srgbClr val="FFFFFF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Metrewave</a:t>
            </a:r>
            <a:r>
              <a:rPr lang="en-US" sz="2200" dirty="0">
                <a:solidFill>
                  <a:srgbClr val="FFFFFF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 Radio Telescope was  dedicated to the World Scientific Community by the Chairman of TIFR Council, Shri </a:t>
            </a:r>
            <a:r>
              <a:rPr lang="en-US" sz="2200" dirty="0" err="1">
                <a:solidFill>
                  <a:srgbClr val="FFFFFF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Ratan</a:t>
            </a:r>
            <a:r>
              <a:rPr lang="en-US" sz="2200" dirty="0">
                <a:solidFill>
                  <a:srgbClr val="FFFFFF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 Tata.</a:t>
            </a:r>
          </a:p>
        </p:txBody>
      </p:sp>
      <p:grpSp>
        <p:nvGrpSpPr>
          <p:cNvPr id="337924" name="Group 3"/>
          <p:cNvGrpSpPr>
            <a:grpSpLocks/>
          </p:cNvGrpSpPr>
          <p:nvPr/>
        </p:nvGrpSpPr>
        <p:grpSpPr bwMode="auto">
          <a:xfrm>
            <a:off x="1922463" y="2438400"/>
            <a:ext cx="5332412" cy="3460750"/>
            <a:chOff x="2256" y="1104"/>
            <a:chExt cx="3359" cy="2180"/>
          </a:xfrm>
        </p:grpSpPr>
        <p:pic>
          <p:nvPicPr>
            <p:cNvPr id="337926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56" y="1104"/>
              <a:ext cx="3360" cy="21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pic>
        <p:sp>
          <p:nvSpPr>
            <p:cNvPr id="337927" name="Text Box 5"/>
            <p:cNvSpPr txBox="1">
              <a:spLocks noChangeArrowheads="1"/>
            </p:cNvSpPr>
            <p:nvPr/>
          </p:nvSpPr>
          <p:spPr bwMode="auto">
            <a:xfrm>
              <a:off x="2256" y="1104"/>
              <a:ext cx="3360" cy="21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1" hangingPunct="1">
                <a:spcBef>
                  <a:spcPts val="500"/>
                </a:spcBef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endParaRPr lang="en-US" altLang="en-US" sz="2000" b="1">
                <a:solidFill>
                  <a:srgbClr val="FFFFFF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44038" name="Rectangle 6"/>
          <p:cNvSpPr>
            <a:spLocks noChangeArrowheads="1"/>
          </p:cNvSpPr>
          <p:nvPr/>
        </p:nvSpPr>
        <p:spPr bwMode="auto">
          <a:xfrm>
            <a:off x="2112963" y="5943600"/>
            <a:ext cx="4953000" cy="457200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lIns="92160" tIns="46080" rIns="92160" bIns="46080"/>
          <a:lstStyle/>
          <a:p>
            <a:pPr algn="ctr" eaLnBrk="1" hangingPunct="1">
              <a:spcBef>
                <a:spcPts val="600"/>
              </a:spcBef>
              <a:buSzPct val="115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US" sz="2400" dirty="0">
                <a:solidFill>
                  <a:srgbClr val="33CC33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October  4,  2001</a:t>
            </a:r>
          </a:p>
        </p:txBody>
      </p:sp>
      <p:pic>
        <p:nvPicPr>
          <p:cNvPr id="8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766763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9" name="Picture 1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800" y="0"/>
            <a:ext cx="1219200" cy="846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slow">
    <p:random/>
  </p:transition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305" name="Text Box 1"/>
          <p:cNvSpPr txBox="1">
            <a:spLocks noChangeArrowheads="1"/>
          </p:cNvSpPr>
          <p:nvPr/>
        </p:nvSpPr>
        <p:spPr bwMode="auto">
          <a:xfrm>
            <a:off x="1243013" y="120650"/>
            <a:ext cx="6400800" cy="565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 anchorCtr="1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9pPr>
          </a:lstStyle>
          <a:p>
            <a:pPr algn="ctr" eaLnBrk="1" hangingPunct="1">
              <a:buClrTx/>
              <a:buFontTx/>
              <a:buNone/>
            </a:pPr>
            <a:r>
              <a:rPr lang="en-US" altLang="en-US" sz="3600">
                <a:solidFill>
                  <a:srgbClr val="FFFF00"/>
                </a:solidFill>
                <a:latin typeface="Times New Roman" panose="02020603050405020304" pitchFamily="18" charset="0"/>
              </a:rPr>
              <a:t>GMRT  :  Usage  Statistics </a:t>
            </a:r>
          </a:p>
        </p:txBody>
      </p:sp>
      <p:pic>
        <p:nvPicPr>
          <p:cNvPr id="35430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844550" cy="960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35430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800" y="0"/>
            <a:ext cx="1219200" cy="846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354308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9713" y="4000500"/>
            <a:ext cx="4137025" cy="2735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354309" name="Text Box 5"/>
          <p:cNvSpPr txBox="1">
            <a:spLocks noChangeArrowheads="1"/>
          </p:cNvSpPr>
          <p:nvPr/>
        </p:nvSpPr>
        <p:spPr bwMode="auto">
          <a:xfrm>
            <a:off x="303213" y="960438"/>
            <a:ext cx="4073525" cy="287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9pPr>
          </a:lstStyle>
          <a:p>
            <a:pPr>
              <a:lnSpc>
                <a:spcPct val="80000"/>
              </a:lnSpc>
              <a:spcBef>
                <a:spcPts val="600"/>
              </a:spcBef>
              <a:buClrTx/>
              <a:buFontTx/>
              <a:buNone/>
            </a:pPr>
            <a:endParaRPr lang="en-US" altLang="en-US" sz="2400">
              <a:latin typeface="Times New Roman" panose="02020603050405020304" pitchFamily="18" charset="0"/>
            </a:endParaRPr>
          </a:p>
          <a:p>
            <a:pPr>
              <a:lnSpc>
                <a:spcPct val="80000"/>
              </a:lnSpc>
              <a:spcBef>
                <a:spcPts val="550"/>
              </a:spcBef>
              <a:buClr>
                <a:srgbClr val="CCFFFF"/>
              </a:buClr>
              <a:buFont typeface="Wingdings" panose="05000000000000000000" pitchFamily="2" charset="2"/>
              <a:buChar char=""/>
            </a:pPr>
            <a:r>
              <a:rPr lang="en-US" altLang="en-US" sz="2200">
                <a:latin typeface="Times New Roman" panose="02020603050405020304" pitchFamily="18" charset="0"/>
              </a:rPr>
              <a:t>  GMRT sees users from all over the world :  distribution of Indian vs Foreign users is close to 45:55 </a:t>
            </a:r>
          </a:p>
          <a:p>
            <a:pPr>
              <a:lnSpc>
                <a:spcPct val="80000"/>
              </a:lnSpc>
              <a:spcBef>
                <a:spcPts val="550"/>
              </a:spcBef>
              <a:buClrTx/>
              <a:buFontTx/>
              <a:buNone/>
            </a:pPr>
            <a:endParaRPr lang="en-US" altLang="en-US" sz="2200">
              <a:latin typeface="Times New Roman" panose="02020603050405020304" pitchFamily="18" charset="0"/>
            </a:endParaRPr>
          </a:p>
          <a:p>
            <a:pPr>
              <a:lnSpc>
                <a:spcPct val="80000"/>
              </a:lnSpc>
              <a:spcBef>
                <a:spcPts val="550"/>
              </a:spcBef>
              <a:buClr>
                <a:srgbClr val="CCFFFF"/>
              </a:buClr>
              <a:buFont typeface="Wingdings" panose="05000000000000000000" pitchFamily="2" charset="2"/>
              <a:buChar char=""/>
            </a:pPr>
            <a:r>
              <a:rPr lang="en-US" altLang="en-US" sz="2200">
                <a:latin typeface="Times New Roman" panose="02020603050405020304" pitchFamily="18" charset="0"/>
              </a:rPr>
              <a:t>  The GMRT has been  typically </a:t>
            </a:r>
            <a:r>
              <a:rPr lang="en-US" altLang="en-US" sz="2200">
                <a:solidFill>
                  <a:srgbClr val="66FF00"/>
                </a:solidFill>
                <a:latin typeface="Times New Roman" panose="02020603050405020304" pitchFamily="18" charset="0"/>
              </a:rPr>
              <a:t>oversubscribed by a factor of 2</a:t>
            </a:r>
            <a:r>
              <a:rPr lang="en-US" altLang="en-US" sz="2200">
                <a:solidFill>
                  <a:srgbClr val="99FF33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200">
                <a:latin typeface="Times New Roman" panose="02020603050405020304" pitchFamily="18" charset="0"/>
              </a:rPr>
              <a:t>or more</a:t>
            </a:r>
          </a:p>
          <a:p>
            <a:pPr>
              <a:lnSpc>
                <a:spcPct val="80000"/>
              </a:lnSpc>
              <a:spcBef>
                <a:spcPts val="550"/>
              </a:spcBef>
              <a:buClrTx/>
              <a:buFontTx/>
              <a:buNone/>
            </a:pPr>
            <a:endParaRPr lang="en-US" altLang="en-US" sz="2200">
              <a:latin typeface="Times New Roman" panose="02020603050405020304" pitchFamily="18" charset="0"/>
            </a:endParaRPr>
          </a:p>
        </p:txBody>
      </p:sp>
      <p:sp>
        <p:nvSpPr>
          <p:cNvPr id="354310" name="Rectangle 6"/>
          <p:cNvSpPr>
            <a:spLocks noChangeArrowheads="1"/>
          </p:cNvSpPr>
          <p:nvPr/>
        </p:nvSpPr>
        <p:spPr bwMode="auto">
          <a:xfrm>
            <a:off x="4495800" y="763588"/>
            <a:ext cx="4419600" cy="6094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354311" name="Picture 7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29200" y="1371600"/>
            <a:ext cx="4022725" cy="5338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23919855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018" name="Rectangle 2"/>
          <p:cNvSpPr>
            <a:spLocks noGrp="1" noChangeArrowheads="1"/>
          </p:cNvSpPr>
          <p:nvPr>
            <p:ph type="title"/>
          </p:nvPr>
        </p:nvSpPr>
        <p:spPr>
          <a:xfrm>
            <a:off x="455613" y="152400"/>
            <a:ext cx="7926387" cy="609600"/>
          </a:xfrm>
        </p:spPr>
        <p:txBody>
          <a:bodyPr/>
          <a:lstStyle/>
          <a:p>
            <a:pPr eaLnBrk="1" hangingPunct="1"/>
            <a:r>
              <a:rPr lang="en-US" altLang="en-US" sz="3600" dirty="0" smtClean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GMRT  :  Scientific  Objectives</a:t>
            </a:r>
          </a:p>
        </p:txBody>
      </p:sp>
      <p:sp>
        <p:nvSpPr>
          <p:cNvPr id="32153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228600" y="1066800"/>
            <a:ext cx="8763000" cy="5638800"/>
          </a:xfrm>
        </p:spPr>
        <p:txBody>
          <a:bodyPr/>
          <a:lstStyle/>
          <a:p>
            <a:pPr marL="340667" indent="-340667" eaLnBrk="1" hangingPunct="1">
              <a:defRPr/>
            </a:pP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The GMRT is a powerful instrument to probe several astrophysical objects </a:t>
            </a:r>
            <a:r>
              <a:rPr lang="en-US" sz="2400" dirty="0" smtClean="0">
                <a:latin typeface="Times New Roman" pitchFamily="18" charset="0"/>
                <a:cs typeface="Times New Roman" pitchFamily="18" charset="0"/>
              </a:rPr>
              <a:t>and phenomena :</a:t>
            </a:r>
            <a:endParaRPr lang="en-US" sz="2400" dirty="0">
              <a:latin typeface="Times New Roman" pitchFamily="18" charset="0"/>
              <a:cs typeface="Times New Roman" pitchFamily="18" charset="0"/>
            </a:endParaRPr>
          </a:p>
          <a:p>
            <a:pPr marL="797110" lvl="1" indent="-342900" eaLnBrk="1" hangingPunct="1">
              <a:buClr>
                <a:srgbClr val="FFFF00"/>
              </a:buClr>
              <a:buFont typeface="Wingdings" panose="05000000000000000000" pitchFamily="2" charset="2"/>
              <a:buChar char="§"/>
              <a:defRPr/>
            </a:pP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The Sun, </a:t>
            </a:r>
            <a:r>
              <a:rPr lang="en-US" sz="2200" dirty="0" err="1" smtClean="0">
                <a:latin typeface="Times New Roman" pitchFamily="18" charset="0"/>
                <a:cs typeface="Times New Roman" pitchFamily="18" charset="0"/>
              </a:rPr>
              <a:t>extrasolar</a:t>
            </a: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 planets</a:t>
            </a:r>
          </a:p>
          <a:p>
            <a:pPr marL="797110" lvl="1" indent="-342900" eaLnBrk="1" hangingPunct="1">
              <a:buClr>
                <a:srgbClr val="FFFF00"/>
              </a:buClr>
              <a:buFont typeface="Wingdings" panose="05000000000000000000" pitchFamily="2" charset="2"/>
              <a:buChar char="§"/>
              <a:defRPr/>
            </a:pP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Pulsars 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: rapidly rotating neutron stars</a:t>
            </a:r>
          </a:p>
          <a:p>
            <a:pPr marL="797110" lvl="1" indent="-342900" eaLnBrk="1" hangingPunct="1">
              <a:buClr>
                <a:srgbClr val="FFFF00"/>
              </a:buClr>
              <a:buFont typeface="Wingdings" panose="05000000000000000000" pitchFamily="2" charset="2"/>
              <a:buChar char="§"/>
              <a:defRPr/>
            </a:pP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Other </a:t>
            </a:r>
            <a:r>
              <a:rPr lang="en-US" sz="2200" dirty="0" err="1" smtClean="0">
                <a:latin typeface="Times New Roman" pitchFamily="18" charset="0"/>
                <a:cs typeface="Times New Roman" pitchFamily="18" charset="0"/>
              </a:rPr>
              <a:t>Galactice</a:t>
            </a: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 objects like : supernova remnants, </a:t>
            </a:r>
            <a:r>
              <a:rPr lang="en-US" sz="2200" dirty="0" err="1" smtClean="0">
                <a:latin typeface="Times New Roman" pitchFamily="18" charset="0"/>
                <a:cs typeface="Times New Roman" pitchFamily="18" charset="0"/>
              </a:rPr>
              <a:t>microquasars</a:t>
            </a: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  </a:t>
            </a:r>
            <a:r>
              <a:rPr lang="en-US" sz="2200" dirty="0" err="1" smtClean="0">
                <a:latin typeface="Times New Roman" pitchFamily="18" charset="0"/>
                <a:cs typeface="Times New Roman" pitchFamily="18" charset="0"/>
              </a:rPr>
              <a:t>etc</a:t>
            </a:r>
            <a:endParaRPr lang="en-US" sz="2200" dirty="0" smtClean="0">
              <a:latin typeface="Times New Roman" pitchFamily="18" charset="0"/>
              <a:cs typeface="Times New Roman" pitchFamily="18" charset="0"/>
            </a:endParaRPr>
          </a:p>
          <a:p>
            <a:pPr marL="797110" lvl="1" indent="-342900" eaLnBrk="1" hangingPunct="1">
              <a:buClr>
                <a:srgbClr val="FFFF00"/>
              </a:buClr>
              <a:buFont typeface="Wingdings" panose="05000000000000000000" pitchFamily="2" charset="2"/>
              <a:buChar char="§"/>
              <a:defRPr/>
            </a:pP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Other explosive events like Gamma Ray Bursts</a:t>
            </a:r>
            <a:endParaRPr lang="en-US" sz="2200" dirty="0">
              <a:latin typeface="Times New Roman" pitchFamily="18" charset="0"/>
              <a:cs typeface="Times New Roman" pitchFamily="18" charset="0"/>
            </a:endParaRPr>
          </a:p>
          <a:p>
            <a:pPr marL="797110" lvl="1" indent="-342900" eaLnBrk="1" hangingPunct="1">
              <a:buClr>
                <a:srgbClr val="FFFF00"/>
              </a:buClr>
              <a:buFont typeface="Wingdings" panose="05000000000000000000" pitchFamily="2" charset="2"/>
              <a:buChar char="§"/>
              <a:defRPr/>
            </a:pP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Ionized and neutral Hydrogen gas clouds  (in our Galaxy and in other galaxies)</a:t>
            </a:r>
          </a:p>
          <a:p>
            <a:pPr marL="797110" lvl="1" indent="-342900" eaLnBrk="1" hangingPunct="1">
              <a:buClr>
                <a:srgbClr val="FFFF00"/>
              </a:buClr>
              <a:buFont typeface="Wingdings" panose="05000000000000000000" pitchFamily="2" charset="2"/>
              <a:buChar char="§"/>
              <a:defRPr/>
            </a:pP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Radio properties of different kinds of </a:t>
            </a: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galaxies; galaxy clusters</a:t>
            </a:r>
            <a:endParaRPr lang="en-US" sz="2200" dirty="0">
              <a:latin typeface="Times New Roman" pitchFamily="18" charset="0"/>
              <a:cs typeface="Times New Roman" pitchFamily="18" charset="0"/>
            </a:endParaRPr>
          </a:p>
          <a:p>
            <a:pPr marL="797110" lvl="1" indent="-342900" eaLnBrk="1" hangingPunct="1">
              <a:buClr>
                <a:srgbClr val="FFFF00"/>
              </a:buClr>
              <a:buFont typeface="Wingdings" panose="05000000000000000000" pitchFamily="2" charset="2"/>
              <a:buChar char="§"/>
              <a:defRPr/>
            </a:pP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Radio galaxies at large distances in the Universe</a:t>
            </a:r>
          </a:p>
          <a:p>
            <a:pPr marL="797110" lvl="1" indent="-342900" eaLnBrk="1" hangingPunct="1">
              <a:buClr>
                <a:srgbClr val="FFFF00"/>
              </a:buClr>
              <a:buFont typeface="Wingdings" panose="05000000000000000000" pitchFamily="2" charset="2"/>
              <a:buChar char="§"/>
              <a:defRPr/>
            </a:pP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Cosmology and the Epoch of  </a:t>
            </a:r>
            <a:r>
              <a:rPr lang="en-US" sz="2200" dirty="0" err="1" smtClean="0">
                <a:latin typeface="Times New Roman" pitchFamily="18" charset="0"/>
                <a:cs typeface="Times New Roman" pitchFamily="18" charset="0"/>
              </a:rPr>
              <a:t>Reionization</a:t>
            </a:r>
            <a:endParaRPr lang="en-US" sz="2200" dirty="0" smtClean="0">
              <a:latin typeface="Times New Roman" pitchFamily="18" charset="0"/>
              <a:cs typeface="Times New Roman" pitchFamily="18" charset="0"/>
            </a:endParaRPr>
          </a:p>
          <a:p>
            <a:pPr marL="797110" lvl="1" indent="-342900" eaLnBrk="1" hangingPunct="1">
              <a:buClr>
                <a:srgbClr val="FFFF00"/>
              </a:buClr>
              <a:buFont typeface="Wingdings" panose="05000000000000000000" pitchFamily="2" charset="2"/>
              <a:buChar char="§"/>
              <a:defRPr/>
            </a:pP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All sky surveys such as the 150 MHz TGSS </a:t>
            </a:r>
            <a:endParaRPr lang="en-US" sz="2200" dirty="0">
              <a:latin typeface="Times New Roman" pitchFamily="18" charset="0"/>
              <a:cs typeface="Times New Roman" pitchFamily="18" charset="0"/>
            </a:endParaRPr>
          </a:p>
          <a:p>
            <a:pPr marL="454210" lvl="1" indent="0" eaLnBrk="1" hangingPunct="1">
              <a:buFont typeface="Wingdings" panose="05000000000000000000" pitchFamily="2" charset="2"/>
              <a:buNone/>
              <a:defRPr/>
            </a:pPr>
            <a:endParaRPr lang="en-US" sz="1050" dirty="0" smtClean="0">
              <a:latin typeface="Times New Roman" pitchFamily="18" charset="0"/>
              <a:cs typeface="Times New Roman" pitchFamily="18" charset="0"/>
            </a:endParaRPr>
          </a:p>
          <a:p>
            <a:pPr marL="454210" lvl="1" indent="0" eaLnBrk="1" hangingPunct="1">
              <a:buFont typeface="Wingdings" panose="05000000000000000000" pitchFamily="2" charset="2"/>
              <a:buNone/>
              <a:defRPr/>
            </a:pP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…and  many interesting new results have been </a:t>
            </a:r>
            <a:r>
              <a:rPr lang="en-US" sz="2400" dirty="0" smtClean="0">
                <a:latin typeface="Times New Roman" pitchFamily="18" charset="0"/>
                <a:cs typeface="Times New Roman" pitchFamily="18" charset="0"/>
              </a:rPr>
              <a:t>produced </a:t>
            </a:r>
            <a:endParaRPr lang="en-US" sz="2400" dirty="0">
              <a:latin typeface="Times New Roman" pitchFamily="18" charset="0"/>
              <a:cs typeface="Times New Roman" pitchFamily="18" charset="0"/>
            </a:endParaRPr>
          </a:p>
          <a:p>
            <a:pPr marL="454210" lvl="1" indent="0" eaLnBrk="1" hangingPunct="1">
              <a:buFont typeface="Wingdings" panose="05000000000000000000" pitchFamily="2" charset="2"/>
              <a:buNone/>
              <a:defRPr/>
            </a:pPr>
            <a:endParaRPr lang="en-US" sz="2400" dirty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766763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" name="Picture 1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800" y="-7938"/>
            <a:ext cx="1219200" cy="846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066" name="Text Box 1"/>
          <p:cNvSpPr txBox="1">
            <a:spLocks noChangeArrowheads="1"/>
          </p:cNvSpPr>
          <p:nvPr/>
        </p:nvSpPr>
        <p:spPr bwMode="auto">
          <a:xfrm>
            <a:off x="936625" y="152400"/>
            <a:ext cx="6953250" cy="639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1080" tIns="46800" rIns="91080" bIns="46800" anchor="ctr" anchorCtr="1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>
                <a:solidFill>
                  <a:srgbClr val="FFFF00"/>
                </a:solidFill>
                <a:latin typeface="Times New Roman" panose="02020603050405020304" pitchFamily="18" charset="0"/>
              </a:rPr>
              <a:t>Next Generation  :  The  uGMRT </a:t>
            </a:r>
          </a:p>
        </p:txBody>
      </p:sp>
      <p:sp>
        <p:nvSpPr>
          <p:cNvPr id="321538" name="Text Box 2"/>
          <p:cNvSpPr txBox="1">
            <a:spLocks noChangeArrowheads="1"/>
          </p:cNvSpPr>
          <p:nvPr/>
        </p:nvSpPr>
        <p:spPr bwMode="auto">
          <a:xfrm>
            <a:off x="287338" y="871538"/>
            <a:ext cx="8709025" cy="5867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1080" tIns="46800" rIns="91080" bIns="46800"/>
          <a:lstStyle>
            <a:lvl1pPr marL="341313" indent="-328613"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1pPr>
            <a:lvl2pPr marL="727075" indent="-282575"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2pPr>
            <a:lvl3pPr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3pPr>
            <a:lvl4pPr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4pPr>
            <a:lvl5pPr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>
                <a:solidFill>
                  <a:srgbClr val="FFFFFF"/>
                </a:solidFill>
                <a:latin typeface="Book Antiqua" panose="02040602050305030304" pitchFamily="18" charset="0"/>
                <a:ea typeface="Droid Sans Fallback" charset="0"/>
                <a:cs typeface="Droid Sans Fallback" charset="0"/>
              </a:defRPr>
            </a:lvl9pPr>
          </a:lstStyle>
          <a:p>
            <a:pPr eaLnBrk="1" hangingPunct="1">
              <a:lnSpc>
                <a:spcPct val="80000"/>
              </a:lnSpc>
              <a:spcBef>
                <a:spcPts val="400"/>
              </a:spcBef>
              <a:buSzPct val="100000"/>
              <a:defRPr/>
            </a:pPr>
            <a:endParaRPr lang="en-US" altLang="en-US" sz="700" dirty="0" smtClean="0">
              <a:effectLst>
                <a:outerShdw blurRad="38100" dist="38100" dir="2700000" algn="tl">
                  <a:srgbClr val="808080"/>
                </a:outerShdw>
              </a:effectLst>
              <a:latin typeface="Times New Roman" panose="02020603050405020304" pitchFamily="18" charset="0"/>
            </a:endParaRPr>
          </a:p>
          <a:p>
            <a:pPr eaLnBrk="1" hangingPunct="1">
              <a:lnSpc>
                <a:spcPct val="80000"/>
              </a:lnSpc>
              <a:spcBef>
                <a:spcPts val="500"/>
              </a:spcBef>
              <a:buClr>
                <a:srgbClr val="FFCC00"/>
              </a:buClr>
              <a:buSzPct val="100000"/>
              <a:buFont typeface="Wingdings" panose="05000000000000000000" pitchFamily="2" charset="2"/>
              <a:buChar char=""/>
              <a:defRPr/>
            </a:pPr>
            <a:r>
              <a:rPr lang="en-US" altLang="en-US" sz="2000" dirty="0" smtClean="0">
                <a:latin typeface="Times New Roman" panose="02020603050405020304" pitchFamily="18" charset="0"/>
              </a:rPr>
              <a:t>For last several years the GMRT has been working well on the global stage;  however,  it was time to think of the future &amp; upgrade the facility,  keeping in mind technology development for  global efforts such as the SKA. </a:t>
            </a:r>
          </a:p>
          <a:p>
            <a:pPr eaLnBrk="1" hangingPunct="1">
              <a:lnSpc>
                <a:spcPct val="80000"/>
              </a:lnSpc>
              <a:spcBef>
                <a:spcPts val="500"/>
              </a:spcBef>
              <a:buSzPct val="100000"/>
              <a:defRPr/>
            </a:pPr>
            <a:endParaRPr lang="en-US" altLang="en-US" sz="700" dirty="0" smtClean="0">
              <a:latin typeface="Times New Roman" panose="02020603050405020304" pitchFamily="18" charset="0"/>
            </a:endParaRPr>
          </a:p>
          <a:p>
            <a:pPr eaLnBrk="1" hangingPunct="1">
              <a:lnSpc>
                <a:spcPct val="80000"/>
              </a:lnSpc>
              <a:spcBef>
                <a:spcPts val="500"/>
              </a:spcBef>
              <a:buClr>
                <a:srgbClr val="FFCC00"/>
              </a:buClr>
              <a:buSzPct val="100000"/>
              <a:buFont typeface="Wingdings" panose="05000000000000000000" pitchFamily="2" charset="2"/>
              <a:buChar char=""/>
              <a:defRPr/>
            </a:pPr>
            <a:r>
              <a:rPr lang="en-US" altLang="en-US" sz="2000" dirty="0" smtClean="0">
                <a:latin typeface="Times New Roman" panose="02020603050405020304" pitchFamily="18" charset="0"/>
              </a:rPr>
              <a:t>Main  goals for the upgraded GMRT (</a:t>
            </a:r>
            <a:r>
              <a:rPr lang="en-US" altLang="en-US" sz="2000" dirty="0" err="1" smtClean="0">
                <a:latin typeface="Times New Roman" panose="02020603050405020304" pitchFamily="18" charset="0"/>
              </a:rPr>
              <a:t>uGMRT</a:t>
            </a:r>
            <a:r>
              <a:rPr lang="en-US" altLang="en-US" sz="2000" dirty="0" smtClean="0">
                <a:latin typeface="Times New Roman" panose="02020603050405020304" pitchFamily="18" charset="0"/>
              </a:rPr>
              <a:t>) were identified as :</a:t>
            </a:r>
          </a:p>
          <a:p>
            <a:pPr eaLnBrk="1" hangingPunct="1">
              <a:lnSpc>
                <a:spcPct val="80000"/>
              </a:lnSpc>
              <a:spcBef>
                <a:spcPts val="500"/>
              </a:spcBef>
              <a:buSzPct val="100000"/>
              <a:defRPr/>
            </a:pPr>
            <a:endParaRPr lang="en-US" altLang="en-US" sz="600" dirty="0" smtClean="0">
              <a:latin typeface="Times New Roman" panose="02020603050405020304" pitchFamily="18" charset="0"/>
            </a:endParaRPr>
          </a:p>
          <a:p>
            <a:pPr marL="787400" lvl="1" indent="-342900" eaLnBrk="1" hangingPunct="1">
              <a:lnSpc>
                <a:spcPct val="80000"/>
              </a:lnSpc>
              <a:spcBef>
                <a:spcPts val="500"/>
              </a:spcBef>
              <a:buClr>
                <a:srgbClr val="FFC000"/>
              </a:buClr>
              <a:buSzPct val="100000"/>
              <a:buFont typeface="Wingdings" panose="05000000000000000000" pitchFamily="2" charset="2"/>
              <a:buChar char="§"/>
              <a:defRPr/>
            </a:pPr>
            <a:r>
              <a:rPr lang="en-US" altLang="en-US" sz="2000" dirty="0" smtClean="0">
                <a:latin typeface="Times New Roman" panose="02020603050405020304" pitchFamily="18" charset="0"/>
              </a:rPr>
              <a:t>Seamless frequency coverage from</a:t>
            </a:r>
            <a:r>
              <a:rPr lang="en-US" altLang="en-US" sz="2000" dirty="0" smtClean="0">
                <a:solidFill>
                  <a:srgbClr val="3366FF"/>
                </a:solidFill>
                <a:latin typeface="Times New Roman" panose="02020603050405020304" pitchFamily="18" charset="0"/>
              </a:rPr>
              <a:t>  </a:t>
            </a:r>
            <a:r>
              <a:rPr lang="en-US" altLang="en-US" sz="2000" dirty="0" smtClean="0">
                <a:solidFill>
                  <a:srgbClr val="FF0000"/>
                </a:solidFill>
                <a:latin typeface="Times New Roman" panose="02020603050405020304" pitchFamily="18" charset="0"/>
              </a:rPr>
              <a:t>~ </a:t>
            </a:r>
            <a:r>
              <a:rPr lang="en-US" altLang="en-US" sz="2000" dirty="0" smtClean="0">
                <a:solidFill>
                  <a:srgbClr val="FF0000"/>
                </a:solidFill>
                <a:latin typeface="Times New Roman" panose="02020603050405020304" pitchFamily="18" charset="0"/>
              </a:rPr>
              <a:t>50 </a:t>
            </a:r>
            <a:r>
              <a:rPr lang="en-US" altLang="en-US" sz="2000" dirty="0" smtClean="0">
                <a:solidFill>
                  <a:srgbClr val="FF0000"/>
                </a:solidFill>
                <a:latin typeface="Times New Roman" panose="02020603050405020304" pitchFamily="18" charset="0"/>
              </a:rPr>
              <a:t>MHz  to 1500 MHz, </a:t>
            </a:r>
            <a:r>
              <a:rPr lang="en-US" altLang="en-US" sz="2000" dirty="0" smtClean="0">
                <a:solidFill>
                  <a:srgbClr val="3366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dirty="0" smtClean="0">
                <a:latin typeface="Times New Roman" panose="02020603050405020304" pitchFamily="18" charset="0"/>
              </a:rPr>
              <a:t>instead of the  limited bands  at present    </a:t>
            </a:r>
            <a:r>
              <a:rPr lang="en-US" altLang="en-US" sz="2000" dirty="0" smtClean="0">
                <a:latin typeface="Wingdings" panose="05000000000000000000" pitchFamily="2" charset="2"/>
              </a:rPr>
              <a:t></a:t>
            </a:r>
            <a:r>
              <a:rPr lang="en-US" altLang="en-US" sz="2000" dirty="0" smtClean="0">
                <a:latin typeface="Times New Roman" panose="02020603050405020304" pitchFamily="18" charset="0"/>
              </a:rPr>
              <a:t>  </a:t>
            </a:r>
            <a:r>
              <a:rPr lang="en-US" altLang="en-US" sz="2000" i="1" dirty="0" smtClean="0">
                <a:latin typeface="Times New Roman" panose="02020603050405020304" pitchFamily="18" charset="0"/>
              </a:rPr>
              <a:t> </a:t>
            </a:r>
            <a:r>
              <a:rPr lang="en-US" altLang="en-US" sz="2000" i="1" dirty="0" smtClean="0">
                <a:solidFill>
                  <a:srgbClr val="00FF00"/>
                </a:solidFill>
                <a:latin typeface="Times New Roman" panose="02020603050405020304" pitchFamily="18" charset="0"/>
              </a:rPr>
              <a:t>design of completely new feeds and receiver systems with ~ octave bandwidths</a:t>
            </a:r>
          </a:p>
          <a:p>
            <a:pPr lvl="1" eaLnBrk="1" hangingPunct="1">
              <a:lnSpc>
                <a:spcPct val="80000"/>
              </a:lnSpc>
              <a:spcBef>
                <a:spcPts val="500"/>
              </a:spcBef>
              <a:buClr>
                <a:srgbClr val="FFC000"/>
              </a:buClr>
              <a:buSzPct val="100000"/>
              <a:buFont typeface="Wingdings" panose="05000000000000000000" pitchFamily="2" charset="2"/>
              <a:buChar char="§"/>
              <a:defRPr/>
            </a:pPr>
            <a:endParaRPr lang="en-US" altLang="en-US" sz="800" i="1" dirty="0" smtClean="0">
              <a:solidFill>
                <a:srgbClr val="008000"/>
              </a:solidFill>
              <a:latin typeface="Times New Roman" panose="02020603050405020304" pitchFamily="18" charset="0"/>
            </a:endParaRPr>
          </a:p>
          <a:p>
            <a:pPr marL="787400" lvl="1" indent="-342900" eaLnBrk="1" hangingPunct="1">
              <a:lnSpc>
                <a:spcPct val="80000"/>
              </a:lnSpc>
              <a:spcBef>
                <a:spcPts val="500"/>
              </a:spcBef>
              <a:buClr>
                <a:srgbClr val="FFC000"/>
              </a:buClr>
              <a:buSzPct val="100000"/>
              <a:buFont typeface="Wingdings" panose="05000000000000000000" pitchFamily="2" charset="2"/>
              <a:buChar char="§"/>
              <a:defRPr/>
            </a:pPr>
            <a:r>
              <a:rPr lang="en-US" altLang="en-US" sz="2000" dirty="0" smtClean="0">
                <a:latin typeface="Times New Roman" panose="02020603050405020304" pitchFamily="18" charset="0"/>
              </a:rPr>
              <a:t>Improved  dynamic range  and  G/</a:t>
            </a:r>
            <a:r>
              <a:rPr lang="en-US" altLang="en-US" sz="2000" dirty="0" err="1" smtClean="0">
                <a:latin typeface="Times New Roman" panose="02020603050405020304" pitchFamily="18" charset="0"/>
              </a:rPr>
              <a:t>Tsys</a:t>
            </a:r>
            <a:r>
              <a:rPr lang="en-US" altLang="en-US" sz="2000" dirty="0" smtClean="0">
                <a:latin typeface="Times New Roman" panose="02020603050405020304" pitchFamily="18" charset="0"/>
              </a:rPr>
              <a:t>  </a:t>
            </a:r>
            <a:r>
              <a:rPr lang="en-US" altLang="en-US" sz="2000" dirty="0" smtClean="0">
                <a:solidFill>
                  <a:srgbClr val="3366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dirty="0" smtClean="0">
                <a:latin typeface="Wingdings" panose="05000000000000000000" pitchFamily="2" charset="2"/>
              </a:rPr>
              <a:t></a:t>
            </a:r>
            <a:r>
              <a:rPr lang="en-US" altLang="en-US" sz="2000" dirty="0" smtClean="0">
                <a:solidFill>
                  <a:srgbClr val="3366FF"/>
                </a:solidFill>
                <a:latin typeface="Times New Roman" panose="02020603050405020304" pitchFamily="18" charset="0"/>
              </a:rPr>
              <a:t>   </a:t>
            </a:r>
            <a:r>
              <a:rPr lang="en-US" altLang="en-US" sz="2000" i="1" dirty="0" smtClean="0">
                <a:solidFill>
                  <a:srgbClr val="00FF00"/>
                </a:solidFill>
                <a:latin typeface="Times New Roman" panose="02020603050405020304" pitchFamily="18" charset="0"/>
              </a:rPr>
              <a:t>better technology receivers</a:t>
            </a:r>
          </a:p>
          <a:p>
            <a:pPr lvl="1" eaLnBrk="1" hangingPunct="1">
              <a:lnSpc>
                <a:spcPct val="80000"/>
              </a:lnSpc>
              <a:spcBef>
                <a:spcPts val="500"/>
              </a:spcBef>
              <a:buClr>
                <a:srgbClr val="FFC000"/>
              </a:buClr>
              <a:buSzPct val="100000"/>
              <a:buFont typeface="Wingdings" panose="05000000000000000000" pitchFamily="2" charset="2"/>
              <a:buChar char="§"/>
              <a:defRPr/>
            </a:pPr>
            <a:endParaRPr lang="en-US" altLang="en-US" sz="800" i="1" dirty="0" smtClean="0">
              <a:solidFill>
                <a:srgbClr val="66FF33"/>
              </a:solidFill>
              <a:latin typeface="Times New Roman" panose="02020603050405020304" pitchFamily="18" charset="0"/>
            </a:endParaRPr>
          </a:p>
          <a:p>
            <a:pPr marL="787400" lvl="1" indent="-342900" eaLnBrk="1" hangingPunct="1">
              <a:lnSpc>
                <a:spcPct val="80000"/>
              </a:lnSpc>
              <a:spcBef>
                <a:spcPts val="500"/>
              </a:spcBef>
              <a:buClr>
                <a:srgbClr val="FFC000"/>
              </a:buClr>
              <a:buSzPct val="100000"/>
              <a:buFont typeface="Wingdings" panose="05000000000000000000" pitchFamily="2" charset="2"/>
              <a:buChar char="§"/>
              <a:defRPr/>
            </a:pPr>
            <a:r>
              <a:rPr lang="en-US" altLang="en-US" sz="2000" dirty="0" smtClean="0">
                <a:latin typeface="Times New Roman" panose="02020603050405020304" pitchFamily="18" charset="0"/>
              </a:rPr>
              <a:t>Increased </a:t>
            </a:r>
            <a:r>
              <a:rPr lang="en-US" altLang="en-US" sz="2000" dirty="0" smtClean="0">
                <a:solidFill>
                  <a:srgbClr val="3366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dirty="0" smtClean="0">
                <a:solidFill>
                  <a:srgbClr val="FF0000"/>
                </a:solidFill>
                <a:latin typeface="Times New Roman" panose="02020603050405020304" pitchFamily="18" charset="0"/>
              </a:rPr>
              <a:t>instantaneous bandwidth of 400 MHz </a:t>
            </a:r>
            <a:r>
              <a:rPr lang="en-US" altLang="en-US" sz="2000" dirty="0" smtClean="0">
                <a:solidFill>
                  <a:srgbClr val="3366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dirty="0" smtClean="0">
                <a:latin typeface="Times New Roman" panose="02020603050405020304" pitchFamily="18" charset="0"/>
              </a:rPr>
              <a:t>(from the present maximum of 32 MHz)</a:t>
            </a:r>
            <a:r>
              <a:rPr lang="en-US" altLang="en-US" sz="2000" dirty="0" smtClean="0">
                <a:solidFill>
                  <a:srgbClr val="3366FF"/>
                </a:solidFill>
                <a:latin typeface="Times New Roman" panose="02020603050405020304" pitchFamily="18" charset="0"/>
              </a:rPr>
              <a:t>   </a:t>
            </a:r>
            <a:r>
              <a:rPr lang="en-US" altLang="en-US" sz="2000" dirty="0" smtClean="0">
                <a:latin typeface="Times New Roman" panose="02020603050405020304" pitchFamily="18" charset="0"/>
              </a:rPr>
              <a:t> </a:t>
            </a:r>
            <a:r>
              <a:rPr lang="en-US" altLang="en-US" sz="2000" dirty="0" smtClean="0">
                <a:latin typeface="Wingdings" panose="05000000000000000000" pitchFamily="2" charset="2"/>
              </a:rPr>
              <a:t></a:t>
            </a:r>
            <a:r>
              <a:rPr lang="en-US" altLang="en-US" sz="2000" dirty="0" smtClean="0">
                <a:latin typeface="Times New Roman" panose="02020603050405020304" pitchFamily="18" charset="0"/>
              </a:rPr>
              <a:t> </a:t>
            </a:r>
            <a:r>
              <a:rPr lang="en-US" altLang="en-US" sz="2000" dirty="0" smtClean="0">
                <a:solidFill>
                  <a:srgbClr val="3366FF"/>
                </a:solidFill>
                <a:latin typeface="Times New Roman" panose="02020603050405020304" pitchFamily="18" charset="0"/>
              </a:rPr>
              <a:t>  </a:t>
            </a:r>
            <a:r>
              <a:rPr lang="en-US" altLang="en-US" sz="2000" i="1" dirty="0" smtClean="0">
                <a:solidFill>
                  <a:srgbClr val="66FF33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i="1" dirty="0" smtClean="0">
                <a:solidFill>
                  <a:srgbClr val="00FF00"/>
                </a:solidFill>
                <a:latin typeface="Times New Roman" panose="02020603050405020304" pitchFamily="18" charset="0"/>
              </a:rPr>
              <a:t>new digital back-end receiver</a:t>
            </a:r>
          </a:p>
          <a:p>
            <a:pPr lvl="1" eaLnBrk="1" hangingPunct="1">
              <a:lnSpc>
                <a:spcPct val="80000"/>
              </a:lnSpc>
              <a:spcBef>
                <a:spcPts val="500"/>
              </a:spcBef>
              <a:buClr>
                <a:srgbClr val="FFC000"/>
              </a:buClr>
              <a:buSzPct val="100000"/>
              <a:buFont typeface="Wingdings" panose="05000000000000000000" pitchFamily="2" charset="2"/>
              <a:buChar char="§"/>
              <a:defRPr/>
            </a:pPr>
            <a:endParaRPr lang="en-US" altLang="en-US" sz="800" dirty="0" smtClean="0">
              <a:solidFill>
                <a:srgbClr val="DC2300"/>
              </a:solidFill>
              <a:latin typeface="Times New Roman" panose="02020603050405020304" pitchFamily="18" charset="0"/>
            </a:endParaRPr>
          </a:p>
          <a:p>
            <a:pPr marL="787400" lvl="1" indent="-342900" eaLnBrk="1" hangingPunct="1">
              <a:lnSpc>
                <a:spcPct val="80000"/>
              </a:lnSpc>
              <a:spcBef>
                <a:spcPts val="500"/>
              </a:spcBef>
              <a:buClr>
                <a:srgbClr val="FFC000"/>
              </a:buClr>
              <a:buSzPct val="100000"/>
              <a:buFont typeface="Wingdings" panose="05000000000000000000" pitchFamily="2" charset="2"/>
              <a:buChar char="§"/>
              <a:defRPr/>
            </a:pPr>
            <a:r>
              <a:rPr lang="en-US" altLang="en-US" sz="2000" dirty="0" smtClean="0">
                <a:solidFill>
                  <a:srgbClr val="DC2300"/>
                </a:solidFill>
                <a:latin typeface="Times New Roman" panose="02020603050405020304" pitchFamily="18" charset="0"/>
              </a:rPr>
              <a:t>Revamped  servo system </a:t>
            </a:r>
            <a:r>
              <a:rPr lang="en-US" altLang="en-US" sz="2000" dirty="0" smtClean="0">
                <a:latin typeface="Times New Roman" panose="02020603050405020304" pitchFamily="18" charset="0"/>
              </a:rPr>
              <a:t>  </a:t>
            </a:r>
            <a:r>
              <a:rPr lang="en-US" altLang="en-US" sz="2000" dirty="0" smtClean="0">
                <a:latin typeface="Wingdings" panose="05000000000000000000" pitchFamily="2" charset="2"/>
              </a:rPr>
              <a:t></a:t>
            </a:r>
            <a:r>
              <a:rPr lang="en-US" altLang="en-US" sz="2000" dirty="0" smtClean="0">
                <a:latin typeface="Times New Roman" panose="02020603050405020304" pitchFamily="18" charset="0"/>
              </a:rPr>
              <a:t>   </a:t>
            </a:r>
            <a:r>
              <a:rPr lang="en-US" altLang="en-US" sz="2000" i="1" dirty="0" smtClean="0">
                <a:solidFill>
                  <a:srgbClr val="00FF00"/>
                </a:solidFill>
                <a:latin typeface="Times New Roman" panose="02020603050405020304" pitchFamily="18" charset="0"/>
              </a:rPr>
              <a:t>brushless drives,  new servo computer </a:t>
            </a:r>
            <a:r>
              <a:rPr lang="en-US" altLang="en-US" sz="2000" i="1" dirty="0" err="1" smtClean="0">
                <a:solidFill>
                  <a:srgbClr val="00FF00"/>
                </a:solidFill>
                <a:latin typeface="Times New Roman" panose="02020603050405020304" pitchFamily="18" charset="0"/>
              </a:rPr>
              <a:t>etc</a:t>
            </a:r>
            <a:endParaRPr lang="en-US" altLang="en-US" sz="2000" i="1" dirty="0" smtClean="0">
              <a:solidFill>
                <a:srgbClr val="00FF00"/>
              </a:solidFill>
              <a:latin typeface="Times New Roman" panose="02020603050405020304" pitchFamily="18" charset="0"/>
            </a:endParaRPr>
          </a:p>
          <a:p>
            <a:pPr lvl="1" eaLnBrk="1" hangingPunct="1">
              <a:lnSpc>
                <a:spcPct val="80000"/>
              </a:lnSpc>
              <a:spcBef>
                <a:spcPts val="500"/>
              </a:spcBef>
              <a:buClr>
                <a:srgbClr val="FFC000"/>
              </a:buClr>
              <a:buSzPct val="100000"/>
              <a:buFont typeface="Wingdings" panose="05000000000000000000" pitchFamily="2" charset="2"/>
              <a:buChar char="§"/>
              <a:defRPr/>
            </a:pPr>
            <a:endParaRPr lang="en-US" altLang="en-US" sz="700" i="1" dirty="0" smtClean="0">
              <a:solidFill>
                <a:srgbClr val="00FF00"/>
              </a:solidFill>
              <a:latin typeface="Times New Roman" panose="02020603050405020304" pitchFamily="18" charset="0"/>
            </a:endParaRPr>
          </a:p>
          <a:p>
            <a:pPr marL="787400" lvl="1" indent="-342900" eaLnBrk="1" hangingPunct="1">
              <a:lnSpc>
                <a:spcPct val="80000"/>
              </a:lnSpc>
              <a:spcBef>
                <a:spcPts val="500"/>
              </a:spcBef>
              <a:buClr>
                <a:srgbClr val="FFC000"/>
              </a:buClr>
              <a:buSzPct val="100000"/>
              <a:buFont typeface="Wingdings" panose="05000000000000000000" pitchFamily="2" charset="2"/>
              <a:buChar char="§"/>
              <a:defRPr/>
            </a:pPr>
            <a:r>
              <a:rPr lang="en-US" altLang="en-US" sz="2000" dirty="0" smtClean="0">
                <a:latin typeface="Times New Roman" panose="02020603050405020304" pitchFamily="18" charset="0"/>
              </a:rPr>
              <a:t>Modern, versatile control and monitor system   </a:t>
            </a:r>
            <a:r>
              <a:rPr lang="en-US" altLang="en-US" sz="2000" dirty="0" smtClean="0">
                <a:latin typeface="Wingdings" panose="05000000000000000000" pitchFamily="2" charset="2"/>
              </a:rPr>
              <a:t></a:t>
            </a:r>
            <a:r>
              <a:rPr lang="en-US" altLang="en-US" sz="2000" dirty="0" smtClean="0">
                <a:latin typeface="Times New Roman" panose="02020603050405020304" pitchFamily="18" charset="0"/>
              </a:rPr>
              <a:t>   </a:t>
            </a:r>
            <a:r>
              <a:rPr lang="en-US" altLang="en-US" sz="2000" i="1" dirty="0" smtClean="0">
                <a:solidFill>
                  <a:srgbClr val="00FF00"/>
                </a:solidFill>
                <a:latin typeface="Times New Roman" panose="02020603050405020304" pitchFamily="18" charset="0"/>
              </a:rPr>
              <a:t>SKA contribution </a:t>
            </a:r>
          </a:p>
          <a:p>
            <a:pPr lvl="1" eaLnBrk="1" hangingPunct="1">
              <a:lnSpc>
                <a:spcPct val="80000"/>
              </a:lnSpc>
              <a:spcBef>
                <a:spcPts val="500"/>
              </a:spcBef>
              <a:buClr>
                <a:srgbClr val="FFC000"/>
              </a:buClr>
              <a:buSzPct val="100000"/>
              <a:buFont typeface="Wingdings" panose="05000000000000000000" pitchFamily="2" charset="2"/>
              <a:buChar char="§"/>
              <a:defRPr/>
            </a:pPr>
            <a:endParaRPr lang="en-US" altLang="en-US" sz="800" dirty="0" smtClean="0">
              <a:latin typeface="Times New Roman" panose="02020603050405020304" pitchFamily="18" charset="0"/>
            </a:endParaRPr>
          </a:p>
          <a:p>
            <a:pPr marL="787400" lvl="1" indent="-342900" eaLnBrk="1" hangingPunct="1">
              <a:lnSpc>
                <a:spcPct val="80000"/>
              </a:lnSpc>
              <a:spcBef>
                <a:spcPts val="500"/>
              </a:spcBef>
              <a:buClr>
                <a:srgbClr val="FFC000"/>
              </a:buClr>
              <a:buSzPct val="100000"/>
              <a:buFont typeface="Wingdings" panose="05000000000000000000" pitchFamily="2" charset="2"/>
              <a:buChar char="§"/>
              <a:defRPr/>
            </a:pPr>
            <a:r>
              <a:rPr lang="en-US" altLang="en-US" sz="2000" dirty="0" smtClean="0">
                <a:latin typeface="Times New Roman" panose="02020603050405020304" pitchFamily="18" charset="0"/>
              </a:rPr>
              <a:t>Matching improvements in offline computing facilities </a:t>
            </a:r>
          </a:p>
          <a:p>
            <a:pPr lvl="1" eaLnBrk="1" hangingPunct="1">
              <a:lnSpc>
                <a:spcPct val="80000"/>
              </a:lnSpc>
              <a:spcBef>
                <a:spcPts val="500"/>
              </a:spcBef>
              <a:buClr>
                <a:srgbClr val="FFC000"/>
              </a:buClr>
              <a:buSzPct val="100000"/>
              <a:buFont typeface="Wingdings" panose="05000000000000000000" pitchFamily="2" charset="2"/>
              <a:buChar char="§"/>
              <a:defRPr/>
            </a:pPr>
            <a:endParaRPr lang="en-US" altLang="en-US" sz="800" dirty="0" smtClean="0">
              <a:latin typeface="Times New Roman" panose="02020603050405020304" pitchFamily="18" charset="0"/>
            </a:endParaRPr>
          </a:p>
          <a:p>
            <a:pPr marL="787400" lvl="1" indent="-342900" eaLnBrk="1" hangingPunct="1">
              <a:lnSpc>
                <a:spcPct val="80000"/>
              </a:lnSpc>
              <a:spcBef>
                <a:spcPts val="500"/>
              </a:spcBef>
              <a:buClr>
                <a:srgbClr val="FFC000"/>
              </a:buClr>
              <a:buSzPct val="100000"/>
              <a:buFont typeface="Wingdings" panose="05000000000000000000" pitchFamily="2" charset="2"/>
              <a:buChar char="§"/>
              <a:defRPr/>
            </a:pPr>
            <a:r>
              <a:rPr lang="en-US" altLang="en-US" sz="2000" dirty="0" smtClean="0">
                <a:latin typeface="Times New Roman" panose="02020603050405020304" pitchFamily="18" charset="0"/>
              </a:rPr>
              <a:t>Improvements in mechanical &amp; electrical systems,  infrastructure  facilities</a:t>
            </a:r>
          </a:p>
          <a:p>
            <a:pPr marL="730250" lvl="1" indent="-285750" eaLnBrk="1" hangingPunct="1">
              <a:lnSpc>
                <a:spcPct val="80000"/>
              </a:lnSpc>
              <a:spcBef>
                <a:spcPts val="500"/>
              </a:spcBef>
              <a:buClr>
                <a:srgbClr val="FFC000"/>
              </a:buClr>
              <a:buSzPct val="100000"/>
              <a:buFont typeface="Wingdings" panose="05000000000000000000" pitchFamily="2" charset="2"/>
              <a:buChar char="§"/>
              <a:defRPr/>
            </a:pPr>
            <a:endParaRPr lang="en-US" altLang="en-US" sz="1300" dirty="0" smtClean="0">
              <a:latin typeface="Times New Roman" panose="02020603050405020304" pitchFamily="18" charset="0"/>
            </a:endParaRPr>
          </a:p>
          <a:p>
            <a:pPr marL="787400" lvl="1" indent="-342900" eaLnBrk="1" hangingPunct="1">
              <a:lnSpc>
                <a:spcPct val="80000"/>
              </a:lnSpc>
              <a:spcBef>
                <a:spcPts val="500"/>
              </a:spcBef>
              <a:buClr>
                <a:srgbClr val="FFC000"/>
              </a:buClr>
              <a:buSzPct val="100000"/>
              <a:buFont typeface="Wingdings" panose="05000000000000000000" pitchFamily="2" charset="2"/>
              <a:buChar char="§"/>
              <a:defRPr/>
            </a:pPr>
            <a:r>
              <a:rPr lang="en-US" altLang="en-US" sz="2000" dirty="0" smtClean="0">
                <a:solidFill>
                  <a:srgbClr val="00FF00"/>
                </a:solidFill>
                <a:latin typeface="Times New Roman" panose="02020603050405020304" pitchFamily="18" charset="0"/>
              </a:rPr>
              <a:t>To be done without compromising availability of existing GMRT to users  </a:t>
            </a:r>
            <a:r>
              <a:rPr lang="en-US" altLang="en-US" sz="2000" dirty="0" smtClean="0">
                <a:latin typeface="Times New Roman" panose="02020603050405020304" pitchFamily="18" charset="0"/>
              </a:rPr>
              <a:t> </a:t>
            </a:r>
          </a:p>
          <a:p>
            <a:pPr lvl="1" eaLnBrk="1" hangingPunct="1">
              <a:lnSpc>
                <a:spcPct val="80000"/>
              </a:lnSpc>
              <a:spcBef>
                <a:spcPts val="500"/>
              </a:spcBef>
              <a:buClr>
                <a:srgbClr val="FFC000"/>
              </a:buClr>
              <a:buSzPct val="100000"/>
              <a:defRPr/>
            </a:pPr>
            <a:endParaRPr lang="en-US" altLang="en-US" sz="2000" dirty="0" smtClean="0">
              <a:latin typeface="Times New Roman" panose="02020603050405020304" pitchFamily="18" charset="0"/>
            </a:endParaRPr>
          </a:p>
        </p:txBody>
      </p:sp>
      <p:pic>
        <p:nvPicPr>
          <p:cNvPr id="344068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766763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344069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89875" y="0"/>
            <a:ext cx="1254125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114" name="Text Box 1"/>
          <p:cNvSpPr txBox="1">
            <a:spLocks noChangeArrowheads="1"/>
          </p:cNvSpPr>
          <p:nvPr/>
        </p:nvSpPr>
        <p:spPr bwMode="auto">
          <a:xfrm>
            <a:off x="1371600" y="60325"/>
            <a:ext cx="6172200" cy="811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8920" tIns="46440" rIns="88920" bIns="46440" anchorCtr="1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>
                <a:solidFill>
                  <a:srgbClr val="FFFF00"/>
                </a:solidFill>
                <a:latin typeface="Times New Roman" panose="02020603050405020304" pitchFamily="18" charset="0"/>
              </a:rPr>
              <a:t>uGMRT  : Expected  Performance </a:t>
            </a:r>
          </a:p>
        </p:txBody>
      </p:sp>
      <p:pic>
        <p:nvPicPr>
          <p:cNvPr id="34611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766763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346116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89875" y="0"/>
            <a:ext cx="1254125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346117" name="Rectangle 4"/>
          <p:cNvSpPr>
            <a:spLocks noChangeArrowheads="1"/>
          </p:cNvSpPr>
          <p:nvPr/>
        </p:nvSpPr>
        <p:spPr bwMode="auto">
          <a:xfrm>
            <a:off x="4511675" y="5561013"/>
            <a:ext cx="4860925" cy="1325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9280" tIns="46440" rIns="89280" bIns="46440" anchor="ctr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Pct val="115000"/>
              <a:buFontTx/>
              <a:buNone/>
            </a:pPr>
            <a:r>
              <a:rPr lang="en-US" altLang="en-US" sz="2000" dirty="0">
                <a:solidFill>
                  <a:srgbClr val="00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Expected sensitivity performance of the upgraded GMRT compared to other major facilities in the world, present and projected</a:t>
            </a:r>
            <a:r>
              <a:rPr lang="en-US" altLang="en-US" sz="20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(courtesy : </a:t>
            </a:r>
            <a:r>
              <a:rPr lang="en-US" altLang="en-US" sz="2000" dirty="0" err="1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Nissim</a:t>
            </a:r>
            <a:r>
              <a:rPr lang="en-US" altLang="en-US" sz="20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000" dirty="0" err="1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Kanekar</a:t>
            </a:r>
            <a:r>
              <a:rPr lang="en-US" altLang="en-US" sz="20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NCRA)  </a:t>
            </a:r>
          </a:p>
        </p:txBody>
      </p:sp>
      <p:sp>
        <p:nvSpPr>
          <p:cNvPr id="346119" name="Text Box 7"/>
          <p:cNvSpPr txBox="1">
            <a:spLocks noChangeArrowheads="1"/>
          </p:cNvSpPr>
          <p:nvPr/>
        </p:nvSpPr>
        <p:spPr bwMode="auto">
          <a:xfrm>
            <a:off x="14288" y="1123950"/>
            <a:ext cx="4497387" cy="5276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marL="336550" indent="-3365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32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8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6550" algn="l"/>
                <a:tab pos="784225" algn="l"/>
                <a:tab pos="1233488" algn="l"/>
                <a:tab pos="1682750" algn="l"/>
                <a:tab pos="2132013" algn="l"/>
                <a:tab pos="2581275" algn="l"/>
                <a:tab pos="3030538" algn="l"/>
                <a:tab pos="3479800" algn="l"/>
                <a:tab pos="3929063" algn="l"/>
                <a:tab pos="4378325" algn="l"/>
                <a:tab pos="4827588" algn="l"/>
                <a:tab pos="5276850" algn="l"/>
                <a:tab pos="5726113" algn="l"/>
                <a:tab pos="6175375" algn="l"/>
                <a:tab pos="6624638" algn="l"/>
                <a:tab pos="7073900" algn="l"/>
                <a:tab pos="7523163" algn="l"/>
                <a:tab pos="7972425" algn="l"/>
                <a:tab pos="8421688" algn="l"/>
                <a:tab pos="8870950" algn="l"/>
                <a:tab pos="932021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eaLnBrk="1" hangingPunct="1">
              <a:buClr>
                <a:srgbClr val="FFC000"/>
              </a:buClr>
              <a:buFont typeface="Wingdings" panose="05000000000000000000" pitchFamily="2" charset="2"/>
              <a:buChar char=""/>
            </a:pPr>
            <a:r>
              <a:rPr lang="en-US" alt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Spectral lines : broadband coverage will give significant  increase in the redshift space for HI lines + access to other lines</a:t>
            </a:r>
          </a:p>
          <a:p>
            <a:pPr eaLnBrk="1" hangingPunct="1">
              <a:buClr>
                <a:srgbClr val="FFC000"/>
              </a:buClr>
              <a:buFont typeface="Wingdings" panose="05000000000000000000" pitchFamily="2" charset="2"/>
              <a:buChar char=""/>
            </a:pPr>
            <a:endParaRPr lang="en-US" alt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>
              <a:buClr>
                <a:srgbClr val="FFC000"/>
              </a:buClr>
              <a:buFont typeface="Wingdings" panose="05000000000000000000" pitchFamily="2" charset="2"/>
              <a:buChar char=""/>
            </a:pPr>
            <a:r>
              <a:rPr lang="en-US" alt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Continuum imaging sensitivity will improve by factor of 3 or so.</a:t>
            </a:r>
          </a:p>
          <a:p>
            <a:pPr eaLnBrk="1" hangingPunct="1">
              <a:buClr>
                <a:srgbClr val="FFC000"/>
              </a:buClr>
              <a:buFont typeface="Wingdings" panose="05000000000000000000" pitchFamily="2" charset="2"/>
              <a:buChar char=""/>
            </a:pPr>
            <a:endParaRPr lang="en-US" altLang="en-US" sz="2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>
              <a:buClr>
                <a:srgbClr val="FFC000"/>
              </a:buClr>
              <a:buFont typeface="Wingdings" panose="05000000000000000000" pitchFamily="2" charset="2"/>
              <a:buChar char=""/>
            </a:pPr>
            <a:r>
              <a:rPr lang="en-US" alt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Sensitivity for pulsar observations will also improve by factor of 3. </a:t>
            </a:r>
            <a:endParaRPr lang="en-US" altLang="en-US" sz="22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>
              <a:buClr>
                <a:srgbClr val="FFC000"/>
              </a:buClr>
              <a:buFont typeface="Wingdings" panose="05000000000000000000" pitchFamily="2" charset="2"/>
              <a:buChar char=""/>
            </a:pPr>
            <a:endParaRPr lang="en-US" altLang="en-US" sz="2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>
              <a:buClr>
                <a:srgbClr val="FFC000"/>
              </a:buClr>
              <a:buFont typeface="Wingdings" panose="05000000000000000000" pitchFamily="2" charset="2"/>
              <a:buChar char=""/>
            </a:pPr>
            <a:r>
              <a:rPr lang="en-US" alt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Only SKA-I will do better then </a:t>
            </a:r>
            <a:r>
              <a:rPr lang="en-US" altLang="en-US" sz="2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uGMRT</a:t>
            </a:r>
            <a:r>
              <a:rPr lang="en-US" alt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at centimeter wavelengths  </a:t>
            </a:r>
          </a:p>
          <a:p>
            <a:pPr eaLnBrk="1" hangingPunct="1">
              <a:buClr>
                <a:srgbClr val="FFC000"/>
              </a:buClr>
              <a:buFont typeface="Wingdings" panose="05000000000000000000" pitchFamily="2" charset="2"/>
              <a:buChar char=""/>
            </a:pPr>
            <a:endParaRPr lang="en-US" altLang="en-US" sz="2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>
              <a:buClr>
                <a:srgbClr val="FFC000"/>
              </a:buClr>
              <a:buFont typeface="Wingdings" panose="05000000000000000000" pitchFamily="2" charset="2"/>
              <a:buChar char=""/>
            </a:pPr>
            <a:endParaRPr lang="en-US" altLang="en-US" sz="2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648266" y="1033709"/>
            <a:ext cx="4528391" cy="4512790"/>
          </a:xfrm>
          <a:prstGeom prst="rect">
            <a:avLst/>
          </a:prstGeom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0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1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2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3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4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5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6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7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8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9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0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1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2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3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4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5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6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7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8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9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0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1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2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3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4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5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6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7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8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9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0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1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2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3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4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5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6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7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8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9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WenQuanYi Micro Hei"/>
        <a:cs typeface="WenQuanYi Micro Hei"/>
      </a:majorFont>
      <a:minorFont>
        <a:latin typeface="Arial"/>
        <a:ea typeface="WenQuanYi Micro Hei"/>
        <a:cs typeface="WenQuanYi Micro Hei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0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1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2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3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4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5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6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7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8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9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ahoma"/>
        <a:ea typeface="DejaVu Sans"/>
        <a:cs typeface="DejaVu Sans"/>
      </a:majorFont>
      <a:minorFont>
        <a:latin typeface="Tahoma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0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1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2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3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4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5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6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7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8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9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0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1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2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3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4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5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6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7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8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9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WenQuanYi Micro Hei"/>
        <a:cs typeface="WenQuanYi Micro Hei"/>
      </a:majorFont>
      <a:minorFont>
        <a:latin typeface="Arial"/>
        <a:ea typeface="WenQuanYi Micro Hei"/>
        <a:cs typeface="WenQuanYi Micro Hei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0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WenQuanYi Micro Hei"/>
        <a:cs typeface="WenQuanYi Micro Hei"/>
      </a:majorFont>
      <a:minorFont>
        <a:latin typeface="Arial"/>
        <a:ea typeface="WenQuanYi Micro Hei"/>
        <a:cs typeface="WenQuanYi Micro Hei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1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WenQuanYi Micro Hei"/>
        <a:cs typeface="WenQuanYi Micro Hei"/>
      </a:majorFont>
      <a:minorFont>
        <a:latin typeface="Arial"/>
        <a:ea typeface="WenQuanYi Micro Hei"/>
        <a:cs typeface="WenQuanYi Micro Hei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2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WenQuanYi Micro Hei"/>
        <a:cs typeface="WenQuanYi Micro Hei"/>
      </a:majorFont>
      <a:minorFont>
        <a:latin typeface="Arial"/>
        <a:ea typeface="WenQuanYi Micro Hei"/>
        <a:cs typeface="WenQuanYi Micro Hei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3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WenQuanYi Micro Hei"/>
        <a:cs typeface="WenQuanYi Micro Hei"/>
      </a:majorFont>
      <a:minorFont>
        <a:latin typeface="Arial"/>
        <a:ea typeface="WenQuanYi Micro Hei"/>
        <a:cs typeface="WenQuanYi Micro Hei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4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WenQuanYi Micro Hei"/>
        <a:cs typeface="WenQuanYi Micro Hei"/>
      </a:majorFont>
      <a:minorFont>
        <a:latin typeface="Arial"/>
        <a:ea typeface="WenQuanYi Micro Hei"/>
        <a:cs typeface="WenQuanYi Micro Hei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5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WenQuanYi Micro Hei"/>
        <a:cs typeface="WenQuanYi Micro Hei"/>
      </a:majorFont>
      <a:minorFont>
        <a:latin typeface="Arial"/>
        <a:ea typeface="WenQuanYi Micro Hei"/>
        <a:cs typeface="WenQuanYi Micro Hei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6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WenQuanYi Micro Hei"/>
        <a:cs typeface="WenQuanYi Micro Hei"/>
      </a:majorFont>
      <a:minorFont>
        <a:latin typeface="Arial"/>
        <a:ea typeface="WenQuanYi Micro Hei"/>
        <a:cs typeface="WenQuanYi Micro Hei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7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WenQuanYi Micro Hei"/>
        <a:cs typeface="WenQuanYi Micro Hei"/>
      </a:majorFont>
      <a:minorFont>
        <a:latin typeface="Arial"/>
        <a:ea typeface="WenQuanYi Micro Hei"/>
        <a:cs typeface="WenQuanYi Micro Hei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8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WenQuanYi Micro Hei"/>
        <a:cs typeface="WenQuanYi Micro Hei"/>
      </a:majorFont>
      <a:minorFont>
        <a:latin typeface="Arial"/>
        <a:ea typeface="WenQuanYi Micro Hei"/>
        <a:cs typeface="WenQuanYi Micro Hei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9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WenQuanYi Micro Hei"/>
        <a:cs typeface="WenQuanYi Micro Hei"/>
      </a:majorFont>
      <a:minorFont>
        <a:latin typeface="Arial"/>
        <a:ea typeface="WenQuanYi Micro Hei"/>
        <a:cs typeface="WenQuanYi Micro Hei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0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WenQuanYi Micro Hei"/>
        <a:cs typeface="WenQuanYi Micro Hei"/>
      </a:majorFont>
      <a:minorFont>
        <a:latin typeface="Arial"/>
        <a:ea typeface="WenQuanYi Micro Hei"/>
        <a:cs typeface="WenQuanYi Micro Hei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1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ahoma"/>
        <a:ea typeface="DejaVu Sans"/>
        <a:cs typeface="DejaVu Sans"/>
      </a:majorFont>
      <a:minorFont>
        <a:latin typeface="Tahoma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2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ahoma"/>
        <a:ea typeface="DejaVu Sans"/>
        <a:cs typeface="DejaVu Sans"/>
      </a:majorFont>
      <a:minorFont>
        <a:latin typeface="Tahoma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3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ahoma"/>
        <a:ea typeface="DejaVu Sans"/>
        <a:cs typeface="DejaVu Sans"/>
      </a:majorFont>
      <a:minorFont>
        <a:latin typeface="Tahoma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4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ahoma"/>
        <a:ea typeface="DejaVu Sans"/>
        <a:cs typeface="DejaVu Sans"/>
      </a:majorFont>
      <a:minorFont>
        <a:latin typeface="Tahoma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5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ahoma"/>
        <a:ea typeface="DejaVu Sans"/>
        <a:cs typeface="DejaVu Sans"/>
      </a:majorFont>
      <a:minorFont>
        <a:latin typeface="Tahoma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6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ahoma"/>
        <a:ea typeface="DejaVu Sans"/>
        <a:cs typeface="DejaVu Sans"/>
      </a:majorFont>
      <a:minorFont>
        <a:latin typeface="Tahoma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7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ahoma"/>
        <a:ea typeface="DejaVu Sans"/>
        <a:cs typeface="DejaVu Sans"/>
      </a:majorFont>
      <a:minorFont>
        <a:latin typeface="Tahoma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8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ahoma"/>
        <a:ea typeface="DejaVu Sans"/>
        <a:cs typeface="DejaVu Sans"/>
      </a:majorFont>
      <a:minorFont>
        <a:latin typeface="Tahoma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9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ahoma"/>
        <a:ea typeface="DejaVu Sans"/>
        <a:cs typeface="DejaVu Sans"/>
      </a:majorFont>
      <a:minorFont>
        <a:latin typeface="Tahoma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0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ahoma"/>
        <a:ea typeface="DejaVu Sans"/>
        <a:cs typeface="DejaVu Sans"/>
      </a:majorFont>
      <a:minorFont>
        <a:latin typeface="Tahoma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1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ahoma"/>
        <a:ea typeface="DejaVu Sans"/>
        <a:cs typeface="DejaVu Sans"/>
      </a:majorFont>
      <a:minorFont>
        <a:latin typeface="Tahoma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2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ahoma"/>
        <a:ea typeface="DejaVu Sans"/>
        <a:cs typeface="DejaVu Sans"/>
      </a:majorFont>
      <a:minorFont>
        <a:latin typeface="Tahoma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3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ahoma"/>
        <a:ea typeface="DejaVu Sans"/>
        <a:cs typeface="DejaVu Sans"/>
      </a:majorFont>
      <a:minorFont>
        <a:latin typeface="Tahoma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4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ahoma"/>
        <a:ea typeface="DejaVu Sans"/>
        <a:cs typeface="DejaVu Sans"/>
      </a:majorFont>
      <a:minorFont>
        <a:latin typeface="Tahoma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5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6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7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8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9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ahoma"/>
        <a:ea typeface="DejaVu Sans"/>
        <a:cs typeface="DejaVu Sans"/>
      </a:majorFont>
      <a:minorFont>
        <a:latin typeface="Tahoma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0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1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2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3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4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5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6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7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8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9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ahoma"/>
        <a:ea typeface="DejaVu Sans"/>
        <a:cs typeface="DejaVu Sans"/>
      </a:majorFont>
      <a:minorFont>
        <a:latin typeface="Tahoma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0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1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2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3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4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5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6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7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8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9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0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1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2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3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4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5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6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7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8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9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0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1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2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3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4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5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6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7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8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9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0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1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2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3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4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5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6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7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ahoma"/>
        <a:ea typeface="DejaVu Sans"/>
        <a:cs typeface="DejaVu Sans"/>
      </a:majorFont>
      <a:minorFont>
        <a:latin typeface="Tahoma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8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ahoma"/>
        <a:ea typeface="DejaVu Sans"/>
        <a:cs typeface="DejaVu Sans"/>
      </a:majorFont>
      <a:minorFont>
        <a:latin typeface="Tahoma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9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ahoma"/>
        <a:ea typeface="DejaVu Sans"/>
        <a:cs typeface="DejaVu Sans"/>
      </a:majorFont>
      <a:minorFont>
        <a:latin typeface="Tahoma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0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ahoma"/>
        <a:ea typeface="DejaVu Sans"/>
        <a:cs typeface="DejaVu Sans"/>
      </a:majorFont>
      <a:minorFont>
        <a:latin typeface="Tahoma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1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ahoma"/>
        <a:ea typeface="DejaVu Sans"/>
        <a:cs typeface="DejaVu Sans"/>
      </a:majorFont>
      <a:minorFont>
        <a:latin typeface="Tahoma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2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ahoma"/>
        <a:ea typeface="DejaVu Sans"/>
        <a:cs typeface="DejaVu Sans"/>
      </a:majorFont>
      <a:minorFont>
        <a:latin typeface="Tahoma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3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ahoma"/>
        <a:ea typeface="DejaVu Sans"/>
        <a:cs typeface="DejaVu Sans"/>
      </a:majorFont>
      <a:minorFont>
        <a:latin typeface="Tahoma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4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ahoma"/>
        <a:ea typeface="DejaVu Sans"/>
        <a:cs typeface="DejaVu Sans"/>
      </a:majorFont>
      <a:minorFont>
        <a:latin typeface="Tahoma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5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ahoma"/>
        <a:ea typeface="DejaVu Sans"/>
        <a:cs typeface="DejaVu Sans"/>
      </a:majorFont>
      <a:minorFont>
        <a:latin typeface="Tahoma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6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ahoma"/>
        <a:ea typeface="DejaVu Sans"/>
        <a:cs typeface="DejaVu Sans"/>
      </a:majorFont>
      <a:minorFont>
        <a:latin typeface="Tahoma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7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ahoma"/>
        <a:ea typeface="DejaVu Sans"/>
        <a:cs typeface="DejaVu Sans"/>
      </a:majorFont>
      <a:minorFont>
        <a:latin typeface="Tahoma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8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ahoma"/>
        <a:ea typeface="DejaVu Sans"/>
        <a:cs typeface="DejaVu Sans"/>
      </a:majorFont>
      <a:minorFont>
        <a:latin typeface="Tahoma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9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ahoma"/>
        <a:ea typeface="DejaVu Sans"/>
        <a:cs typeface="DejaVu Sans"/>
      </a:majorFont>
      <a:minorFont>
        <a:latin typeface="Tahoma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0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ahoma"/>
        <a:ea typeface="DejaVu Sans"/>
        <a:cs typeface="DejaVu Sans"/>
      </a:majorFont>
      <a:minorFont>
        <a:latin typeface="Tahoma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1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ahoma"/>
        <a:ea typeface="DejaVu Sans"/>
        <a:cs typeface="DejaVu Sans"/>
      </a:majorFont>
      <a:minorFont>
        <a:latin typeface="Tahoma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2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ahoma"/>
        <a:ea typeface="DejaVu Sans"/>
        <a:cs typeface="DejaVu Sans"/>
      </a:majorFont>
      <a:minorFont>
        <a:latin typeface="Tahoma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3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ahoma"/>
        <a:ea typeface="DejaVu Sans"/>
        <a:cs typeface="DejaVu Sans"/>
      </a:majorFont>
      <a:minorFont>
        <a:latin typeface="Tahoma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4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ahoma"/>
        <a:ea typeface="DejaVu Sans"/>
        <a:cs typeface="DejaVu Sans"/>
      </a:majorFont>
      <a:minorFont>
        <a:latin typeface="Tahoma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5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ahoma"/>
        <a:ea typeface="DejaVu Sans"/>
        <a:cs typeface="DejaVu Sans"/>
      </a:majorFont>
      <a:minorFont>
        <a:latin typeface="Tahoma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6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ahoma"/>
        <a:ea typeface="DejaVu Sans"/>
        <a:cs typeface="DejaVu Sans"/>
      </a:majorFont>
      <a:minorFont>
        <a:latin typeface="Tahoma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7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ahoma"/>
        <a:ea typeface="DejaVu Sans"/>
        <a:cs typeface="DejaVu Sans"/>
      </a:majorFont>
      <a:minorFont>
        <a:latin typeface="Tahoma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8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ahoma"/>
        <a:ea typeface="DejaVu Sans"/>
        <a:cs typeface="DejaVu Sans"/>
      </a:majorFont>
      <a:minorFont>
        <a:latin typeface="Tahoma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9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ahoma"/>
        <a:ea typeface="DejaVu Sans"/>
        <a:cs typeface="DejaVu Sans"/>
      </a:majorFont>
      <a:minorFont>
        <a:latin typeface="Tahoma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7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70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ahoma"/>
        <a:ea typeface="DejaVu Sans"/>
        <a:cs typeface="DejaVu Sans"/>
      </a:majorFont>
      <a:minorFont>
        <a:latin typeface="Tahoma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71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ahoma"/>
        <a:ea typeface="DejaVu Sans"/>
        <a:cs typeface="DejaVu Sans"/>
      </a:majorFont>
      <a:minorFont>
        <a:latin typeface="Tahoma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72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ahoma"/>
        <a:ea typeface="DejaVu Sans"/>
        <a:cs typeface="DejaVu Sans"/>
      </a:majorFont>
      <a:minorFont>
        <a:latin typeface="Tahoma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73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74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75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76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77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78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79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8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80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81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82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83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84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85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86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87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Corbel"/>
        <a:ea typeface="DejaVu Sans"/>
        <a:cs typeface="DejaVu Sans"/>
      </a:majorFont>
      <a:minorFont>
        <a:latin typeface="Corbe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88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Corbel"/>
        <a:ea typeface="DejaVu Sans"/>
        <a:cs typeface="DejaVu Sans"/>
      </a:majorFont>
      <a:minorFont>
        <a:latin typeface="Corbe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89.xml><?xml version="1.0" encoding="utf-8"?>
<a:theme xmlns:a="http://schemas.openxmlformats.org/drawingml/2006/main" name="13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Arial"/>
        <a:ea typeface=""/>
        <a:cs typeface="DejaVu Sans"/>
      </a:majorFont>
      <a:minorFont>
        <a:latin typeface="Arial"/>
        <a:ea typeface="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449263" rtl="0" eaLnBrk="1" fontAlgn="base" latinLnBrk="0" hangingPunct="1">
          <a:lnSpc>
            <a:spcPct val="100000"/>
          </a:lnSpc>
          <a:spcBef>
            <a:spcPts val="50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sz="2000" b="1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charset="0"/>
            <a:cs typeface="DejaVu Sans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449263" rtl="0" eaLnBrk="1" fontAlgn="base" latinLnBrk="0" hangingPunct="1">
          <a:lnSpc>
            <a:spcPct val="100000"/>
          </a:lnSpc>
          <a:spcBef>
            <a:spcPts val="50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sz="2000" b="1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charset="0"/>
            <a:cs typeface="DejaVu Sans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9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90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91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0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1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2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3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4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5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6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7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8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9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0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1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2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3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4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5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6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7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8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9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0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1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2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3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4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5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6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7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8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9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0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1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2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3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4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5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6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7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8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9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0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1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2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3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4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5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6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7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8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9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0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1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2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3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4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5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6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7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8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9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0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1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2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3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4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5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6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7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8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9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Droid Sans Fallback"/>
        <a:cs typeface="Droid Sans Fallback"/>
      </a:majorFont>
      <a:minorFont>
        <a:latin typeface="Arial"/>
        <a:ea typeface="Droid Sans Fallback"/>
        <a:cs typeface="Droid Sans Fallback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Book Antiqua" panose="02040602050305030304" pitchFamily="18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29546</TotalTime>
  <Words>3043</Words>
  <Application>Microsoft Office PowerPoint</Application>
  <PresentationFormat>On-screen Show (4:3)</PresentationFormat>
  <Paragraphs>531</Paragraphs>
  <Slides>47</Slides>
  <Notes>45</Notes>
  <HiddenSlides>4</HiddenSlides>
  <MMClips>0</MMClips>
  <ScaleCrop>false</ScaleCrop>
  <HeadingPairs>
    <vt:vector size="6" baseType="variant">
      <vt:variant>
        <vt:lpstr>Fonts Used</vt:lpstr>
      </vt:variant>
      <vt:variant>
        <vt:i4>14</vt:i4>
      </vt:variant>
      <vt:variant>
        <vt:lpstr>Theme</vt:lpstr>
      </vt:variant>
      <vt:variant>
        <vt:i4>290</vt:i4>
      </vt:variant>
      <vt:variant>
        <vt:lpstr>Slide Titles</vt:lpstr>
      </vt:variant>
      <vt:variant>
        <vt:i4>47</vt:i4>
      </vt:variant>
    </vt:vector>
  </HeadingPairs>
  <TitlesOfParts>
    <vt:vector size="351" baseType="lpstr">
      <vt:lpstr>Arial</vt:lpstr>
      <vt:lpstr>Arial Narrow</vt:lpstr>
      <vt:lpstr>Book Antiqua</vt:lpstr>
      <vt:lpstr>Calibri</vt:lpstr>
      <vt:lpstr>Corbel</vt:lpstr>
      <vt:lpstr>DejaVu Sans</vt:lpstr>
      <vt:lpstr>Droid Sans Fallback</vt:lpstr>
      <vt:lpstr>StarSymbol</vt:lpstr>
      <vt:lpstr>Tahoma</vt:lpstr>
      <vt:lpstr>Times New Roman</vt:lpstr>
      <vt:lpstr>WenQuanYi Micro Hei</vt:lpstr>
      <vt:lpstr>Wingdings</vt:lpstr>
      <vt:lpstr>Wingdings 2</vt:lpstr>
      <vt:lpstr>Wingdings 3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Office Theme</vt:lpstr>
      <vt:lpstr>13_Default Design</vt:lpstr>
      <vt:lpstr>1_Office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GMRT  :  Scientific  Objectives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Yashwant</dc:creator>
  <cp:lastModifiedBy>ygupta</cp:lastModifiedBy>
  <cp:revision>347</cp:revision>
  <cp:lastPrinted>1601-01-01T00:00:00Z</cp:lastPrinted>
  <dcterms:created xsi:type="dcterms:W3CDTF">2005-02-20T06:10:43Z</dcterms:created>
  <dcterms:modified xsi:type="dcterms:W3CDTF">2016-11-06T19:21:05Z</dcterms:modified>
</cp:coreProperties>
</file>