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80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24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8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24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4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45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94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7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91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28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40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D881-EA3B-4B10-BE14-2A83A20190EC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7089-D5ED-4AB9-88C1-8A97B8E5B1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8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Requests </a:t>
            </a:r>
            <a:r>
              <a:rPr lang="en-IN" dirty="0" smtClean="0"/>
              <a:t>from SAT.LMC – Operations perspective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5034845"/>
          </a:xfrm>
        </p:spPr>
        <p:txBody>
          <a:bodyPr/>
          <a:lstStyle/>
          <a:p>
            <a:r>
              <a:rPr lang="en-IN" dirty="0" smtClean="0"/>
              <a:t>Need Control System Requirements for element. This helps in having negotiations with the element teams. </a:t>
            </a:r>
          </a:p>
          <a:p>
            <a:r>
              <a:rPr lang="en-IN" dirty="0" smtClean="0"/>
              <a:t>Diagnosing Faults –  LMC/TM? LMC+TM? </a:t>
            </a:r>
          </a:p>
          <a:p>
            <a:r>
              <a:rPr lang="en-IN" dirty="0" smtClean="0"/>
              <a:t>Message passing formats. Harmonization Team task? </a:t>
            </a:r>
          </a:p>
          <a:p>
            <a:r>
              <a:rPr lang="en-IN" dirty="0" smtClean="0"/>
              <a:t>Timestamp Source/Synchronization/Representation? </a:t>
            </a:r>
          </a:p>
          <a:p>
            <a:r>
              <a:rPr lang="en-IN" dirty="0" smtClean="0"/>
              <a:t>Things like remote interface/drill-down views – it needs to come from the SKAO level (L1/Operations document) </a:t>
            </a:r>
          </a:p>
          <a:p>
            <a:r>
              <a:rPr lang="en-IN" dirty="0" smtClean="0"/>
              <a:t>TM Requests for operations? Best to have them part of Operations document. </a:t>
            </a:r>
          </a:p>
        </p:txBody>
      </p:sp>
    </p:spTree>
    <p:extLst>
      <p:ext uri="{BB962C8B-B14F-4D97-AF65-F5344CB8AC3E}">
        <p14:creationId xmlns:p14="http://schemas.microsoft.com/office/powerpoint/2010/main" val="202071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Requests from SAT.LMC – Operations perspective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(Issues) from Element LMC</dc:title>
  <dc:creator>Rajesh Warange</dc:creator>
  <cp:lastModifiedBy>Rajesh Warange</cp:lastModifiedBy>
  <cp:revision>13</cp:revision>
  <dcterms:created xsi:type="dcterms:W3CDTF">2016-10-04T10:19:09Z</dcterms:created>
  <dcterms:modified xsi:type="dcterms:W3CDTF">2016-10-04T11:45:33Z</dcterms:modified>
</cp:coreProperties>
</file>