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402" r:id="rId2"/>
    <p:sldId id="403" r:id="rId3"/>
    <p:sldId id="404" r:id="rId4"/>
    <p:sldId id="406" r:id="rId5"/>
    <p:sldId id="413" r:id="rId6"/>
    <p:sldId id="409" r:id="rId7"/>
    <p:sldId id="412" r:id="rId8"/>
    <p:sldId id="408" r:id="rId9"/>
    <p:sldId id="410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74958" autoAdjust="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2544"/>
        <p:guide pos="2736"/>
      </p:guideLst>
    </p:cSldViewPr>
  </p:slideViewPr>
  <p:outlineViewPr>
    <p:cViewPr>
      <p:scale>
        <a:sx n="33" d="100"/>
        <a:sy n="33" d="100"/>
      </p:scale>
      <p:origin x="0" y="7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56"/>
    </p:cViewPr>
  </p:sorterViewPr>
  <p:notesViewPr>
    <p:cSldViewPr showGuides="1">
      <p:cViewPr varScale="1">
        <p:scale>
          <a:sx n="57" d="100"/>
          <a:sy n="57" d="100"/>
        </p:scale>
        <p:origin x="-2718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4F01AB-45BC-4DF3-928C-21945B4CC74B}" type="datetimeFigureOut">
              <a:rPr lang="en-GB" smtClean="0"/>
              <a:t>04/10/2016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7CD7DB5-7629-4B30-B3A3-DF307A660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282" y="549276"/>
            <a:ext cx="19431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3982" y="549276"/>
            <a:ext cx="5688623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81" y="549275"/>
            <a:ext cx="7772400" cy="1333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3981" y="2133600"/>
            <a:ext cx="3815862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40519" y="2133600"/>
            <a:ext cx="3815862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81" y="549275"/>
            <a:ext cx="7772400" cy="1333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3981" y="2133600"/>
            <a:ext cx="3815862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519" y="2133600"/>
            <a:ext cx="3815862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3981" y="2133600"/>
            <a:ext cx="3815862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519" y="2133600"/>
            <a:ext cx="3815862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CI_PPT_templ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628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4225" y="549275"/>
            <a:ext cx="7772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4225" y="2133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5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  <a:ea typeface="ヒラギノ角ゴ Pro W3" pitchFamily="84" charset="-128"/>
                <a:cs typeface="+mn-cs"/>
              </a:defRPr>
            </a:lvl1pPr>
          </a:lstStyle>
          <a:p>
            <a:r>
              <a:rPr lang="en-US" smtClean="0"/>
              <a:t>29/06/2016</a:t>
            </a:r>
            <a:endParaRPr lang="en-US"/>
          </a:p>
        </p:txBody>
      </p:sp>
      <p:sp>
        <p:nvSpPr>
          <p:cNvPr id="375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ヒラギノ角ゴ Pro W3" pitchFamily="84" charset="-128"/>
                <a:cs typeface="+mn-cs"/>
              </a:defRPr>
            </a:lvl1pPr>
          </a:lstStyle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375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ヒラギノ角ゴ Pro W3" pitchFamily="84" charset="-128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  <a:cs typeface="ヒラギノ角ゴ Pro W3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" pitchFamily="3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\\te9files\mjr59\ska_svn_working_copy\libraries\lib_stfc\embedded_test\docs\generated\html\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FPGA Code Development and Management </a:t>
            </a:r>
            <a:r>
              <a:rPr lang="en-GB" dirty="0" smtClean="0"/>
              <a:t>in LFAA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 Roberts</a:t>
            </a:r>
          </a:p>
          <a:p>
            <a:r>
              <a:rPr lang="en-GB" dirty="0" smtClean="0"/>
              <a:t>Electronic </a:t>
            </a:r>
            <a:r>
              <a:rPr lang="en-GB" dirty="0"/>
              <a:t>System Design </a:t>
            </a:r>
            <a:r>
              <a:rPr lang="en-GB" dirty="0" smtClean="0"/>
              <a:t>Group</a:t>
            </a:r>
          </a:p>
          <a:p>
            <a:r>
              <a:rPr lang="en-GB" dirty="0" smtClean="0"/>
              <a:t>Rutherford Appleton Laboratory, 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2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Version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Firmware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Software and Firmware Integration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Issue Tracking and Wiki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Documentation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905000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Subversion Repository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Libraries/Projects/Vendor </a:t>
            </a:r>
            <a:r>
              <a:rPr lang="en-GB" dirty="0" smtClean="0"/>
              <a:t>IP/Boards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Source Code, Constraints and Scripts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Traceability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Hosted by Technology @ 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External Access for Collaborative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Promote </a:t>
            </a:r>
            <a:r>
              <a:rPr lang="en-GB" dirty="0"/>
              <a:t>Code Re-Use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Reduce Development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Minimise Errors</a:t>
            </a:r>
          </a:p>
          <a:p>
            <a:pPr marL="0" indent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7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Firmware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905000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Sigasi</a:t>
            </a:r>
            <a:r>
              <a:rPr lang="en-GB" dirty="0" smtClean="0"/>
              <a:t> VHDL Plugin for Eclipse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VHDL Code Navigation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Context Sensitive Auto-Complete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On-the-Fly Syntax Checking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Modelsim</a:t>
            </a:r>
            <a:r>
              <a:rPr lang="en-GB" dirty="0" smtClean="0"/>
              <a:t> Integration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Compile </a:t>
            </a:r>
            <a:r>
              <a:rPr lang="en-GB" dirty="0" err="1" smtClean="0"/>
              <a:t>Modelsim</a:t>
            </a:r>
            <a:r>
              <a:rPr lang="en-GB" dirty="0" smtClean="0"/>
              <a:t> Libraries Automatically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Auto-Generate Diagrams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Block Diagrams/State-Machines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Reduce Time to Synthesis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Software/Firmware Integration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905000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XML Defined Memory Maps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Scripted XML to VHDL Generation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XML Stored in FPGA Configuration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Automatic Documentation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 Tracking and Wiki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905000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Subversion and Trac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Ownership of Libraries/Projects/Vendor </a:t>
            </a:r>
            <a:r>
              <a:rPr lang="en-GB" dirty="0" smtClean="0"/>
              <a:t>IP/Boards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Web View and Wiki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Web Based File Diffing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Tickets and Milestones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Tickets based on Workflow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Tickets Linked to Milestones and Timelines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Plugin Based Enhancements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Agile SCRUM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Virtual Whiteboards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Burndown Charts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905000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Subversion Commits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Cross Reference to Ticket and/or Milestone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Wiki Page References</a:t>
            </a:r>
          </a:p>
          <a:p>
            <a:pPr marL="457200" lvl="1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Improved Traceability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905000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Doxygen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Generate Documentation from Source Code Comments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Custom Script to Generate Memory-Map Tables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From XML Definitions used to Generate VHDL Memory Maps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Generates HTML Webpages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hlinkClick r:id="rId2" action="ppaction://hlinkfile"/>
              </a:rPr>
              <a:t>Example Pages</a:t>
            </a:r>
            <a:endParaRPr lang="en-GB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Eclipse and Trac Integration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Promote Good Comments</a:t>
            </a:r>
          </a:p>
          <a:p>
            <a:pPr marL="0" indent="0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25" y="1600200"/>
            <a:ext cx="7772400" cy="3962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Vendor Independent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Vendor Specific IP only at Board Wrapper Top-Level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Promoting Code Re-Use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Minimise Errors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Reduce Development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Useful Focussed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Documentation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Full Circle Traceability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Tickets/Problem Reports/Fixes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Working towards: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Script Based Compilation and Verification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/10/2016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Matt Roberts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Sans"/>
        <a:ea typeface="ヒラギノ角ゴ Pro W3"/>
        <a:cs typeface=""/>
      </a:majorFont>
      <a:minorFont>
        <a:latin typeface="Lucida Sans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High-Speed-DAQ-for-the-SKA-07-10-2013-2</Template>
  <TotalTime>32168</TotalTime>
  <Words>269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FPGA Code Development and Management in LFAA</vt:lpstr>
      <vt:lpstr>Overview</vt:lpstr>
      <vt:lpstr>Version Management</vt:lpstr>
      <vt:lpstr>Firmware Development</vt:lpstr>
      <vt:lpstr>Software/Firmware Integration</vt:lpstr>
      <vt:lpstr>Issue Tracking and Wiki</vt:lpstr>
      <vt:lpstr>Trac</vt:lpstr>
      <vt:lpstr>Documentation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Halsall, Rob (STFC,RAL,TECH)</dc:creator>
  <cp:lastModifiedBy>Roberts, Matt (STFC,RAL,TECH)</cp:lastModifiedBy>
  <cp:revision>401</cp:revision>
  <cp:lastPrinted>2016-01-29T12:03:23Z</cp:lastPrinted>
  <dcterms:created xsi:type="dcterms:W3CDTF">2006-08-16T00:00:00Z</dcterms:created>
  <dcterms:modified xsi:type="dcterms:W3CDTF">2016-10-04T10:51:13Z</dcterms:modified>
</cp:coreProperties>
</file>