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42"/>
  </p:notesMasterIdLst>
  <p:sldIdLst>
    <p:sldId id="256" r:id="rId3"/>
    <p:sldId id="275" r:id="rId4"/>
    <p:sldId id="295" r:id="rId5"/>
    <p:sldId id="292" r:id="rId6"/>
    <p:sldId id="302" r:id="rId7"/>
    <p:sldId id="287" r:id="rId8"/>
    <p:sldId id="347" r:id="rId9"/>
    <p:sldId id="348" r:id="rId10"/>
    <p:sldId id="352" r:id="rId11"/>
    <p:sldId id="353" r:id="rId12"/>
    <p:sldId id="291" r:id="rId13"/>
    <p:sldId id="341" r:id="rId14"/>
    <p:sldId id="317" r:id="rId15"/>
    <p:sldId id="318" r:id="rId16"/>
    <p:sldId id="319" r:id="rId17"/>
    <p:sldId id="321" r:id="rId18"/>
    <p:sldId id="320" r:id="rId19"/>
    <p:sldId id="322" r:id="rId20"/>
    <p:sldId id="324" r:id="rId21"/>
    <p:sldId id="350" r:id="rId22"/>
    <p:sldId id="342" r:id="rId23"/>
    <p:sldId id="325" r:id="rId24"/>
    <p:sldId id="343" r:id="rId25"/>
    <p:sldId id="338" r:id="rId26"/>
    <p:sldId id="339" r:id="rId27"/>
    <p:sldId id="340" r:id="rId28"/>
    <p:sldId id="345" r:id="rId29"/>
    <p:sldId id="351" r:id="rId30"/>
    <p:sldId id="327" r:id="rId31"/>
    <p:sldId id="328" r:id="rId32"/>
    <p:sldId id="330" r:id="rId33"/>
    <p:sldId id="331" r:id="rId34"/>
    <p:sldId id="332" r:id="rId35"/>
    <p:sldId id="344" r:id="rId36"/>
    <p:sldId id="337" r:id="rId37"/>
    <p:sldId id="293" r:id="rId38"/>
    <p:sldId id="263" r:id="rId39"/>
    <p:sldId id="354" r:id="rId40"/>
    <p:sldId id="35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63"/>
    <p:restoredTop sz="86364"/>
  </p:normalViewPr>
  <p:slideViewPr>
    <p:cSldViewPr snapToGrid="0" snapToObjects="1">
      <p:cViewPr>
        <p:scale>
          <a:sx n="90" d="100"/>
          <a:sy n="90" d="100"/>
        </p:scale>
        <p:origin x="864" y="392"/>
      </p:cViewPr>
      <p:guideLst/>
    </p:cSldViewPr>
  </p:slideViewPr>
  <p:outlineViewPr>
    <p:cViewPr>
      <p:scale>
        <a:sx n="33" d="100"/>
        <a:sy n="33" d="100"/>
      </p:scale>
      <p:origin x="0" y="-188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CDFED-EA51-F34E-BEC5-69A860E12647}" type="doc">
      <dgm:prSet loTypeId="urn:microsoft.com/office/officeart/2005/8/layout/orgChar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B92775-6014-4C49-9F8E-DC7725379655}">
      <dgm:prSet phldrT="[Text]"/>
      <dgm:spPr/>
      <dgm:t>
        <a:bodyPr/>
        <a:lstStyle/>
        <a:p>
          <a:r>
            <a:rPr lang="en-US" dirty="0" smtClean="0"/>
            <a:t>Software Quality</a:t>
          </a:r>
          <a:endParaRPr lang="en-US" dirty="0"/>
        </a:p>
      </dgm:t>
    </dgm:pt>
    <dgm:pt modelId="{03CDAD4E-877B-8849-82B3-CE6A5774D06A}" type="parTrans" cxnId="{B3AB2344-EA11-334D-97EE-93067079FBD5}">
      <dgm:prSet/>
      <dgm:spPr/>
      <dgm:t>
        <a:bodyPr/>
        <a:lstStyle/>
        <a:p>
          <a:endParaRPr lang="en-US"/>
        </a:p>
      </dgm:t>
    </dgm:pt>
    <dgm:pt modelId="{A24D4A14-75AD-3F4E-8B77-112E4EFF87E6}" type="sibTrans" cxnId="{B3AB2344-EA11-334D-97EE-93067079FBD5}">
      <dgm:prSet/>
      <dgm:spPr/>
      <dgm:t>
        <a:bodyPr/>
        <a:lstStyle/>
        <a:p>
          <a:endParaRPr lang="en-US"/>
        </a:p>
      </dgm:t>
    </dgm:pt>
    <dgm:pt modelId="{DB847D28-BDC0-844D-8DCD-3D29E3E8A09A}">
      <dgm:prSet phldrT="[Text]"/>
      <dgm:spPr/>
      <dgm:t>
        <a:bodyPr/>
        <a:lstStyle/>
        <a:p>
          <a:r>
            <a:rPr lang="en-US" dirty="0" smtClean="0"/>
            <a:t>Functional Suitability</a:t>
          </a:r>
          <a:endParaRPr lang="en-US" dirty="0"/>
        </a:p>
      </dgm:t>
    </dgm:pt>
    <dgm:pt modelId="{0514A855-5F44-3D45-958F-0D41F33A47C2}" type="parTrans" cxnId="{2F572749-AA45-4547-9362-0E422CEB1BE9}">
      <dgm:prSet/>
      <dgm:spPr/>
      <dgm:t>
        <a:bodyPr/>
        <a:lstStyle/>
        <a:p>
          <a:endParaRPr lang="en-US"/>
        </a:p>
      </dgm:t>
    </dgm:pt>
    <dgm:pt modelId="{551247DC-23BF-184A-B6B2-38FF13AB6E42}" type="sibTrans" cxnId="{2F572749-AA45-4547-9362-0E422CEB1BE9}">
      <dgm:prSet/>
      <dgm:spPr/>
      <dgm:t>
        <a:bodyPr/>
        <a:lstStyle/>
        <a:p>
          <a:endParaRPr lang="en-US"/>
        </a:p>
      </dgm:t>
    </dgm:pt>
    <dgm:pt modelId="{C0FD2F12-5670-0B4E-B769-775EBDE2D9E3}">
      <dgm:prSet phldrT="[Text]"/>
      <dgm:spPr/>
      <dgm:t>
        <a:bodyPr/>
        <a:lstStyle/>
        <a:p>
          <a:r>
            <a:rPr lang="en-US" dirty="0" smtClean="0"/>
            <a:t>Usability</a:t>
          </a:r>
          <a:endParaRPr lang="en-US" dirty="0"/>
        </a:p>
      </dgm:t>
    </dgm:pt>
    <dgm:pt modelId="{299D03AF-5CCD-6D4C-A606-7CF6A06E5027}" type="parTrans" cxnId="{8DB4BDD8-9CEF-024E-AACD-5BD17BD044B3}">
      <dgm:prSet/>
      <dgm:spPr/>
      <dgm:t>
        <a:bodyPr/>
        <a:lstStyle/>
        <a:p>
          <a:endParaRPr lang="en-US"/>
        </a:p>
      </dgm:t>
    </dgm:pt>
    <dgm:pt modelId="{496AC00A-C163-9C45-B87C-5CCEED584671}" type="sibTrans" cxnId="{8DB4BDD8-9CEF-024E-AACD-5BD17BD044B3}">
      <dgm:prSet/>
      <dgm:spPr/>
      <dgm:t>
        <a:bodyPr/>
        <a:lstStyle/>
        <a:p>
          <a:endParaRPr lang="en-US"/>
        </a:p>
      </dgm:t>
    </dgm:pt>
    <dgm:pt modelId="{57C176A5-114B-874B-8474-E3D0013C5330}">
      <dgm:prSet phldrT="[Text]"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1F353F57-2DE7-1647-B366-6B76113848E4}" type="parTrans" cxnId="{8058527A-5315-9542-8D2A-54FCEC514753}">
      <dgm:prSet/>
      <dgm:spPr/>
      <dgm:t>
        <a:bodyPr/>
        <a:lstStyle/>
        <a:p>
          <a:endParaRPr lang="en-US"/>
        </a:p>
      </dgm:t>
    </dgm:pt>
    <dgm:pt modelId="{D645E79F-EB71-224F-8982-397ED27C4F68}" type="sibTrans" cxnId="{8058527A-5315-9542-8D2A-54FCEC514753}">
      <dgm:prSet/>
      <dgm:spPr/>
      <dgm:t>
        <a:bodyPr/>
        <a:lstStyle/>
        <a:p>
          <a:endParaRPr lang="en-US"/>
        </a:p>
      </dgm:t>
    </dgm:pt>
    <dgm:pt modelId="{85AD9B3B-3841-A44C-8847-2B632F59881A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13D06BD1-CDB7-3E4E-A32D-72EA36D04C80}" type="parTrans" cxnId="{A7BA2061-EE62-7C4D-AA77-D52135A97987}">
      <dgm:prSet/>
      <dgm:spPr/>
      <dgm:t>
        <a:bodyPr/>
        <a:lstStyle/>
        <a:p>
          <a:endParaRPr lang="en-US"/>
        </a:p>
      </dgm:t>
    </dgm:pt>
    <dgm:pt modelId="{9BF567B3-60FE-3142-B8AD-0D976547E360}" type="sibTrans" cxnId="{A7BA2061-EE62-7C4D-AA77-D52135A97987}">
      <dgm:prSet/>
      <dgm:spPr/>
      <dgm:t>
        <a:bodyPr/>
        <a:lstStyle/>
        <a:p>
          <a:endParaRPr lang="en-US"/>
        </a:p>
      </dgm:t>
    </dgm:pt>
    <dgm:pt modelId="{FD428359-6728-6C4E-A1ED-3792342EB533}">
      <dgm:prSet phldrT="[Text]"/>
      <dgm:spPr/>
      <dgm:t>
        <a:bodyPr/>
        <a:lstStyle/>
        <a:p>
          <a:r>
            <a:rPr lang="en-US" dirty="0" smtClean="0"/>
            <a:t>Compatibility</a:t>
          </a:r>
          <a:endParaRPr lang="en-US" dirty="0"/>
        </a:p>
      </dgm:t>
    </dgm:pt>
    <dgm:pt modelId="{00FEFF16-E884-E74B-997F-D4F459D29276}" type="parTrans" cxnId="{7F223F49-42E4-7D44-B16B-FD05FBD3AC01}">
      <dgm:prSet/>
      <dgm:spPr/>
      <dgm:t>
        <a:bodyPr/>
        <a:lstStyle/>
        <a:p>
          <a:endParaRPr lang="en-US"/>
        </a:p>
      </dgm:t>
    </dgm:pt>
    <dgm:pt modelId="{0E5C0DB3-F1D4-8043-925B-9877781E093E}" type="sibTrans" cxnId="{7F223F49-42E4-7D44-B16B-FD05FBD3AC01}">
      <dgm:prSet/>
      <dgm:spPr/>
      <dgm:t>
        <a:bodyPr/>
        <a:lstStyle/>
        <a:p>
          <a:endParaRPr lang="en-US"/>
        </a:p>
      </dgm:t>
    </dgm:pt>
    <dgm:pt modelId="{E772493C-9EBD-C147-9090-39A2542551B9}">
      <dgm:prSet phldrT="[Text]"/>
      <dgm:spPr/>
      <dgm:t>
        <a:bodyPr/>
        <a:lstStyle/>
        <a:p>
          <a:r>
            <a:rPr lang="en-US" dirty="0" smtClean="0"/>
            <a:t>Functional completeness</a:t>
          </a:r>
          <a:endParaRPr lang="en-US" dirty="0"/>
        </a:p>
      </dgm:t>
    </dgm:pt>
    <dgm:pt modelId="{689DAD4D-A65B-4E46-B13F-60B3EB1B5A65}" type="parTrans" cxnId="{187B5340-9913-0F45-91AA-D6E8EA95469F}">
      <dgm:prSet/>
      <dgm:spPr/>
      <dgm:t>
        <a:bodyPr/>
        <a:lstStyle/>
        <a:p>
          <a:endParaRPr lang="en-US"/>
        </a:p>
      </dgm:t>
    </dgm:pt>
    <dgm:pt modelId="{8227C792-E6E8-F14F-9898-B377D76CF2C4}" type="sibTrans" cxnId="{187B5340-9913-0F45-91AA-D6E8EA95469F}">
      <dgm:prSet/>
      <dgm:spPr/>
      <dgm:t>
        <a:bodyPr/>
        <a:lstStyle/>
        <a:p>
          <a:endParaRPr lang="en-US"/>
        </a:p>
      </dgm:t>
    </dgm:pt>
    <dgm:pt modelId="{83FF9BEC-7263-8841-90DE-6807A195CEC4}">
      <dgm:prSet phldrT="[Text]"/>
      <dgm:spPr/>
      <dgm:t>
        <a:bodyPr/>
        <a:lstStyle/>
        <a:p>
          <a:r>
            <a:rPr lang="en-US" dirty="0" smtClean="0"/>
            <a:t>Functional correctness</a:t>
          </a:r>
          <a:endParaRPr lang="en-US" dirty="0"/>
        </a:p>
      </dgm:t>
    </dgm:pt>
    <dgm:pt modelId="{0978F282-6B21-6141-AED5-0D8D76B80B29}" type="parTrans" cxnId="{6F8FCD4E-EC52-104E-84A9-1D55AC54D407}">
      <dgm:prSet/>
      <dgm:spPr/>
      <dgm:t>
        <a:bodyPr/>
        <a:lstStyle/>
        <a:p>
          <a:endParaRPr lang="en-US"/>
        </a:p>
      </dgm:t>
    </dgm:pt>
    <dgm:pt modelId="{6F000AF4-DE5C-1D4E-B7D3-B3AA38B80B24}" type="sibTrans" cxnId="{6F8FCD4E-EC52-104E-84A9-1D55AC54D407}">
      <dgm:prSet/>
      <dgm:spPr/>
      <dgm:t>
        <a:bodyPr/>
        <a:lstStyle/>
        <a:p>
          <a:endParaRPr lang="en-US"/>
        </a:p>
      </dgm:t>
    </dgm:pt>
    <dgm:pt modelId="{AFF74691-59B0-1E4E-BA82-B9822FA76BA5}">
      <dgm:prSet phldrT="[Text]"/>
      <dgm:spPr/>
      <dgm:t>
        <a:bodyPr/>
        <a:lstStyle/>
        <a:p>
          <a:r>
            <a:rPr lang="en-US" dirty="0" smtClean="0"/>
            <a:t>Functional appropriateness</a:t>
          </a:r>
          <a:endParaRPr lang="en-US" dirty="0"/>
        </a:p>
      </dgm:t>
    </dgm:pt>
    <dgm:pt modelId="{BF94C9BC-FF83-7446-9BF0-A74777004C41}" type="parTrans" cxnId="{67DB4A54-158C-1349-9CED-BD12BBF739A6}">
      <dgm:prSet/>
      <dgm:spPr/>
      <dgm:t>
        <a:bodyPr/>
        <a:lstStyle/>
        <a:p>
          <a:endParaRPr lang="en-US"/>
        </a:p>
      </dgm:t>
    </dgm:pt>
    <dgm:pt modelId="{59A508F3-1FD9-F848-889D-09AFF4CE98B8}" type="sibTrans" cxnId="{67DB4A54-158C-1349-9CED-BD12BBF739A6}">
      <dgm:prSet/>
      <dgm:spPr/>
      <dgm:t>
        <a:bodyPr/>
        <a:lstStyle/>
        <a:p>
          <a:endParaRPr lang="en-US"/>
        </a:p>
      </dgm:t>
    </dgm:pt>
    <dgm:pt modelId="{09734158-F4EC-D74D-A88F-29BECC59C48E}">
      <dgm:prSet phldrT="[Text]"/>
      <dgm:spPr/>
      <dgm:t>
        <a:bodyPr/>
        <a:lstStyle/>
        <a:p>
          <a:r>
            <a:rPr lang="en-US" dirty="0" smtClean="0"/>
            <a:t>Time behavior</a:t>
          </a:r>
          <a:endParaRPr lang="en-US" dirty="0"/>
        </a:p>
      </dgm:t>
    </dgm:pt>
    <dgm:pt modelId="{F70DD731-620E-894E-90F0-51DDFB1F5214}" type="parTrans" cxnId="{522918D2-D2E7-DE49-ADF7-FF11F5EE8F99}">
      <dgm:prSet/>
      <dgm:spPr/>
      <dgm:t>
        <a:bodyPr/>
        <a:lstStyle/>
        <a:p>
          <a:endParaRPr lang="en-US"/>
        </a:p>
      </dgm:t>
    </dgm:pt>
    <dgm:pt modelId="{58B0DBD7-8F3E-F843-A7A8-E6F311AA9333}" type="sibTrans" cxnId="{522918D2-D2E7-DE49-ADF7-FF11F5EE8F99}">
      <dgm:prSet/>
      <dgm:spPr/>
      <dgm:t>
        <a:bodyPr/>
        <a:lstStyle/>
        <a:p>
          <a:endParaRPr lang="en-US"/>
        </a:p>
      </dgm:t>
    </dgm:pt>
    <dgm:pt modelId="{5F7396A4-452E-114D-8C79-1E1931622D0F}">
      <dgm:prSet phldrT="[Text]"/>
      <dgm:spPr/>
      <dgm:t>
        <a:bodyPr/>
        <a:lstStyle/>
        <a:p>
          <a:r>
            <a:rPr lang="en-US" dirty="0" smtClean="0"/>
            <a:t>Resource utilization</a:t>
          </a:r>
          <a:endParaRPr lang="en-US" dirty="0"/>
        </a:p>
      </dgm:t>
    </dgm:pt>
    <dgm:pt modelId="{BA441EC1-87FD-4444-A2BF-CF8FC8972334}" type="parTrans" cxnId="{00C17470-B341-474C-966D-AF00B45DC569}">
      <dgm:prSet/>
      <dgm:spPr/>
      <dgm:t>
        <a:bodyPr/>
        <a:lstStyle/>
        <a:p>
          <a:endParaRPr lang="en-US"/>
        </a:p>
      </dgm:t>
    </dgm:pt>
    <dgm:pt modelId="{8D85EBFB-446D-1349-9A10-7CEAE3AB9886}" type="sibTrans" cxnId="{00C17470-B341-474C-966D-AF00B45DC569}">
      <dgm:prSet/>
      <dgm:spPr/>
      <dgm:t>
        <a:bodyPr/>
        <a:lstStyle/>
        <a:p>
          <a:endParaRPr lang="en-US"/>
        </a:p>
      </dgm:t>
    </dgm:pt>
    <dgm:pt modelId="{73A9133A-31F4-6140-9119-6C3E9144F452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9DF6240C-4BD4-3248-82B8-2CE207324CFA}" type="parTrans" cxnId="{4DAE9CB5-97D9-B143-AEB3-A84E10AB59EB}">
      <dgm:prSet/>
      <dgm:spPr/>
      <dgm:t>
        <a:bodyPr/>
        <a:lstStyle/>
        <a:p>
          <a:endParaRPr lang="en-US"/>
        </a:p>
      </dgm:t>
    </dgm:pt>
    <dgm:pt modelId="{CD81369A-F42B-D348-90FA-489D50DF35DE}" type="sibTrans" cxnId="{4DAE9CB5-97D9-B143-AEB3-A84E10AB59EB}">
      <dgm:prSet/>
      <dgm:spPr/>
      <dgm:t>
        <a:bodyPr/>
        <a:lstStyle/>
        <a:p>
          <a:endParaRPr lang="en-US"/>
        </a:p>
      </dgm:t>
    </dgm:pt>
    <dgm:pt modelId="{03D63322-D98E-914F-8E9C-47AA790205AF}">
      <dgm:prSet phldrT="[Text]"/>
      <dgm:spPr/>
      <dgm:t>
        <a:bodyPr/>
        <a:lstStyle/>
        <a:p>
          <a:r>
            <a:rPr lang="en-US" dirty="0" smtClean="0"/>
            <a:t>Co-existence</a:t>
          </a:r>
          <a:endParaRPr lang="en-US" dirty="0"/>
        </a:p>
      </dgm:t>
    </dgm:pt>
    <dgm:pt modelId="{12BECCC2-0551-9D42-BF40-E2EC87A9CEDF}" type="parTrans" cxnId="{1DC3A662-035C-5240-A69B-C0B387B9B45B}">
      <dgm:prSet/>
      <dgm:spPr/>
      <dgm:t>
        <a:bodyPr/>
        <a:lstStyle/>
        <a:p>
          <a:endParaRPr lang="en-US"/>
        </a:p>
      </dgm:t>
    </dgm:pt>
    <dgm:pt modelId="{614276A6-91EA-C146-A1FE-08E446549686}" type="sibTrans" cxnId="{1DC3A662-035C-5240-A69B-C0B387B9B45B}">
      <dgm:prSet/>
      <dgm:spPr/>
      <dgm:t>
        <a:bodyPr/>
        <a:lstStyle/>
        <a:p>
          <a:endParaRPr lang="en-US"/>
        </a:p>
      </dgm:t>
    </dgm:pt>
    <dgm:pt modelId="{BA8BDD73-1C96-FD4B-84DB-7ED40FA99A10}">
      <dgm:prSet phldrT="[Text]"/>
      <dgm:spPr/>
      <dgm:t>
        <a:bodyPr/>
        <a:lstStyle/>
        <a:p>
          <a:r>
            <a:rPr lang="en-US" dirty="0" smtClean="0"/>
            <a:t>Interoperability</a:t>
          </a:r>
          <a:endParaRPr lang="en-US" dirty="0"/>
        </a:p>
      </dgm:t>
    </dgm:pt>
    <dgm:pt modelId="{3EDB82A9-CDE3-3947-9569-744906A23500}" type="parTrans" cxnId="{1DD14F3A-8F86-C549-A562-6E1D26675586}">
      <dgm:prSet/>
      <dgm:spPr/>
      <dgm:t>
        <a:bodyPr/>
        <a:lstStyle/>
        <a:p>
          <a:endParaRPr lang="en-US"/>
        </a:p>
      </dgm:t>
    </dgm:pt>
    <dgm:pt modelId="{6B4D60C2-ECE7-B84D-BDC8-1B3B4434D8F1}" type="sibTrans" cxnId="{1DD14F3A-8F86-C549-A562-6E1D26675586}">
      <dgm:prSet/>
      <dgm:spPr/>
      <dgm:t>
        <a:bodyPr/>
        <a:lstStyle/>
        <a:p>
          <a:endParaRPr lang="en-US"/>
        </a:p>
      </dgm:t>
    </dgm:pt>
    <dgm:pt modelId="{34CC0ACE-477E-5945-A04A-93F3EDDA38D9}">
      <dgm:prSet phldrT="[Text]"/>
      <dgm:spPr/>
      <dgm:t>
        <a:bodyPr/>
        <a:lstStyle/>
        <a:p>
          <a:r>
            <a:rPr lang="en-US" dirty="0" smtClean="0"/>
            <a:t>Appropriateness </a:t>
          </a:r>
          <a:r>
            <a:rPr lang="en-US" dirty="0" err="1" smtClean="0"/>
            <a:t>recognizability</a:t>
          </a:r>
          <a:endParaRPr lang="en-US" dirty="0"/>
        </a:p>
      </dgm:t>
    </dgm:pt>
    <dgm:pt modelId="{70A836CC-74AD-5A4F-91E9-9C7B3C881AE9}" type="parTrans" cxnId="{2D7D367D-9774-4C4C-AD73-EC468C3A8273}">
      <dgm:prSet/>
      <dgm:spPr/>
      <dgm:t>
        <a:bodyPr/>
        <a:lstStyle/>
        <a:p>
          <a:endParaRPr lang="en-US"/>
        </a:p>
      </dgm:t>
    </dgm:pt>
    <dgm:pt modelId="{BDBF9F54-9D19-D242-B9AC-3C0F21970FD5}" type="sibTrans" cxnId="{2D7D367D-9774-4C4C-AD73-EC468C3A8273}">
      <dgm:prSet/>
      <dgm:spPr/>
      <dgm:t>
        <a:bodyPr/>
        <a:lstStyle/>
        <a:p>
          <a:endParaRPr lang="en-US"/>
        </a:p>
      </dgm:t>
    </dgm:pt>
    <dgm:pt modelId="{D15F56DC-3C2F-FB4B-9424-A0E9BCCAA778}">
      <dgm:prSet phldrT="[Text]"/>
      <dgm:spPr/>
      <dgm:t>
        <a:bodyPr/>
        <a:lstStyle/>
        <a:p>
          <a:r>
            <a:rPr lang="en-US" dirty="0" smtClean="0"/>
            <a:t>Learnability</a:t>
          </a:r>
          <a:endParaRPr lang="en-US" dirty="0"/>
        </a:p>
      </dgm:t>
    </dgm:pt>
    <dgm:pt modelId="{84F7BF19-A334-A14B-981D-9321875AEF51}" type="parTrans" cxnId="{13B607AF-CA27-134D-98E4-DCC1F8FE1B12}">
      <dgm:prSet/>
      <dgm:spPr/>
      <dgm:t>
        <a:bodyPr/>
        <a:lstStyle/>
        <a:p>
          <a:endParaRPr lang="en-US"/>
        </a:p>
      </dgm:t>
    </dgm:pt>
    <dgm:pt modelId="{93EFF983-0121-7A44-B6A3-86B7E4CF850C}" type="sibTrans" cxnId="{13B607AF-CA27-134D-98E4-DCC1F8FE1B12}">
      <dgm:prSet/>
      <dgm:spPr/>
      <dgm:t>
        <a:bodyPr/>
        <a:lstStyle/>
        <a:p>
          <a:endParaRPr lang="en-US"/>
        </a:p>
      </dgm:t>
    </dgm:pt>
    <dgm:pt modelId="{8EB2498C-E295-D14D-9398-ECF3219012CB}">
      <dgm:prSet phldrT="[Text]"/>
      <dgm:spPr/>
      <dgm:t>
        <a:bodyPr/>
        <a:lstStyle/>
        <a:p>
          <a:r>
            <a:rPr lang="en-US" dirty="0" smtClean="0"/>
            <a:t>Operability</a:t>
          </a:r>
          <a:endParaRPr lang="en-US" dirty="0"/>
        </a:p>
      </dgm:t>
    </dgm:pt>
    <dgm:pt modelId="{0793A79E-0880-B24B-B15C-9DDC62606F6C}" type="parTrans" cxnId="{03BEC122-2696-BC41-98C2-F31BF0F51E1F}">
      <dgm:prSet/>
      <dgm:spPr/>
      <dgm:t>
        <a:bodyPr/>
        <a:lstStyle/>
        <a:p>
          <a:endParaRPr lang="en-US"/>
        </a:p>
      </dgm:t>
    </dgm:pt>
    <dgm:pt modelId="{72DB8F22-7BAA-0046-B7DD-55FEAE43DE14}" type="sibTrans" cxnId="{03BEC122-2696-BC41-98C2-F31BF0F51E1F}">
      <dgm:prSet/>
      <dgm:spPr/>
      <dgm:t>
        <a:bodyPr/>
        <a:lstStyle/>
        <a:p>
          <a:endParaRPr lang="en-US"/>
        </a:p>
      </dgm:t>
    </dgm:pt>
    <dgm:pt modelId="{7FE033E8-48FD-AA46-9EC9-50B384439B95}">
      <dgm:prSet phldrT="[Text]"/>
      <dgm:spPr/>
      <dgm:t>
        <a:bodyPr/>
        <a:lstStyle/>
        <a:p>
          <a:r>
            <a:rPr lang="en-US" dirty="0" smtClean="0"/>
            <a:t>Error protection</a:t>
          </a:r>
          <a:endParaRPr lang="en-US" dirty="0"/>
        </a:p>
      </dgm:t>
    </dgm:pt>
    <dgm:pt modelId="{7110FE43-2834-7F47-A863-20277EDE3216}" type="parTrans" cxnId="{8356F0BC-19C2-7046-8E78-2534BF272444}">
      <dgm:prSet/>
      <dgm:spPr/>
      <dgm:t>
        <a:bodyPr/>
        <a:lstStyle/>
        <a:p>
          <a:endParaRPr lang="en-US"/>
        </a:p>
      </dgm:t>
    </dgm:pt>
    <dgm:pt modelId="{F62D3D50-65D6-7946-B979-548750A852B4}" type="sibTrans" cxnId="{8356F0BC-19C2-7046-8E78-2534BF272444}">
      <dgm:prSet/>
      <dgm:spPr/>
      <dgm:t>
        <a:bodyPr/>
        <a:lstStyle/>
        <a:p>
          <a:endParaRPr lang="en-US"/>
        </a:p>
      </dgm:t>
    </dgm:pt>
    <dgm:pt modelId="{744D47AA-DEED-7745-9EF5-03836EE08F7E}">
      <dgm:prSet phldrT="[Text]"/>
      <dgm:spPr/>
      <dgm:t>
        <a:bodyPr/>
        <a:lstStyle/>
        <a:p>
          <a:r>
            <a:rPr lang="en-US" dirty="0" smtClean="0"/>
            <a:t>Aesthetics</a:t>
          </a:r>
          <a:endParaRPr lang="en-US" dirty="0"/>
        </a:p>
      </dgm:t>
    </dgm:pt>
    <dgm:pt modelId="{59E5A70A-B636-7244-8C77-6AEC8A678F9A}" type="parTrans" cxnId="{905E355F-4843-A44C-A9D7-A50268B17D30}">
      <dgm:prSet/>
      <dgm:spPr/>
      <dgm:t>
        <a:bodyPr/>
        <a:lstStyle/>
        <a:p>
          <a:endParaRPr lang="en-US"/>
        </a:p>
      </dgm:t>
    </dgm:pt>
    <dgm:pt modelId="{D9F4A440-79A4-934C-B727-F3735D8EF045}" type="sibTrans" cxnId="{905E355F-4843-A44C-A9D7-A50268B17D30}">
      <dgm:prSet/>
      <dgm:spPr/>
      <dgm:t>
        <a:bodyPr/>
        <a:lstStyle/>
        <a:p>
          <a:endParaRPr lang="en-US"/>
        </a:p>
      </dgm:t>
    </dgm:pt>
    <dgm:pt modelId="{1EC4A21F-D94F-B14E-9273-FFB62BADAA73}">
      <dgm:prSet phldrT="[Text]"/>
      <dgm:spPr/>
      <dgm:t>
        <a:bodyPr/>
        <a:lstStyle/>
        <a:p>
          <a:r>
            <a:rPr lang="en-US" dirty="0" smtClean="0"/>
            <a:t>Accessibility</a:t>
          </a:r>
        </a:p>
      </dgm:t>
    </dgm:pt>
    <dgm:pt modelId="{5B4C9F73-B4C5-414C-B300-C84DC7CB18CD}" type="parTrans" cxnId="{4E47ABDB-F368-5349-AF12-FCCF20D8B1C6}">
      <dgm:prSet/>
      <dgm:spPr/>
      <dgm:t>
        <a:bodyPr/>
        <a:lstStyle/>
        <a:p>
          <a:endParaRPr lang="en-US"/>
        </a:p>
      </dgm:t>
    </dgm:pt>
    <dgm:pt modelId="{DD199068-3D6D-014F-A507-9A25C2F204C1}" type="sibTrans" cxnId="{4E47ABDB-F368-5349-AF12-FCCF20D8B1C6}">
      <dgm:prSet/>
      <dgm:spPr/>
      <dgm:t>
        <a:bodyPr/>
        <a:lstStyle/>
        <a:p>
          <a:endParaRPr lang="en-US"/>
        </a:p>
      </dgm:t>
    </dgm:pt>
    <dgm:pt modelId="{5944015D-6CE4-3446-B2DF-DEE8D84FFE40}">
      <dgm:prSet phldrT="[Text]"/>
      <dgm:spPr/>
      <dgm:t>
        <a:bodyPr/>
        <a:lstStyle/>
        <a:p>
          <a:r>
            <a:rPr lang="en-US" dirty="0" smtClean="0"/>
            <a:t>Maturity</a:t>
          </a:r>
          <a:endParaRPr lang="en-US" dirty="0"/>
        </a:p>
      </dgm:t>
    </dgm:pt>
    <dgm:pt modelId="{1C844A3C-D5FA-DE4D-90FE-2C79C04763E1}" type="parTrans" cxnId="{C8C669EA-9EC5-B84F-8694-837041894D41}">
      <dgm:prSet/>
      <dgm:spPr/>
      <dgm:t>
        <a:bodyPr/>
        <a:lstStyle/>
        <a:p>
          <a:endParaRPr lang="en-US"/>
        </a:p>
      </dgm:t>
    </dgm:pt>
    <dgm:pt modelId="{99936D41-3AF3-8E41-B317-A2A43FCCD168}" type="sibTrans" cxnId="{C8C669EA-9EC5-B84F-8694-837041894D41}">
      <dgm:prSet/>
      <dgm:spPr/>
      <dgm:t>
        <a:bodyPr/>
        <a:lstStyle/>
        <a:p>
          <a:endParaRPr lang="en-US"/>
        </a:p>
      </dgm:t>
    </dgm:pt>
    <dgm:pt modelId="{09A7A041-316B-494F-9AF3-05F7163B8A61}">
      <dgm:prSet phldrT="[Text]"/>
      <dgm:spPr/>
      <dgm:t>
        <a:bodyPr/>
        <a:lstStyle/>
        <a:p>
          <a:r>
            <a:rPr lang="en-US" dirty="0" smtClean="0"/>
            <a:t>Fault tolerance</a:t>
          </a:r>
          <a:endParaRPr lang="en-US" dirty="0"/>
        </a:p>
      </dgm:t>
    </dgm:pt>
    <dgm:pt modelId="{09C6BD0B-4D95-3443-A914-844CC488C945}" type="parTrans" cxnId="{9E7F2940-F53D-7E46-8B29-E7F2FB528D75}">
      <dgm:prSet/>
      <dgm:spPr/>
      <dgm:t>
        <a:bodyPr/>
        <a:lstStyle/>
        <a:p>
          <a:endParaRPr lang="en-US"/>
        </a:p>
      </dgm:t>
    </dgm:pt>
    <dgm:pt modelId="{92E6B410-E9AA-2048-BE42-99EA37E73261}" type="sibTrans" cxnId="{9E7F2940-F53D-7E46-8B29-E7F2FB528D75}">
      <dgm:prSet/>
      <dgm:spPr/>
      <dgm:t>
        <a:bodyPr/>
        <a:lstStyle/>
        <a:p>
          <a:endParaRPr lang="en-US"/>
        </a:p>
      </dgm:t>
    </dgm:pt>
    <dgm:pt modelId="{9CEF891D-81A7-BA4D-B9BA-DD2799B123B9}">
      <dgm:prSet phldrT="[Text]"/>
      <dgm:spPr/>
      <dgm:t>
        <a:bodyPr/>
        <a:lstStyle/>
        <a:p>
          <a:r>
            <a:rPr lang="en-US" dirty="0" smtClean="0"/>
            <a:t>Recoverability</a:t>
          </a:r>
          <a:endParaRPr lang="en-US" dirty="0"/>
        </a:p>
      </dgm:t>
    </dgm:pt>
    <dgm:pt modelId="{E21B7352-40DA-E14E-975A-71206767194D}" type="parTrans" cxnId="{644846D6-085E-684C-AE13-6E0456487979}">
      <dgm:prSet/>
      <dgm:spPr/>
      <dgm:t>
        <a:bodyPr/>
        <a:lstStyle/>
        <a:p>
          <a:endParaRPr lang="en-US"/>
        </a:p>
      </dgm:t>
    </dgm:pt>
    <dgm:pt modelId="{B5D2D9D8-09C4-AE47-B8C9-5B23B1AEE55E}" type="sibTrans" cxnId="{644846D6-085E-684C-AE13-6E0456487979}">
      <dgm:prSet/>
      <dgm:spPr/>
      <dgm:t>
        <a:bodyPr/>
        <a:lstStyle/>
        <a:p>
          <a:endParaRPr lang="en-US"/>
        </a:p>
      </dgm:t>
    </dgm:pt>
    <dgm:pt modelId="{326AB1B4-DA1E-BB42-9DBB-4AE9538091BE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A36DDBB7-C297-BF43-88B8-CA1504920BFC}" type="parTrans" cxnId="{93F222EE-9F55-454B-BEE1-F9046BC1C652}">
      <dgm:prSet/>
      <dgm:spPr/>
      <dgm:t>
        <a:bodyPr/>
        <a:lstStyle/>
        <a:p>
          <a:endParaRPr lang="en-US"/>
        </a:p>
      </dgm:t>
    </dgm:pt>
    <dgm:pt modelId="{25FFF3DF-1AE8-A145-A86B-EB425670B4D0}" type="sibTrans" cxnId="{93F222EE-9F55-454B-BEE1-F9046BC1C652}">
      <dgm:prSet/>
      <dgm:spPr/>
      <dgm:t>
        <a:bodyPr/>
        <a:lstStyle/>
        <a:p>
          <a:endParaRPr lang="en-US"/>
        </a:p>
      </dgm:t>
    </dgm:pt>
    <dgm:pt modelId="{3224D9A0-F62D-5D4C-A861-6D0C6694A579}">
      <dgm:prSet phldrT="[Text]"/>
      <dgm:spPr/>
      <dgm:t>
        <a:bodyPr/>
        <a:lstStyle/>
        <a:p>
          <a:r>
            <a:rPr lang="en-US" dirty="0" smtClean="0"/>
            <a:t>Confidentiality</a:t>
          </a:r>
          <a:endParaRPr lang="en-US" dirty="0"/>
        </a:p>
      </dgm:t>
    </dgm:pt>
    <dgm:pt modelId="{6B8AE441-4C17-924E-B683-32E7DFC8436A}" type="parTrans" cxnId="{EE816610-CCD1-DD4A-A9B8-A18052D5CE3D}">
      <dgm:prSet/>
      <dgm:spPr/>
      <dgm:t>
        <a:bodyPr/>
        <a:lstStyle/>
        <a:p>
          <a:endParaRPr lang="en-US"/>
        </a:p>
      </dgm:t>
    </dgm:pt>
    <dgm:pt modelId="{760E38E6-FAA6-3141-8A10-4439B7A10F57}" type="sibTrans" cxnId="{EE816610-CCD1-DD4A-A9B8-A18052D5CE3D}">
      <dgm:prSet/>
      <dgm:spPr/>
      <dgm:t>
        <a:bodyPr/>
        <a:lstStyle/>
        <a:p>
          <a:endParaRPr lang="en-US"/>
        </a:p>
      </dgm:t>
    </dgm:pt>
    <dgm:pt modelId="{D7CD949F-9780-0548-BF7F-4C4D8089DA80}">
      <dgm:prSet phldrT="[Text]"/>
      <dgm:spPr/>
      <dgm:t>
        <a:bodyPr/>
        <a:lstStyle/>
        <a:p>
          <a:r>
            <a:rPr lang="en-US" dirty="0" smtClean="0"/>
            <a:t>Integrity</a:t>
          </a:r>
          <a:endParaRPr lang="en-US" dirty="0"/>
        </a:p>
      </dgm:t>
    </dgm:pt>
    <dgm:pt modelId="{3A053BDE-2F94-CE4A-A5EF-E5C6842F5D37}" type="parTrans" cxnId="{2D4115A9-B49B-1A49-9B4F-5B1D4AC27D65}">
      <dgm:prSet/>
      <dgm:spPr/>
      <dgm:t>
        <a:bodyPr/>
        <a:lstStyle/>
        <a:p>
          <a:endParaRPr lang="en-US"/>
        </a:p>
      </dgm:t>
    </dgm:pt>
    <dgm:pt modelId="{52D02F69-C1ED-FA4F-A2E5-224972C0D19A}" type="sibTrans" cxnId="{2D4115A9-B49B-1A49-9B4F-5B1D4AC27D65}">
      <dgm:prSet/>
      <dgm:spPr/>
      <dgm:t>
        <a:bodyPr/>
        <a:lstStyle/>
        <a:p>
          <a:endParaRPr lang="en-US"/>
        </a:p>
      </dgm:t>
    </dgm:pt>
    <dgm:pt modelId="{B33BB531-42BB-A04A-A21F-57C376B3919C}">
      <dgm:prSet phldrT="[Text]"/>
      <dgm:spPr/>
      <dgm:t>
        <a:bodyPr/>
        <a:lstStyle/>
        <a:p>
          <a:r>
            <a:rPr lang="en-US" dirty="0" smtClean="0"/>
            <a:t>Non-repudiation</a:t>
          </a:r>
          <a:endParaRPr lang="en-US" dirty="0"/>
        </a:p>
      </dgm:t>
    </dgm:pt>
    <dgm:pt modelId="{90895AC7-5750-E64F-9063-E49D782BBC1F}" type="parTrans" cxnId="{9E6D33E6-7D83-8546-BCF7-BCADB5CC1CF0}">
      <dgm:prSet/>
      <dgm:spPr/>
      <dgm:t>
        <a:bodyPr/>
        <a:lstStyle/>
        <a:p>
          <a:endParaRPr lang="en-US"/>
        </a:p>
      </dgm:t>
    </dgm:pt>
    <dgm:pt modelId="{BF0ECD1B-4C08-244F-B836-1D9018C26583}" type="sibTrans" cxnId="{9E6D33E6-7D83-8546-BCF7-BCADB5CC1CF0}">
      <dgm:prSet/>
      <dgm:spPr/>
      <dgm:t>
        <a:bodyPr/>
        <a:lstStyle/>
        <a:p>
          <a:endParaRPr lang="en-US"/>
        </a:p>
      </dgm:t>
    </dgm:pt>
    <dgm:pt modelId="{F2C1EAF3-86EC-F246-9DF1-D5915FB57C49}">
      <dgm:prSet phldrT="[Text]"/>
      <dgm:spPr/>
      <dgm:t>
        <a:bodyPr/>
        <a:lstStyle/>
        <a:p>
          <a:r>
            <a:rPr lang="en-US" dirty="0" smtClean="0"/>
            <a:t>Accountability</a:t>
          </a:r>
          <a:endParaRPr lang="en-US" dirty="0"/>
        </a:p>
      </dgm:t>
    </dgm:pt>
    <dgm:pt modelId="{DDBE8D6A-28A4-3245-8243-24BBB507F9FE}" type="parTrans" cxnId="{867C9CB5-6061-3841-A247-900ACAAF250A}">
      <dgm:prSet/>
      <dgm:spPr/>
      <dgm:t>
        <a:bodyPr/>
        <a:lstStyle/>
        <a:p>
          <a:endParaRPr lang="en-US"/>
        </a:p>
      </dgm:t>
    </dgm:pt>
    <dgm:pt modelId="{5450DB01-1AF5-4248-A519-84B555CC075A}" type="sibTrans" cxnId="{867C9CB5-6061-3841-A247-900ACAAF250A}">
      <dgm:prSet/>
      <dgm:spPr/>
      <dgm:t>
        <a:bodyPr/>
        <a:lstStyle/>
        <a:p>
          <a:endParaRPr lang="en-US"/>
        </a:p>
      </dgm:t>
    </dgm:pt>
    <dgm:pt modelId="{B68895BF-B575-954B-A6F5-7C8ACAD9FC14}">
      <dgm:prSet phldrT="[Text]"/>
      <dgm:spPr/>
      <dgm:t>
        <a:bodyPr/>
        <a:lstStyle/>
        <a:p>
          <a:r>
            <a:rPr lang="en-US" dirty="0" smtClean="0"/>
            <a:t>Authenticity</a:t>
          </a:r>
          <a:endParaRPr lang="en-US" dirty="0"/>
        </a:p>
      </dgm:t>
    </dgm:pt>
    <dgm:pt modelId="{9926D137-3612-EE41-A4CD-9C85BE84C6D3}" type="parTrans" cxnId="{88E57FEA-A2D3-4945-8AEB-C0DDE7D52C25}">
      <dgm:prSet/>
      <dgm:spPr/>
      <dgm:t>
        <a:bodyPr/>
        <a:lstStyle/>
        <a:p>
          <a:endParaRPr lang="en-US"/>
        </a:p>
      </dgm:t>
    </dgm:pt>
    <dgm:pt modelId="{6F11C386-F078-9146-A2EB-84B67F932399}" type="sibTrans" cxnId="{88E57FEA-A2D3-4945-8AEB-C0DDE7D52C25}">
      <dgm:prSet/>
      <dgm:spPr/>
      <dgm:t>
        <a:bodyPr/>
        <a:lstStyle/>
        <a:p>
          <a:endParaRPr lang="en-US"/>
        </a:p>
      </dgm:t>
    </dgm:pt>
    <dgm:pt modelId="{6BCAA684-BB44-4B4E-9761-703848652AF4}">
      <dgm:prSet phldrT="[Text]"/>
      <dgm:spPr/>
      <dgm:t>
        <a:bodyPr/>
        <a:lstStyle/>
        <a:p>
          <a:r>
            <a:rPr lang="en-US" dirty="0" smtClean="0"/>
            <a:t>Maintainability</a:t>
          </a:r>
        </a:p>
      </dgm:t>
    </dgm:pt>
    <dgm:pt modelId="{1F87A60A-9ADF-244B-9557-12A6537EE18D}" type="parTrans" cxnId="{2DBA45BD-E59F-DB4C-914E-E850366E04EA}">
      <dgm:prSet/>
      <dgm:spPr/>
      <dgm:t>
        <a:bodyPr/>
        <a:lstStyle/>
        <a:p>
          <a:endParaRPr lang="en-US"/>
        </a:p>
      </dgm:t>
    </dgm:pt>
    <dgm:pt modelId="{D06BEA0C-CE30-6B49-892B-E6688CD95461}" type="sibTrans" cxnId="{2DBA45BD-E59F-DB4C-914E-E850366E04EA}">
      <dgm:prSet/>
      <dgm:spPr/>
      <dgm:t>
        <a:bodyPr/>
        <a:lstStyle/>
        <a:p>
          <a:endParaRPr lang="en-US"/>
        </a:p>
      </dgm:t>
    </dgm:pt>
    <dgm:pt modelId="{3266FDCA-4221-DE4D-AD73-96CCE76B39A7}">
      <dgm:prSet phldrT="[Text]"/>
      <dgm:spPr/>
      <dgm:t>
        <a:bodyPr/>
        <a:lstStyle/>
        <a:p>
          <a:r>
            <a:rPr lang="en-US" dirty="0" smtClean="0"/>
            <a:t>Modularity</a:t>
          </a:r>
        </a:p>
      </dgm:t>
    </dgm:pt>
    <dgm:pt modelId="{3A15C396-45F0-EA4A-A496-AEE66BA17363}" type="parTrans" cxnId="{841DD57C-0B1D-8F49-9B62-09E984428CA0}">
      <dgm:prSet/>
      <dgm:spPr/>
      <dgm:t>
        <a:bodyPr/>
        <a:lstStyle/>
        <a:p>
          <a:endParaRPr lang="en-US"/>
        </a:p>
      </dgm:t>
    </dgm:pt>
    <dgm:pt modelId="{FBD43977-42C3-2347-A936-1A238DF23952}" type="sibTrans" cxnId="{841DD57C-0B1D-8F49-9B62-09E984428CA0}">
      <dgm:prSet/>
      <dgm:spPr/>
      <dgm:t>
        <a:bodyPr/>
        <a:lstStyle/>
        <a:p>
          <a:endParaRPr lang="en-US"/>
        </a:p>
      </dgm:t>
    </dgm:pt>
    <dgm:pt modelId="{083CB1C3-5D8D-F24E-87D3-56A77AC1716C}">
      <dgm:prSet phldrT="[Text]"/>
      <dgm:spPr/>
      <dgm:t>
        <a:bodyPr/>
        <a:lstStyle/>
        <a:p>
          <a:r>
            <a:rPr lang="en-US" dirty="0" smtClean="0"/>
            <a:t>Reusability</a:t>
          </a:r>
        </a:p>
      </dgm:t>
    </dgm:pt>
    <dgm:pt modelId="{ABBF6A76-C3C8-B844-B272-457CC9364826}" type="parTrans" cxnId="{09DC45EC-44CA-7A45-9AA1-16147E1D8A24}">
      <dgm:prSet/>
      <dgm:spPr/>
      <dgm:t>
        <a:bodyPr/>
        <a:lstStyle/>
        <a:p>
          <a:endParaRPr lang="en-US"/>
        </a:p>
      </dgm:t>
    </dgm:pt>
    <dgm:pt modelId="{3822D397-5E94-2A42-B7CC-BFE8718C7F03}" type="sibTrans" cxnId="{09DC45EC-44CA-7A45-9AA1-16147E1D8A24}">
      <dgm:prSet/>
      <dgm:spPr/>
      <dgm:t>
        <a:bodyPr/>
        <a:lstStyle/>
        <a:p>
          <a:endParaRPr lang="en-US"/>
        </a:p>
      </dgm:t>
    </dgm:pt>
    <dgm:pt modelId="{59E96024-42A9-8F46-83A9-454F88F2A04C}">
      <dgm:prSet phldrT="[Text]"/>
      <dgm:spPr/>
      <dgm:t>
        <a:bodyPr/>
        <a:lstStyle/>
        <a:p>
          <a:r>
            <a:rPr lang="en-US" dirty="0" err="1" smtClean="0"/>
            <a:t>Analysability</a:t>
          </a:r>
          <a:endParaRPr lang="en-US" dirty="0" smtClean="0"/>
        </a:p>
      </dgm:t>
    </dgm:pt>
    <dgm:pt modelId="{B23E7B0C-111E-F940-9D4A-F78BE98CE2B5}" type="parTrans" cxnId="{F8D5E7C0-93E0-984F-9D58-80B60CDEAE0F}">
      <dgm:prSet/>
      <dgm:spPr/>
      <dgm:t>
        <a:bodyPr/>
        <a:lstStyle/>
        <a:p>
          <a:endParaRPr lang="en-US"/>
        </a:p>
      </dgm:t>
    </dgm:pt>
    <dgm:pt modelId="{97330235-EF00-8C4D-9644-C636E8C2354A}" type="sibTrans" cxnId="{F8D5E7C0-93E0-984F-9D58-80B60CDEAE0F}">
      <dgm:prSet/>
      <dgm:spPr/>
      <dgm:t>
        <a:bodyPr/>
        <a:lstStyle/>
        <a:p>
          <a:endParaRPr lang="en-US"/>
        </a:p>
      </dgm:t>
    </dgm:pt>
    <dgm:pt modelId="{10DFE84D-1C93-AC45-8C28-8F769344D17C}">
      <dgm:prSet phldrT="[Text]"/>
      <dgm:spPr/>
      <dgm:t>
        <a:bodyPr/>
        <a:lstStyle/>
        <a:p>
          <a:r>
            <a:rPr lang="en-US" dirty="0" smtClean="0"/>
            <a:t>Modifiability</a:t>
          </a:r>
        </a:p>
      </dgm:t>
    </dgm:pt>
    <dgm:pt modelId="{1EBAD924-FA06-914C-8806-232FED6A5B6D}" type="parTrans" cxnId="{DB1E40F3-B2E3-E943-8915-E49E4A7192FF}">
      <dgm:prSet/>
      <dgm:spPr/>
      <dgm:t>
        <a:bodyPr/>
        <a:lstStyle/>
        <a:p>
          <a:endParaRPr lang="en-US"/>
        </a:p>
      </dgm:t>
    </dgm:pt>
    <dgm:pt modelId="{0A6B4651-B31E-BD4A-BDEE-3C811FE9B1CF}" type="sibTrans" cxnId="{DB1E40F3-B2E3-E943-8915-E49E4A7192FF}">
      <dgm:prSet/>
      <dgm:spPr/>
      <dgm:t>
        <a:bodyPr/>
        <a:lstStyle/>
        <a:p>
          <a:endParaRPr lang="en-US"/>
        </a:p>
      </dgm:t>
    </dgm:pt>
    <dgm:pt modelId="{79451D06-84A7-9C4E-9C87-FFBAB138B951}">
      <dgm:prSet phldrT="[Text]"/>
      <dgm:spPr/>
      <dgm:t>
        <a:bodyPr/>
        <a:lstStyle/>
        <a:p>
          <a:r>
            <a:rPr lang="en-US" dirty="0" smtClean="0"/>
            <a:t>Testability</a:t>
          </a:r>
        </a:p>
      </dgm:t>
    </dgm:pt>
    <dgm:pt modelId="{52B2CD6D-83FC-8143-BAF4-3C750A19C5BD}" type="parTrans" cxnId="{811382A3-EAEA-1943-AD6D-4435068443B6}">
      <dgm:prSet/>
      <dgm:spPr/>
      <dgm:t>
        <a:bodyPr/>
        <a:lstStyle/>
        <a:p>
          <a:endParaRPr lang="en-US"/>
        </a:p>
      </dgm:t>
    </dgm:pt>
    <dgm:pt modelId="{D32C3228-3781-7A41-AF5E-2B3A3132B766}" type="sibTrans" cxnId="{811382A3-EAEA-1943-AD6D-4435068443B6}">
      <dgm:prSet/>
      <dgm:spPr/>
      <dgm:t>
        <a:bodyPr/>
        <a:lstStyle/>
        <a:p>
          <a:endParaRPr lang="en-US"/>
        </a:p>
      </dgm:t>
    </dgm:pt>
    <dgm:pt modelId="{F1F3873C-7E25-1345-809B-B1E2E35503A6}">
      <dgm:prSet phldrT="[Text]"/>
      <dgm:spPr/>
      <dgm:t>
        <a:bodyPr/>
        <a:lstStyle/>
        <a:p>
          <a:r>
            <a:rPr lang="en-US" dirty="0" smtClean="0"/>
            <a:t>Portability</a:t>
          </a:r>
        </a:p>
      </dgm:t>
    </dgm:pt>
    <dgm:pt modelId="{D89A6632-E6A4-E040-B477-805BE99B902F}" type="parTrans" cxnId="{2DDDC6E3-6AC3-AF4D-9C4C-21620CB85D21}">
      <dgm:prSet/>
      <dgm:spPr/>
      <dgm:t>
        <a:bodyPr/>
        <a:lstStyle/>
        <a:p>
          <a:endParaRPr lang="en-US"/>
        </a:p>
      </dgm:t>
    </dgm:pt>
    <dgm:pt modelId="{2CD8DD85-6D0B-FA46-9B22-D7D4E5C2581D}" type="sibTrans" cxnId="{2DDDC6E3-6AC3-AF4D-9C4C-21620CB85D21}">
      <dgm:prSet/>
      <dgm:spPr/>
      <dgm:t>
        <a:bodyPr/>
        <a:lstStyle/>
        <a:p>
          <a:endParaRPr lang="en-US"/>
        </a:p>
      </dgm:t>
    </dgm:pt>
    <dgm:pt modelId="{ADAB2AEE-CD4A-EE4E-820E-74D7F2BEA4BC}">
      <dgm:prSet phldrT="[Text]"/>
      <dgm:spPr/>
      <dgm:t>
        <a:bodyPr/>
        <a:lstStyle/>
        <a:p>
          <a:r>
            <a:rPr lang="en-US" dirty="0" smtClean="0"/>
            <a:t>Adaptability</a:t>
          </a:r>
        </a:p>
      </dgm:t>
    </dgm:pt>
    <dgm:pt modelId="{03983773-FDCB-5040-B090-358E0EECB936}" type="parTrans" cxnId="{D42A5D1D-B0B7-A74F-965D-DC5B5E943AA3}">
      <dgm:prSet/>
      <dgm:spPr/>
      <dgm:t>
        <a:bodyPr/>
        <a:lstStyle/>
        <a:p>
          <a:endParaRPr lang="en-US"/>
        </a:p>
      </dgm:t>
    </dgm:pt>
    <dgm:pt modelId="{1277E3C6-8D36-504D-93A8-543B152B156F}" type="sibTrans" cxnId="{D42A5D1D-B0B7-A74F-965D-DC5B5E943AA3}">
      <dgm:prSet/>
      <dgm:spPr/>
      <dgm:t>
        <a:bodyPr/>
        <a:lstStyle/>
        <a:p>
          <a:endParaRPr lang="en-US"/>
        </a:p>
      </dgm:t>
    </dgm:pt>
    <dgm:pt modelId="{4A6D86A1-882A-054B-AC98-1521D1475A49}">
      <dgm:prSet phldrT="[Text]"/>
      <dgm:spPr/>
      <dgm:t>
        <a:bodyPr/>
        <a:lstStyle/>
        <a:p>
          <a:r>
            <a:rPr lang="en-US" dirty="0" err="1" smtClean="0"/>
            <a:t>Installability</a:t>
          </a:r>
          <a:endParaRPr lang="en-US" dirty="0" smtClean="0"/>
        </a:p>
      </dgm:t>
    </dgm:pt>
    <dgm:pt modelId="{D526339F-1D52-6447-B20E-040BE5011C60}" type="parTrans" cxnId="{04C4B403-8668-7043-8CF2-3CFE6B1379CF}">
      <dgm:prSet/>
      <dgm:spPr/>
      <dgm:t>
        <a:bodyPr/>
        <a:lstStyle/>
        <a:p>
          <a:endParaRPr lang="en-US"/>
        </a:p>
      </dgm:t>
    </dgm:pt>
    <dgm:pt modelId="{BB576DD7-B0E8-A34B-A0B3-B45970DEDC46}" type="sibTrans" cxnId="{04C4B403-8668-7043-8CF2-3CFE6B1379CF}">
      <dgm:prSet/>
      <dgm:spPr/>
      <dgm:t>
        <a:bodyPr/>
        <a:lstStyle/>
        <a:p>
          <a:endParaRPr lang="en-US"/>
        </a:p>
      </dgm:t>
    </dgm:pt>
    <dgm:pt modelId="{845E43B8-B54F-3343-A184-CAEC71E11704}">
      <dgm:prSet phldrT="[Text]"/>
      <dgm:spPr/>
      <dgm:t>
        <a:bodyPr/>
        <a:lstStyle/>
        <a:p>
          <a:r>
            <a:rPr lang="en-US" dirty="0" err="1" smtClean="0"/>
            <a:t>Replacability</a:t>
          </a:r>
          <a:endParaRPr lang="en-US" dirty="0" smtClean="0"/>
        </a:p>
      </dgm:t>
    </dgm:pt>
    <dgm:pt modelId="{BF8FAC68-0CA7-8348-9302-FC2B5E7C5AB9}" type="parTrans" cxnId="{2D00FF25-CA63-1F47-BB38-CE3D76D4348D}">
      <dgm:prSet/>
      <dgm:spPr/>
      <dgm:t>
        <a:bodyPr/>
        <a:lstStyle/>
        <a:p>
          <a:endParaRPr lang="en-US"/>
        </a:p>
      </dgm:t>
    </dgm:pt>
    <dgm:pt modelId="{EF89936A-137E-AF4A-AE00-A3701FDD67CD}" type="sibTrans" cxnId="{2D00FF25-CA63-1F47-BB38-CE3D76D4348D}">
      <dgm:prSet/>
      <dgm:spPr/>
      <dgm:t>
        <a:bodyPr/>
        <a:lstStyle/>
        <a:p>
          <a:endParaRPr lang="en-US"/>
        </a:p>
      </dgm:t>
    </dgm:pt>
    <dgm:pt modelId="{AD1AD0EC-DDE5-9742-8D98-E8544D6F2ACF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390819EB-1FEA-4A4F-BD30-3D1C8C8268FA}" type="sibTrans" cxnId="{F4874CAF-D85A-7F4A-82AC-A5A26180EC47}">
      <dgm:prSet/>
      <dgm:spPr/>
      <dgm:t>
        <a:bodyPr/>
        <a:lstStyle/>
        <a:p>
          <a:endParaRPr lang="en-US"/>
        </a:p>
      </dgm:t>
    </dgm:pt>
    <dgm:pt modelId="{3D1F8E2E-7F20-D74E-9ACF-87A0478402CB}" type="parTrans" cxnId="{F4874CAF-D85A-7F4A-82AC-A5A26180EC47}">
      <dgm:prSet/>
      <dgm:spPr/>
      <dgm:t>
        <a:bodyPr/>
        <a:lstStyle/>
        <a:p>
          <a:endParaRPr lang="en-US"/>
        </a:p>
      </dgm:t>
    </dgm:pt>
    <dgm:pt modelId="{45BC154F-F106-8545-9B52-B16ED20CEAF3}" type="pres">
      <dgm:prSet presAssocID="{24BCDFED-EA51-F34E-BEC5-69A860E126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A9B85F-0064-A042-A08B-DC15708883D1}" type="pres">
      <dgm:prSet presAssocID="{12B92775-6014-4C49-9F8E-DC7725379655}" presName="hierRoot1" presStyleCnt="0">
        <dgm:presLayoutVars>
          <dgm:hierBranch val="init"/>
        </dgm:presLayoutVars>
      </dgm:prSet>
      <dgm:spPr/>
    </dgm:pt>
    <dgm:pt modelId="{841C6BAD-39E2-FC42-BCD7-2DE87654A617}" type="pres">
      <dgm:prSet presAssocID="{12B92775-6014-4C49-9F8E-DC7725379655}" presName="rootComposite1" presStyleCnt="0"/>
      <dgm:spPr/>
    </dgm:pt>
    <dgm:pt modelId="{BFBB03FB-E4A0-8E4F-B82B-F5196BB0F56E}" type="pres">
      <dgm:prSet presAssocID="{12B92775-6014-4C49-9F8E-DC772537965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0BE7EE-5422-9C47-9639-3E58DEDB5B31}" type="pres">
      <dgm:prSet presAssocID="{12B92775-6014-4C49-9F8E-DC772537965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FCFF96-FE7B-3141-B84B-A303E547F03C}" type="pres">
      <dgm:prSet presAssocID="{12B92775-6014-4C49-9F8E-DC7725379655}" presName="hierChild2" presStyleCnt="0"/>
      <dgm:spPr/>
    </dgm:pt>
    <dgm:pt modelId="{308CD31D-B49C-A84D-98CF-C3A62A4806A9}" type="pres">
      <dgm:prSet presAssocID="{0514A855-5F44-3D45-958F-0D41F33A47C2}" presName="Name37" presStyleLbl="parChTrans1D2" presStyleIdx="0" presStyleCnt="8"/>
      <dgm:spPr/>
      <dgm:t>
        <a:bodyPr/>
        <a:lstStyle/>
        <a:p>
          <a:endParaRPr lang="en-US"/>
        </a:p>
      </dgm:t>
    </dgm:pt>
    <dgm:pt modelId="{81F4CA77-A0B4-CF4B-8573-4A55170E37F9}" type="pres">
      <dgm:prSet presAssocID="{DB847D28-BDC0-844D-8DCD-3D29E3E8A09A}" presName="hierRoot2" presStyleCnt="0">
        <dgm:presLayoutVars>
          <dgm:hierBranch val="init"/>
        </dgm:presLayoutVars>
      </dgm:prSet>
      <dgm:spPr/>
    </dgm:pt>
    <dgm:pt modelId="{755AFFD3-CC40-3549-B3FC-9586D716EC47}" type="pres">
      <dgm:prSet presAssocID="{DB847D28-BDC0-844D-8DCD-3D29E3E8A09A}" presName="rootComposite" presStyleCnt="0"/>
      <dgm:spPr/>
    </dgm:pt>
    <dgm:pt modelId="{641D9FB4-6B2E-134C-9382-1809CAEB99A5}" type="pres">
      <dgm:prSet presAssocID="{DB847D28-BDC0-844D-8DCD-3D29E3E8A09A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D935E-A703-0B4C-AE5D-174BBE5915EB}" type="pres">
      <dgm:prSet presAssocID="{DB847D28-BDC0-844D-8DCD-3D29E3E8A09A}" presName="rootConnector" presStyleLbl="node2" presStyleIdx="0" presStyleCnt="8"/>
      <dgm:spPr/>
      <dgm:t>
        <a:bodyPr/>
        <a:lstStyle/>
        <a:p>
          <a:endParaRPr lang="en-US"/>
        </a:p>
      </dgm:t>
    </dgm:pt>
    <dgm:pt modelId="{E44AC709-FEAF-EE42-9076-BD5E7E57140C}" type="pres">
      <dgm:prSet presAssocID="{DB847D28-BDC0-844D-8DCD-3D29E3E8A09A}" presName="hierChild4" presStyleCnt="0"/>
      <dgm:spPr/>
    </dgm:pt>
    <dgm:pt modelId="{2040AA12-0890-634D-8804-C024C6970033}" type="pres">
      <dgm:prSet presAssocID="{689DAD4D-A65B-4E46-B13F-60B3EB1B5A65}" presName="Name37" presStyleLbl="parChTrans1D3" presStyleIdx="0" presStyleCnt="31"/>
      <dgm:spPr/>
      <dgm:t>
        <a:bodyPr/>
        <a:lstStyle/>
        <a:p>
          <a:endParaRPr lang="en-US"/>
        </a:p>
      </dgm:t>
    </dgm:pt>
    <dgm:pt modelId="{82802327-94FC-A14E-BAC9-17BF5BFAFDB5}" type="pres">
      <dgm:prSet presAssocID="{E772493C-9EBD-C147-9090-39A2542551B9}" presName="hierRoot2" presStyleCnt="0">
        <dgm:presLayoutVars>
          <dgm:hierBranch val="init"/>
        </dgm:presLayoutVars>
      </dgm:prSet>
      <dgm:spPr/>
    </dgm:pt>
    <dgm:pt modelId="{1F94E182-E79D-F342-9EEF-1F9A5E1C453D}" type="pres">
      <dgm:prSet presAssocID="{E772493C-9EBD-C147-9090-39A2542551B9}" presName="rootComposite" presStyleCnt="0"/>
      <dgm:spPr/>
    </dgm:pt>
    <dgm:pt modelId="{77BD6414-2086-7C4A-BA8D-2A52616DCF1E}" type="pres">
      <dgm:prSet presAssocID="{E772493C-9EBD-C147-9090-39A2542551B9}" presName="rootText" presStyleLbl="node3" presStyleIdx="0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F9B5D3-D77C-C64F-92FA-B1B6695AC66C}" type="pres">
      <dgm:prSet presAssocID="{E772493C-9EBD-C147-9090-39A2542551B9}" presName="rootConnector" presStyleLbl="node3" presStyleIdx="0" presStyleCnt="31"/>
      <dgm:spPr/>
      <dgm:t>
        <a:bodyPr/>
        <a:lstStyle/>
        <a:p>
          <a:endParaRPr lang="en-US"/>
        </a:p>
      </dgm:t>
    </dgm:pt>
    <dgm:pt modelId="{AC49C18A-942F-2445-A2D5-C78349243E34}" type="pres">
      <dgm:prSet presAssocID="{E772493C-9EBD-C147-9090-39A2542551B9}" presName="hierChild4" presStyleCnt="0"/>
      <dgm:spPr/>
    </dgm:pt>
    <dgm:pt modelId="{08B8B3A4-6634-3A45-837F-E8A203FBC95F}" type="pres">
      <dgm:prSet presAssocID="{E772493C-9EBD-C147-9090-39A2542551B9}" presName="hierChild5" presStyleCnt="0"/>
      <dgm:spPr/>
    </dgm:pt>
    <dgm:pt modelId="{FA8B3040-0953-5042-B39F-2BDC69719C5B}" type="pres">
      <dgm:prSet presAssocID="{0978F282-6B21-6141-AED5-0D8D76B80B29}" presName="Name37" presStyleLbl="parChTrans1D3" presStyleIdx="1" presStyleCnt="31"/>
      <dgm:spPr/>
      <dgm:t>
        <a:bodyPr/>
        <a:lstStyle/>
        <a:p>
          <a:endParaRPr lang="en-US"/>
        </a:p>
      </dgm:t>
    </dgm:pt>
    <dgm:pt modelId="{7A3C3842-811C-F047-BCA6-D201968E5CB6}" type="pres">
      <dgm:prSet presAssocID="{83FF9BEC-7263-8841-90DE-6807A195CEC4}" presName="hierRoot2" presStyleCnt="0">
        <dgm:presLayoutVars>
          <dgm:hierBranch val="init"/>
        </dgm:presLayoutVars>
      </dgm:prSet>
      <dgm:spPr/>
    </dgm:pt>
    <dgm:pt modelId="{78E1809D-3BB7-1D44-8A3D-1B00508F0102}" type="pres">
      <dgm:prSet presAssocID="{83FF9BEC-7263-8841-90DE-6807A195CEC4}" presName="rootComposite" presStyleCnt="0"/>
      <dgm:spPr/>
    </dgm:pt>
    <dgm:pt modelId="{B3FED4A3-7938-1145-AF61-DD9EA16AAF90}" type="pres">
      <dgm:prSet presAssocID="{83FF9BEC-7263-8841-90DE-6807A195CEC4}" presName="rootText" presStyleLbl="node3" presStyleIdx="1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C30728-DA91-074D-83BD-92A31BB46161}" type="pres">
      <dgm:prSet presAssocID="{83FF9BEC-7263-8841-90DE-6807A195CEC4}" presName="rootConnector" presStyleLbl="node3" presStyleIdx="1" presStyleCnt="31"/>
      <dgm:spPr/>
      <dgm:t>
        <a:bodyPr/>
        <a:lstStyle/>
        <a:p>
          <a:endParaRPr lang="en-US"/>
        </a:p>
      </dgm:t>
    </dgm:pt>
    <dgm:pt modelId="{A1CB855F-573A-ED45-BE72-093C4C00E7E9}" type="pres">
      <dgm:prSet presAssocID="{83FF9BEC-7263-8841-90DE-6807A195CEC4}" presName="hierChild4" presStyleCnt="0"/>
      <dgm:spPr/>
    </dgm:pt>
    <dgm:pt modelId="{712FA0EB-1029-4045-A83A-7E257AAF0953}" type="pres">
      <dgm:prSet presAssocID="{83FF9BEC-7263-8841-90DE-6807A195CEC4}" presName="hierChild5" presStyleCnt="0"/>
      <dgm:spPr/>
    </dgm:pt>
    <dgm:pt modelId="{E16D20B0-3272-DF44-84EA-53F00C8368DC}" type="pres">
      <dgm:prSet presAssocID="{BF94C9BC-FF83-7446-9BF0-A74777004C41}" presName="Name37" presStyleLbl="parChTrans1D3" presStyleIdx="2" presStyleCnt="31"/>
      <dgm:spPr/>
      <dgm:t>
        <a:bodyPr/>
        <a:lstStyle/>
        <a:p>
          <a:endParaRPr lang="en-US"/>
        </a:p>
      </dgm:t>
    </dgm:pt>
    <dgm:pt modelId="{A27C5280-055E-DD47-8624-3D4885CE4E06}" type="pres">
      <dgm:prSet presAssocID="{AFF74691-59B0-1E4E-BA82-B9822FA76BA5}" presName="hierRoot2" presStyleCnt="0">
        <dgm:presLayoutVars>
          <dgm:hierBranch val="init"/>
        </dgm:presLayoutVars>
      </dgm:prSet>
      <dgm:spPr/>
    </dgm:pt>
    <dgm:pt modelId="{B5DE3930-F649-B148-A34D-B4213A1F028A}" type="pres">
      <dgm:prSet presAssocID="{AFF74691-59B0-1E4E-BA82-B9822FA76BA5}" presName="rootComposite" presStyleCnt="0"/>
      <dgm:spPr/>
    </dgm:pt>
    <dgm:pt modelId="{0BBC2714-3267-144F-ABF5-785FEAB99A43}" type="pres">
      <dgm:prSet presAssocID="{AFF74691-59B0-1E4E-BA82-B9822FA76BA5}" presName="rootText" presStyleLbl="node3" presStyleIdx="2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FDB20-D96B-6943-B293-D6DDE4D372B1}" type="pres">
      <dgm:prSet presAssocID="{AFF74691-59B0-1E4E-BA82-B9822FA76BA5}" presName="rootConnector" presStyleLbl="node3" presStyleIdx="2" presStyleCnt="31"/>
      <dgm:spPr/>
      <dgm:t>
        <a:bodyPr/>
        <a:lstStyle/>
        <a:p>
          <a:endParaRPr lang="en-US"/>
        </a:p>
      </dgm:t>
    </dgm:pt>
    <dgm:pt modelId="{BF8429EC-6DB9-E546-9F3A-511EF1249F11}" type="pres">
      <dgm:prSet presAssocID="{AFF74691-59B0-1E4E-BA82-B9822FA76BA5}" presName="hierChild4" presStyleCnt="0"/>
      <dgm:spPr/>
    </dgm:pt>
    <dgm:pt modelId="{C1C01AD8-2A9A-9946-B843-44528AADAF04}" type="pres">
      <dgm:prSet presAssocID="{AFF74691-59B0-1E4E-BA82-B9822FA76BA5}" presName="hierChild5" presStyleCnt="0"/>
      <dgm:spPr/>
    </dgm:pt>
    <dgm:pt modelId="{29E4AC72-B349-2341-BB9B-93689407AC35}" type="pres">
      <dgm:prSet presAssocID="{DB847D28-BDC0-844D-8DCD-3D29E3E8A09A}" presName="hierChild5" presStyleCnt="0"/>
      <dgm:spPr/>
    </dgm:pt>
    <dgm:pt modelId="{05F5FB48-2FB8-8945-93CE-01523F2C7E2E}" type="pres">
      <dgm:prSet presAssocID="{13D06BD1-CDB7-3E4E-A32D-72EA36D04C80}" presName="Name37" presStyleLbl="parChTrans1D2" presStyleIdx="1" presStyleCnt="8"/>
      <dgm:spPr/>
      <dgm:t>
        <a:bodyPr/>
        <a:lstStyle/>
        <a:p>
          <a:endParaRPr lang="en-US"/>
        </a:p>
      </dgm:t>
    </dgm:pt>
    <dgm:pt modelId="{D7BFB36F-BF24-EB40-8F4C-DE8D23FF944E}" type="pres">
      <dgm:prSet presAssocID="{85AD9B3B-3841-A44C-8847-2B632F59881A}" presName="hierRoot2" presStyleCnt="0">
        <dgm:presLayoutVars>
          <dgm:hierBranch val="init"/>
        </dgm:presLayoutVars>
      </dgm:prSet>
      <dgm:spPr/>
    </dgm:pt>
    <dgm:pt modelId="{16D9DC0C-3BFA-C54F-8C2E-D5E3725A494C}" type="pres">
      <dgm:prSet presAssocID="{85AD9B3B-3841-A44C-8847-2B632F59881A}" presName="rootComposite" presStyleCnt="0"/>
      <dgm:spPr/>
    </dgm:pt>
    <dgm:pt modelId="{CDB7DBA7-9E1C-1D43-9703-D58C2C7D864C}" type="pres">
      <dgm:prSet presAssocID="{85AD9B3B-3841-A44C-8847-2B632F59881A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EC801-C93E-D641-A2A8-C584207E9C3F}" type="pres">
      <dgm:prSet presAssocID="{85AD9B3B-3841-A44C-8847-2B632F59881A}" presName="rootConnector" presStyleLbl="node2" presStyleIdx="1" presStyleCnt="8"/>
      <dgm:spPr/>
      <dgm:t>
        <a:bodyPr/>
        <a:lstStyle/>
        <a:p>
          <a:endParaRPr lang="en-US"/>
        </a:p>
      </dgm:t>
    </dgm:pt>
    <dgm:pt modelId="{38816596-03BC-7043-83EC-486792A3E134}" type="pres">
      <dgm:prSet presAssocID="{85AD9B3B-3841-A44C-8847-2B632F59881A}" presName="hierChild4" presStyleCnt="0"/>
      <dgm:spPr/>
    </dgm:pt>
    <dgm:pt modelId="{CBC7632E-775E-974F-9C39-F754BE7990B2}" type="pres">
      <dgm:prSet presAssocID="{F70DD731-620E-894E-90F0-51DDFB1F5214}" presName="Name37" presStyleLbl="parChTrans1D3" presStyleIdx="3" presStyleCnt="31"/>
      <dgm:spPr/>
      <dgm:t>
        <a:bodyPr/>
        <a:lstStyle/>
        <a:p>
          <a:endParaRPr lang="en-US"/>
        </a:p>
      </dgm:t>
    </dgm:pt>
    <dgm:pt modelId="{F91C1D91-923E-8F4B-A32F-F3380ECDFF89}" type="pres">
      <dgm:prSet presAssocID="{09734158-F4EC-D74D-A88F-29BECC59C48E}" presName="hierRoot2" presStyleCnt="0">
        <dgm:presLayoutVars>
          <dgm:hierBranch val="init"/>
        </dgm:presLayoutVars>
      </dgm:prSet>
      <dgm:spPr/>
    </dgm:pt>
    <dgm:pt modelId="{ACBE87B9-CD9A-A144-9DFD-6BCDE7239974}" type="pres">
      <dgm:prSet presAssocID="{09734158-F4EC-D74D-A88F-29BECC59C48E}" presName="rootComposite" presStyleCnt="0"/>
      <dgm:spPr/>
    </dgm:pt>
    <dgm:pt modelId="{799C858D-0E06-FE47-988C-671F4D6C406C}" type="pres">
      <dgm:prSet presAssocID="{09734158-F4EC-D74D-A88F-29BECC59C48E}" presName="rootText" presStyleLbl="node3" presStyleIdx="3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406D1-1F7D-7D40-ACA0-0169FD890DFE}" type="pres">
      <dgm:prSet presAssocID="{09734158-F4EC-D74D-A88F-29BECC59C48E}" presName="rootConnector" presStyleLbl="node3" presStyleIdx="3" presStyleCnt="31"/>
      <dgm:spPr/>
      <dgm:t>
        <a:bodyPr/>
        <a:lstStyle/>
        <a:p>
          <a:endParaRPr lang="en-US"/>
        </a:p>
      </dgm:t>
    </dgm:pt>
    <dgm:pt modelId="{E521D777-5F4D-D049-A0B8-2D9C0D62CD8E}" type="pres">
      <dgm:prSet presAssocID="{09734158-F4EC-D74D-A88F-29BECC59C48E}" presName="hierChild4" presStyleCnt="0"/>
      <dgm:spPr/>
    </dgm:pt>
    <dgm:pt modelId="{B3CFEC35-2131-A840-B804-A47F0616D647}" type="pres">
      <dgm:prSet presAssocID="{09734158-F4EC-D74D-A88F-29BECC59C48E}" presName="hierChild5" presStyleCnt="0"/>
      <dgm:spPr/>
    </dgm:pt>
    <dgm:pt modelId="{A2F5C8D9-1F0C-0C4C-8ED9-5DDFD8B1525C}" type="pres">
      <dgm:prSet presAssocID="{BA441EC1-87FD-4444-A2BF-CF8FC8972334}" presName="Name37" presStyleLbl="parChTrans1D3" presStyleIdx="4" presStyleCnt="31"/>
      <dgm:spPr/>
      <dgm:t>
        <a:bodyPr/>
        <a:lstStyle/>
        <a:p>
          <a:endParaRPr lang="en-US"/>
        </a:p>
      </dgm:t>
    </dgm:pt>
    <dgm:pt modelId="{FEA1C1FB-9F76-1342-9995-1BFC64D4C303}" type="pres">
      <dgm:prSet presAssocID="{5F7396A4-452E-114D-8C79-1E1931622D0F}" presName="hierRoot2" presStyleCnt="0">
        <dgm:presLayoutVars>
          <dgm:hierBranch val="init"/>
        </dgm:presLayoutVars>
      </dgm:prSet>
      <dgm:spPr/>
    </dgm:pt>
    <dgm:pt modelId="{88E54463-5308-3F43-82F7-39A2555CBADB}" type="pres">
      <dgm:prSet presAssocID="{5F7396A4-452E-114D-8C79-1E1931622D0F}" presName="rootComposite" presStyleCnt="0"/>
      <dgm:spPr/>
    </dgm:pt>
    <dgm:pt modelId="{ABBE7506-3B6C-734F-AD21-861F6ABBA082}" type="pres">
      <dgm:prSet presAssocID="{5F7396A4-452E-114D-8C79-1E1931622D0F}" presName="rootText" presStyleLbl="node3" presStyleIdx="4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DF883-4562-F14A-8E32-3184A189048D}" type="pres">
      <dgm:prSet presAssocID="{5F7396A4-452E-114D-8C79-1E1931622D0F}" presName="rootConnector" presStyleLbl="node3" presStyleIdx="4" presStyleCnt="31"/>
      <dgm:spPr/>
      <dgm:t>
        <a:bodyPr/>
        <a:lstStyle/>
        <a:p>
          <a:endParaRPr lang="en-US"/>
        </a:p>
      </dgm:t>
    </dgm:pt>
    <dgm:pt modelId="{4233D222-B8BF-C64E-92DD-180D2B6E0BDF}" type="pres">
      <dgm:prSet presAssocID="{5F7396A4-452E-114D-8C79-1E1931622D0F}" presName="hierChild4" presStyleCnt="0"/>
      <dgm:spPr/>
    </dgm:pt>
    <dgm:pt modelId="{8553D84E-FCCB-D54A-9428-28C2263FD08B}" type="pres">
      <dgm:prSet presAssocID="{5F7396A4-452E-114D-8C79-1E1931622D0F}" presName="hierChild5" presStyleCnt="0"/>
      <dgm:spPr/>
    </dgm:pt>
    <dgm:pt modelId="{BAE8E3D4-06BC-D945-8268-2F995A8A1292}" type="pres">
      <dgm:prSet presAssocID="{9DF6240C-4BD4-3248-82B8-2CE207324CFA}" presName="Name37" presStyleLbl="parChTrans1D3" presStyleIdx="5" presStyleCnt="31"/>
      <dgm:spPr/>
      <dgm:t>
        <a:bodyPr/>
        <a:lstStyle/>
        <a:p>
          <a:endParaRPr lang="en-US"/>
        </a:p>
      </dgm:t>
    </dgm:pt>
    <dgm:pt modelId="{F2DBAE41-5707-4246-8B47-03686600A1AD}" type="pres">
      <dgm:prSet presAssocID="{73A9133A-31F4-6140-9119-6C3E9144F452}" presName="hierRoot2" presStyleCnt="0">
        <dgm:presLayoutVars>
          <dgm:hierBranch val="init"/>
        </dgm:presLayoutVars>
      </dgm:prSet>
      <dgm:spPr/>
    </dgm:pt>
    <dgm:pt modelId="{361D5AF3-4FAA-364C-9B40-E4F772CA5744}" type="pres">
      <dgm:prSet presAssocID="{73A9133A-31F4-6140-9119-6C3E9144F452}" presName="rootComposite" presStyleCnt="0"/>
      <dgm:spPr/>
    </dgm:pt>
    <dgm:pt modelId="{2FACFA41-1524-4747-ACE2-23C57021EF41}" type="pres">
      <dgm:prSet presAssocID="{73A9133A-31F4-6140-9119-6C3E9144F452}" presName="rootText" presStyleLbl="node3" presStyleIdx="5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A8FDCD-345B-9744-86CC-76E11F33238D}" type="pres">
      <dgm:prSet presAssocID="{73A9133A-31F4-6140-9119-6C3E9144F452}" presName="rootConnector" presStyleLbl="node3" presStyleIdx="5" presStyleCnt="31"/>
      <dgm:spPr/>
      <dgm:t>
        <a:bodyPr/>
        <a:lstStyle/>
        <a:p>
          <a:endParaRPr lang="en-US"/>
        </a:p>
      </dgm:t>
    </dgm:pt>
    <dgm:pt modelId="{912EB577-7C2D-AB45-BE2C-EE1C9C464CD6}" type="pres">
      <dgm:prSet presAssocID="{73A9133A-31F4-6140-9119-6C3E9144F452}" presName="hierChild4" presStyleCnt="0"/>
      <dgm:spPr/>
    </dgm:pt>
    <dgm:pt modelId="{30821597-AB5D-BA4F-A37C-A41487726DB2}" type="pres">
      <dgm:prSet presAssocID="{73A9133A-31F4-6140-9119-6C3E9144F452}" presName="hierChild5" presStyleCnt="0"/>
      <dgm:spPr/>
    </dgm:pt>
    <dgm:pt modelId="{2954EA8F-29B5-B24C-865E-47841DD3E391}" type="pres">
      <dgm:prSet presAssocID="{85AD9B3B-3841-A44C-8847-2B632F59881A}" presName="hierChild5" presStyleCnt="0"/>
      <dgm:spPr/>
    </dgm:pt>
    <dgm:pt modelId="{06D53E70-C4ED-4F4B-A994-987EA973B052}" type="pres">
      <dgm:prSet presAssocID="{00FEFF16-E884-E74B-997F-D4F459D29276}" presName="Name37" presStyleLbl="parChTrans1D2" presStyleIdx="2" presStyleCnt="8"/>
      <dgm:spPr/>
      <dgm:t>
        <a:bodyPr/>
        <a:lstStyle/>
        <a:p>
          <a:endParaRPr lang="en-US"/>
        </a:p>
      </dgm:t>
    </dgm:pt>
    <dgm:pt modelId="{5F35DBC7-0C78-294F-8C8F-3B036AA04898}" type="pres">
      <dgm:prSet presAssocID="{FD428359-6728-6C4E-A1ED-3792342EB533}" presName="hierRoot2" presStyleCnt="0">
        <dgm:presLayoutVars>
          <dgm:hierBranch val="init"/>
        </dgm:presLayoutVars>
      </dgm:prSet>
      <dgm:spPr/>
    </dgm:pt>
    <dgm:pt modelId="{5B5E8904-D8CD-8048-9C2A-7C4A598A9375}" type="pres">
      <dgm:prSet presAssocID="{FD428359-6728-6C4E-A1ED-3792342EB533}" presName="rootComposite" presStyleCnt="0"/>
      <dgm:spPr/>
    </dgm:pt>
    <dgm:pt modelId="{F0C5118B-A539-E440-9D75-C92097D97659}" type="pres">
      <dgm:prSet presAssocID="{FD428359-6728-6C4E-A1ED-3792342EB533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C97729-3BF1-5448-AB0D-09798524F15B}" type="pres">
      <dgm:prSet presAssocID="{FD428359-6728-6C4E-A1ED-3792342EB533}" presName="rootConnector" presStyleLbl="node2" presStyleIdx="2" presStyleCnt="8"/>
      <dgm:spPr/>
      <dgm:t>
        <a:bodyPr/>
        <a:lstStyle/>
        <a:p>
          <a:endParaRPr lang="en-US"/>
        </a:p>
      </dgm:t>
    </dgm:pt>
    <dgm:pt modelId="{D0F79A30-96F2-5D4C-B95E-6DBC6DAFF6E1}" type="pres">
      <dgm:prSet presAssocID="{FD428359-6728-6C4E-A1ED-3792342EB533}" presName="hierChild4" presStyleCnt="0"/>
      <dgm:spPr/>
    </dgm:pt>
    <dgm:pt modelId="{05BF137A-543C-1941-A5FE-07ACD5F9E26E}" type="pres">
      <dgm:prSet presAssocID="{12BECCC2-0551-9D42-BF40-E2EC87A9CEDF}" presName="Name37" presStyleLbl="parChTrans1D3" presStyleIdx="6" presStyleCnt="31"/>
      <dgm:spPr/>
      <dgm:t>
        <a:bodyPr/>
        <a:lstStyle/>
        <a:p>
          <a:endParaRPr lang="en-US"/>
        </a:p>
      </dgm:t>
    </dgm:pt>
    <dgm:pt modelId="{37943BDA-873D-A740-9DFE-44359F14DE59}" type="pres">
      <dgm:prSet presAssocID="{03D63322-D98E-914F-8E9C-47AA790205AF}" presName="hierRoot2" presStyleCnt="0">
        <dgm:presLayoutVars>
          <dgm:hierBranch val="init"/>
        </dgm:presLayoutVars>
      </dgm:prSet>
      <dgm:spPr/>
    </dgm:pt>
    <dgm:pt modelId="{DB1FC5BA-F537-9043-808E-FD35D1D92C40}" type="pres">
      <dgm:prSet presAssocID="{03D63322-D98E-914F-8E9C-47AA790205AF}" presName="rootComposite" presStyleCnt="0"/>
      <dgm:spPr/>
    </dgm:pt>
    <dgm:pt modelId="{9BF2EEC7-52F0-0C4E-8238-8A89D463DDE0}" type="pres">
      <dgm:prSet presAssocID="{03D63322-D98E-914F-8E9C-47AA790205AF}" presName="rootText" presStyleLbl="node3" presStyleIdx="6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2F0636-2415-5648-B85C-2513902BEB78}" type="pres">
      <dgm:prSet presAssocID="{03D63322-D98E-914F-8E9C-47AA790205AF}" presName="rootConnector" presStyleLbl="node3" presStyleIdx="6" presStyleCnt="31"/>
      <dgm:spPr/>
      <dgm:t>
        <a:bodyPr/>
        <a:lstStyle/>
        <a:p>
          <a:endParaRPr lang="en-US"/>
        </a:p>
      </dgm:t>
    </dgm:pt>
    <dgm:pt modelId="{10C21DFC-7402-904B-A855-214D6988BA17}" type="pres">
      <dgm:prSet presAssocID="{03D63322-D98E-914F-8E9C-47AA790205AF}" presName="hierChild4" presStyleCnt="0"/>
      <dgm:spPr/>
    </dgm:pt>
    <dgm:pt modelId="{DF34ADE1-2F7D-734E-8229-3483BA7A5CF2}" type="pres">
      <dgm:prSet presAssocID="{03D63322-D98E-914F-8E9C-47AA790205AF}" presName="hierChild5" presStyleCnt="0"/>
      <dgm:spPr/>
    </dgm:pt>
    <dgm:pt modelId="{E8D0632E-8E82-0A42-A2BA-9F9AF59953F8}" type="pres">
      <dgm:prSet presAssocID="{3EDB82A9-CDE3-3947-9569-744906A23500}" presName="Name37" presStyleLbl="parChTrans1D3" presStyleIdx="7" presStyleCnt="31"/>
      <dgm:spPr/>
      <dgm:t>
        <a:bodyPr/>
        <a:lstStyle/>
        <a:p>
          <a:endParaRPr lang="en-US"/>
        </a:p>
      </dgm:t>
    </dgm:pt>
    <dgm:pt modelId="{E584F412-2201-2947-ABE1-9D6045A7E4BC}" type="pres">
      <dgm:prSet presAssocID="{BA8BDD73-1C96-FD4B-84DB-7ED40FA99A10}" presName="hierRoot2" presStyleCnt="0">
        <dgm:presLayoutVars>
          <dgm:hierBranch val="init"/>
        </dgm:presLayoutVars>
      </dgm:prSet>
      <dgm:spPr/>
    </dgm:pt>
    <dgm:pt modelId="{08C5783A-BBF9-C248-BB24-EF60DC3C6718}" type="pres">
      <dgm:prSet presAssocID="{BA8BDD73-1C96-FD4B-84DB-7ED40FA99A10}" presName="rootComposite" presStyleCnt="0"/>
      <dgm:spPr/>
    </dgm:pt>
    <dgm:pt modelId="{32684567-EF6B-114F-AFB7-4DBE7B5DB01E}" type="pres">
      <dgm:prSet presAssocID="{BA8BDD73-1C96-FD4B-84DB-7ED40FA99A10}" presName="rootText" presStyleLbl="node3" presStyleIdx="7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9867D1-B160-8F44-BEA0-1A8CE211BDFC}" type="pres">
      <dgm:prSet presAssocID="{BA8BDD73-1C96-FD4B-84DB-7ED40FA99A10}" presName="rootConnector" presStyleLbl="node3" presStyleIdx="7" presStyleCnt="31"/>
      <dgm:spPr/>
      <dgm:t>
        <a:bodyPr/>
        <a:lstStyle/>
        <a:p>
          <a:endParaRPr lang="en-US"/>
        </a:p>
      </dgm:t>
    </dgm:pt>
    <dgm:pt modelId="{8EF82E52-1343-1B4F-967F-D87B862C2173}" type="pres">
      <dgm:prSet presAssocID="{BA8BDD73-1C96-FD4B-84DB-7ED40FA99A10}" presName="hierChild4" presStyleCnt="0"/>
      <dgm:spPr/>
    </dgm:pt>
    <dgm:pt modelId="{459726A9-8278-6F47-A6D2-A257E7F5E78F}" type="pres">
      <dgm:prSet presAssocID="{BA8BDD73-1C96-FD4B-84DB-7ED40FA99A10}" presName="hierChild5" presStyleCnt="0"/>
      <dgm:spPr/>
    </dgm:pt>
    <dgm:pt modelId="{017A7599-D7EC-3A48-8EB1-F1369E387942}" type="pres">
      <dgm:prSet presAssocID="{FD428359-6728-6C4E-A1ED-3792342EB533}" presName="hierChild5" presStyleCnt="0"/>
      <dgm:spPr/>
    </dgm:pt>
    <dgm:pt modelId="{7CBE853E-1862-3340-80A3-DE15B888EE0D}" type="pres">
      <dgm:prSet presAssocID="{299D03AF-5CCD-6D4C-A606-7CF6A06E5027}" presName="Name37" presStyleLbl="parChTrans1D2" presStyleIdx="3" presStyleCnt="8"/>
      <dgm:spPr/>
      <dgm:t>
        <a:bodyPr/>
        <a:lstStyle/>
        <a:p>
          <a:endParaRPr lang="en-US"/>
        </a:p>
      </dgm:t>
    </dgm:pt>
    <dgm:pt modelId="{1902608B-E2B4-0E4D-AEF8-1DCD31A99BDB}" type="pres">
      <dgm:prSet presAssocID="{C0FD2F12-5670-0B4E-B769-775EBDE2D9E3}" presName="hierRoot2" presStyleCnt="0">
        <dgm:presLayoutVars>
          <dgm:hierBranch val="init"/>
        </dgm:presLayoutVars>
      </dgm:prSet>
      <dgm:spPr/>
    </dgm:pt>
    <dgm:pt modelId="{9F577B61-2236-F045-8B2A-C0B2126FD259}" type="pres">
      <dgm:prSet presAssocID="{C0FD2F12-5670-0B4E-B769-775EBDE2D9E3}" presName="rootComposite" presStyleCnt="0"/>
      <dgm:spPr/>
    </dgm:pt>
    <dgm:pt modelId="{FD5F789F-E8CB-1543-97AF-27D7758102A5}" type="pres">
      <dgm:prSet presAssocID="{C0FD2F12-5670-0B4E-B769-775EBDE2D9E3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6589A-2FA8-9F4A-833B-D8B3DEF60037}" type="pres">
      <dgm:prSet presAssocID="{C0FD2F12-5670-0B4E-B769-775EBDE2D9E3}" presName="rootConnector" presStyleLbl="node2" presStyleIdx="3" presStyleCnt="8"/>
      <dgm:spPr/>
      <dgm:t>
        <a:bodyPr/>
        <a:lstStyle/>
        <a:p>
          <a:endParaRPr lang="en-US"/>
        </a:p>
      </dgm:t>
    </dgm:pt>
    <dgm:pt modelId="{A4B015F9-73E6-A741-BA39-762DD18765F7}" type="pres">
      <dgm:prSet presAssocID="{C0FD2F12-5670-0B4E-B769-775EBDE2D9E3}" presName="hierChild4" presStyleCnt="0"/>
      <dgm:spPr/>
    </dgm:pt>
    <dgm:pt modelId="{7813DCDE-0D5A-2943-A77C-6656FB6E33AB}" type="pres">
      <dgm:prSet presAssocID="{70A836CC-74AD-5A4F-91E9-9C7B3C881AE9}" presName="Name37" presStyleLbl="parChTrans1D3" presStyleIdx="8" presStyleCnt="31"/>
      <dgm:spPr/>
      <dgm:t>
        <a:bodyPr/>
        <a:lstStyle/>
        <a:p>
          <a:endParaRPr lang="en-US"/>
        </a:p>
      </dgm:t>
    </dgm:pt>
    <dgm:pt modelId="{A5223304-15C8-5D46-AC1D-7CAE6F9C6308}" type="pres">
      <dgm:prSet presAssocID="{34CC0ACE-477E-5945-A04A-93F3EDDA38D9}" presName="hierRoot2" presStyleCnt="0">
        <dgm:presLayoutVars>
          <dgm:hierBranch val="init"/>
        </dgm:presLayoutVars>
      </dgm:prSet>
      <dgm:spPr/>
    </dgm:pt>
    <dgm:pt modelId="{EE9EB294-40D8-4942-9428-A947C7FB3B84}" type="pres">
      <dgm:prSet presAssocID="{34CC0ACE-477E-5945-A04A-93F3EDDA38D9}" presName="rootComposite" presStyleCnt="0"/>
      <dgm:spPr/>
    </dgm:pt>
    <dgm:pt modelId="{DE830C23-F7C7-7449-B603-599AE12F614C}" type="pres">
      <dgm:prSet presAssocID="{34CC0ACE-477E-5945-A04A-93F3EDDA38D9}" presName="rootText" presStyleLbl="node3" presStyleIdx="8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8C6CCB-FC36-154C-AC8E-EE3915C02F1D}" type="pres">
      <dgm:prSet presAssocID="{34CC0ACE-477E-5945-A04A-93F3EDDA38D9}" presName="rootConnector" presStyleLbl="node3" presStyleIdx="8" presStyleCnt="31"/>
      <dgm:spPr/>
      <dgm:t>
        <a:bodyPr/>
        <a:lstStyle/>
        <a:p>
          <a:endParaRPr lang="en-US"/>
        </a:p>
      </dgm:t>
    </dgm:pt>
    <dgm:pt modelId="{BB331DB6-3950-CA4B-91DD-6315D3D73947}" type="pres">
      <dgm:prSet presAssocID="{34CC0ACE-477E-5945-A04A-93F3EDDA38D9}" presName="hierChild4" presStyleCnt="0"/>
      <dgm:spPr/>
    </dgm:pt>
    <dgm:pt modelId="{8D2A220E-5A4F-F64A-A73F-3413224DB255}" type="pres">
      <dgm:prSet presAssocID="{34CC0ACE-477E-5945-A04A-93F3EDDA38D9}" presName="hierChild5" presStyleCnt="0"/>
      <dgm:spPr/>
    </dgm:pt>
    <dgm:pt modelId="{33A10EAD-A915-BB4E-9C47-40819565DD83}" type="pres">
      <dgm:prSet presAssocID="{84F7BF19-A334-A14B-981D-9321875AEF51}" presName="Name37" presStyleLbl="parChTrans1D3" presStyleIdx="9" presStyleCnt="31"/>
      <dgm:spPr/>
      <dgm:t>
        <a:bodyPr/>
        <a:lstStyle/>
        <a:p>
          <a:endParaRPr lang="en-US"/>
        </a:p>
      </dgm:t>
    </dgm:pt>
    <dgm:pt modelId="{AC2AB6CA-3B2C-C243-B72D-AF1BF081D300}" type="pres">
      <dgm:prSet presAssocID="{D15F56DC-3C2F-FB4B-9424-A0E9BCCAA778}" presName="hierRoot2" presStyleCnt="0">
        <dgm:presLayoutVars>
          <dgm:hierBranch val="init"/>
        </dgm:presLayoutVars>
      </dgm:prSet>
      <dgm:spPr/>
    </dgm:pt>
    <dgm:pt modelId="{6485C07A-9D70-7844-8529-68F7CA7275A4}" type="pres">
      <dgm:prSet presAssocID="{D15F56DC-3C2F-FB4B-9424-A0E9BCCAA778}" presName="rootComposite" presStyleCnt="0"/>
      <dgm:spPr/>
    </dgm:pt>
    <dgm:pt modelId="{85D5A87A-BBFF-0541-A567-3A40EB0C0DA1}" type="pres">
      <dgm:prSet presAssocID="{D15F56DC-3C2F-FB4B-9424-A0E9BCCAA778}" presName="rootText" presStyleLbl="node3" presStyleIdx="9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D11EB-51AD-1340-834B-E6FD2E92DE01}" type="pres">
      <dgm:prSet presAssocID="{D15F56DC-3C2F-FB4B-9424-A0E9BCCAA778}" presName="rootConnector" presStyleLbl="node3" presStyleIdx="9" presStyleCnt="31"/>
      <dgm:spPr/>
      <dgm:t>
        <a:bodyPr/>
        <a:lstStyle/>
        <a:p>
          <a:endParaRPr lang="en-US"/>
        </a:p>
      </dgm:t>
    </dgm:pt>
    <dgm:pt modelId="{E6DF5F8A-40F3-B24F-BF85-77ECE2CFCCDD}" type="pres">
      <dgm:prSet presAssocID="{D15F56DC-3C2F-FB4B-9424-A0E9BCCAA778}" presName="hierChild4" presStyleCnt="0"/>
      <dgm:spPr/>
    </dgm:pt>
    <dgm:pt modelId="{12837D73-795B-3C48-8A85-D52A2E66CC6B}" type="pres">
      <dgm:prSet presAssocID="{D15F56DC-3C2F-FB4B-9424-A0E9BCCAA778}" presName="hierChild5" presStyleCnt="0"/>
      <dgm:spPr/>
    </dgm:pt>
    <dgm:pt modelId="{F3067154-2A8F-3943-8AFB-66944052C45D}" type="pres">
      <dgm:prSet presAssocID="{0793A79E-0880-B24B-B15C-9DDC62606F6C}" presName="Name37" presStyleLbl="parChTrans1D3" presStyleIdx="10" presStyleCnt="31"/>
      <dgm:spPr/>
      <dgm:t>
        <a:bodyPr/>
        <a:lstStyle/>
        <a:p>
          <a:endParaRPr lang="en-US"/>
        </a:p>
      </dgm:t>
    </dgm:pt>
    <dgm:pt modelId="{8E495A28-4B13-4342-8DDA-9F26C2BAF465}" type="pres">
      <dgm:prSet presAssocID="{8EB2498C-E295-D14D-9398-ECF3219012CB}" presName="hierRoot2" presStyleCnt="0">
        <dgm:presLayoutVars>
          <dgm:hierBranch val="init"/>
        </dgm:presLayoutVars>
      </dgm:prSet>
      <dgm:spPr/>
    </dgm:pt>
    <dgm:pt modelId="{09ED5722-D64E-3D4A-8615-89EC8A62F683}" type="pres">
      <dgm:prSet presAssocID="{8EB2498C-E295-D14D-9398-ECF3219012CB}" presName="rootComposite" presStyleCnt="0"/>
      <dgm:spPr/>
    </dgm:pt>
    <dgm:pt modelId="{8AFA57AD-406C-2747-8789-92C83014D499}" type="pres">
      <dgm:prSet presAssocID="{8EB2498C-E295-D14D-9398-ECF3219012CB}" presName="rootText" presStyleLbl="node3" presStyleIdx="10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18A799-4A9B-234B-9B5A-6F4705044418}" type="pres">
      <dgm:prSet presAssocID="{8EB2498C-E295-D14D-9398-ECF3219012CB}" presName="rootConnector" presStyleLbl="node3" presStyleIdx="10" presStyleCnt="31"/>
      <dgm:spPr/>
      <dgm:t>
        <a:bodyPr/>
        <a:lstStyle/>
        <a:p>
          <a:endParaRPr lang="en-US"/>
        </a:p>
      </dgm:t>
    </dgm:pt>
    <dgm:pt modelId="{28C78B69-8886-6043-BCA5-365A455EEEA6}" type="pres">
      <dgm:prSet presAssocID="{8EB2498C-E295-D14D-9398-ECF3219012CB}" presName="hierChild4" presStyleCnt="0"/>
      <dgm:spPr/>
    </dgm:pt>
    <dgm:pt modelId="{E2D3375A-0BFA-CB42-A201-805CE72225BB}" type="pres">
      <dgm:prSet presAssocID="{8EB2498C-E295-D14D-9398-ECF3219012CB}" presName="hierChild5" presStyleCnt="0"/>
      <dgm:spPr/>
    </dgm:pt>
    <dgm:pt modelId="{35996F57-8AFC-F74C-919B-FB28467D81C8}" type="pres">
      <dgm:prSet presAssocID="{7110FE43-2834-7F47-A863-20277EDE3216}" presName="Name37" presStyleLbl="parChTrans1D3" presStyleIdx="11" presStyleCnt="31"/>
      <dgm:spPr/>
      <dgm:t>
        <a:bodyPr/>
        <a:lstStyle/>
        <a:p>
          <a:endParaRPr lang="en-US"/>
        </a:p>
      </dgm:t>
    </dgm:pt>
    <dgm:pt modelId="{5F6199BB-E28C-1A44-A430-B2E639FA7A1D}" type="pres">
      <dgm:prSet presAssocID="{7FE033E8-48FD-AA46-9EC9-50B384439B95}" presName="hierRoot2" presStyleCnt="0">
        <dgm:presLayoutVars>
          <dgm:hierBranch val="init"/>
        </dgm:presLayoutVars>
      </dgm:prSet>
      <dgm:spPr/>
    </dgm:pt>
    <dgm:pt modelId="{CF7C9FD3-A251-C042-9061-9F0C36B1417F}" type="pres">
      <dgm:prSet presAssocID="{7FE033E8-48FD-AA46-9EC9-50B384439B95}" presName="rootComposite" presStyleCnt="0"/>
      <dgm:spPr/>
    </dgm:pt>
    <dgm:pt modelId="{C2E46AA2-0040-4C48-9186-34D0BCE04E23}" type="pres">
      <dgm:prSet presAssocID="{7FE033E8-48FD-AA46-9EC9-50B384439B95}" presName="rootText" presStyleLbl="node3" presStyleIdx="11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2C787-53D6-104A-AD85-AF01953B2A4C}" type="pres">
      <dgm:prSet presAssocID="{7FE033E8-48FD-AA46-9EC9-50B384439B95}" presName="rootConnector" presStyleLbl="node3" presStyleIdx="11" presStyleCnt="31"/>
      <dgm:spPr/>
      <dgm:t>
        <a:bodyPr/>
        <a:lstStyle/>
        <a:p>
          <a:endParaRPr lang="en-US"/>
        </a:p>
      </dgm:t>
    </dgm:pt>
    <dgm:pt modelId="{15BAA207-4F32-2444-9C96-3AA403C2421E}" type="pres">
      <dgm:prSet presAssocID="{7FE033E8-48FD-AA46-9EC9-50B384439B95}" presName="hierChild4" presStyleCnt="0"/>
      <dgm:spPr/>
    </dgm:pt>
    <dgm:pt modelId="{984FCEAA-4943-2647-A6CB-C1AD6861C945}" type="pres">
      <dgm:prSet presAssocID="{7FE033E8-48FD-AA46-9EC9-50B384439B95}" presName="hierChild5" presStyleCnt="0"/>
      <dgm:spPr/>
    </dgm:pt>
    <dgm:pt modelId="{214756C8-37D2-584C-9192-47F209117BAF}" type="pres">
      <dgm:prSet presAssocID="{59E5A70A-B636-7244-8C77-6AEC8A678F9A}" presName="Name37" presStyleLbl="parChTrans1D3" presStyleIdx="12" presStyleCnt="31"/>
      <dgm:spPr/>
      <dgm:t>
        <a:bodyPr/>
        <a:lstStyle/>
        <a:p>
          <a:endParaRPr lang="en-US"/>
        </a:p>
      </dgm:t>
    </dgm:pt>
    <dgm:pt modelId="{A6247F14-8DF6-1246-A4C5-22F26C1D4593}" type="pres">
      <dgm:prSet presAssocID="{744D47AA-DEED-7745-9EF5-03836EE08F7E}" presName="hierRoot2" presStyleCnt="0">
        <dgm:presLayoutVars>
          <dgm:hierBranch val="init"/>
        </dgm:presLayoutVars>
      </dgm:prSet>
      <dgm:spPr/>
    </dgm:pt>
    <dgm:pt modelId="{E5E2463A-114F-1D4D-9BB1-CD50660A0026}" type="pres">
      <dgm:prSet presAssocID="{744D47AA-DEED-7745-9EF5-03836EE08F7E}" presName="rootComposite" presStyleCnt="0"/>
      <dgm:spPr/>
    </dgm:pt>
    <dgm:pt modelId="{5675A35A-7EC4-4C48-B80F-016EFA76E052}" type="pres">
      <dgm:prSet presAssocID="{744D47AA-DEED-7745-9EF5-03836EE08F7E}" presName="rootText" presStyleLbl="node3" presStyleIdx="12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2D2524-37F7-3D48-999F-7CC6560D75A0}" type="pres">
      <dgm:prSet presAssocID="{744D47AA-DEED-7745-9EF5-03836EE08F7E}" presName="rootConnector" presStyleLbl="node3" presStyleIdx="12" presStyleCnt="31"/>
      <dgm:spPr/>
      <dgm:t>
        <a:bodyPr/>
        <a:lstStyle/>
        <a:p>
          <a:endParaRPr lang="en-US"/>
        </a:p>
      </dgm:t>
    </dgm:pt>
    <dgm:pt modelId="{8EA5F1FD-81A2-0446-A3D6-44E857F3AB4A}" type="pres">
      <dgm:prSet presAssocID="{744D47AA-DEED-7745-9EF5-03836EE08F7E}" presName="hierChild4" presStyleCnt="0"/>
      <dgm:spPr/>
    </dgm:pt>
    <dgm:pt modelId="{3C7D85EB-27F2-9640-B25F-1A659D01A9A9}" type="pres">
      <dgm:prSet presAssocID="{744D47AA-DEED-7745-9EF5-03836EE08F7E}" presName="hierChild5" presStyleCnt="0"/>
      <dgm:spPr/>
    </dgm:pt>
    <dgm:pt modelId="{F0EE2E7C-2B69-4547-AC10-C25D906A3B6F}" type="pres">
      <dgm:prSet presAssocID="{5B4C9F73-B4C5-414C-B300-C84DC7CB18CD}" presName="Name37" presStyleLbl="parChTrans1D3" presStyleIdx="13" presStyleCnt="31"/>
      <dgm:spPr/>
      <dgm:t>
        <a:bodyPr/>
        <a:lstStyle/>
        <a:p>
          <a:endParaRPr lang="en-US"/>
        </a:p>
      </dgm:t>
    </dgm:pt>
    <dgm:pt modelId="{3A2888A9-9D37-684B-B026-B41C4CA8E795}" type="pres">
      <dgm:prSet presAssocID="{1EC4A21F-D94F-B14E-9273-FFB62BADAA73}" presName="hierRoot2" presStyleCnt="0">
        <dgm:presLayoutVars>
          <dgm:hierBranch val="init"/>
        </dgm:presLayoutVars>
      </dgm:prSet>
      <dgm:spPr/>
    </dgm:pt>
    <dgm:pt modelId="{BEB677D5-2F34-9246-BFC1-F6A3703CD068}" type="pres">
      <dgm:prSet presAssocID="{1EC4A21F-D94F-B14E-9273-FFB62BADAA73}" presName="rootComposite" presStyleCnt="0"/>
      <dgm:spPr/>
    </dgm:pt>
    <dgm:pt modelId="{20A09F05-D58C-9147-9290-C625A12E0327}" type="pres">
      <dgm:prSet presAssocID="{1EC4A21F-D94F-B14E-9273-FFB62BADAA73}" presName="rootText" presStyleLbl="node3" presStyleIdx="13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55594A-BD4A-4948-B993-16A92CC7426C}" type="pres">
      <dgm:prSet presAssocID="{1EC4A21F-D94F-B14E-9273-FFB62BADAA73}" presName="rootConnector" presStyleLbl="node3" presStyleIdx="13" presStyleCnt="31"/>
      <dgm:spPr/>
      <dgm:t>
        <a:bodyPr/>
        <a:lstStyle/>
        <a:p>
          <a:endParaRPr lang="en-US"/>
        </a:p>
      </dgm:t>
    </dgm:pt>
    <dgm:pt modelId="{929D8D5D-6E2F-B948-857E-4AE294A292AA}" type="pres">
      <dgm:prSet presAssocID="{1EC4A21F-D94F-B14E-9273-FFB62BADAA73}" presName="hierChild4" presStyleCnt="0"/>
      <dgm:spPr/>
    </dgm:pt>
    <dgm:pt modelId="{33F4CE99-1544-314A-8E0D-4A1BE603F585}" type="pres">
      <dgm:prSet presAssocID="{1EC4A21F-D94F-B14E-9273-FFB62BADAA73}" presName="hierChild5" presStyleCnt="0"/>
      <dgm:spPr/>
    </dgm:pt>
    <dgm:pt modelId="{CB897CAF-D334-524C-8DC0-AC9D04986AE2}" type="pres">
      <dgm:prSet presAssocID="{C0FD2F12-5670-0B4E-B769-775EBDE2D9E3}" presName="hierChild5" presStyleCnt="0"/>
      <dgm:spPr/>
    </dgm:pt>
    <dgm:pt modelId="{9CDCFD80-B2E8-EE4F-BB3D-33C0DA49F8A5}" type="pres">
      <dgm:prSet presAssocID="{1F353F57-2DE7-1647-B366-6B76113848E4}" presName="Name37" presStyleLbl="parChTrans1D2" presStyleIdx="4" presStyleCnt="8"/>
      <dgm:spPr/>
      <dgm:t>
        <a:bodyPr/>
        <a:lstStyle/>
        <a:p>
          <a:endParaRPr lang="en-US"/>
        </a:p>
      </dgm:t>
    </dgm:pt>
    <dgm:pt modelId="{1BDD970C-EA6D-3D4E-AFE2-E20E97E6DA9A}" type="pres">
      <dgm:prSet presAssocID="{57C176A5-114B-874B-8474-E3D0013C5330}" presName="hierRoot2" presStyleCnt="0">
        <dgm:presLayoutVars>
          <dgm:hierBranch val="init"/>
        </dgm:presLayoutVars>
      </dgm:prSet>
      <dgm:spPr/>
    </dgm:pt>
    <dgm:pt modelId="{00FA1314-422B-7E42-9007-57B0DAC1A5F8}" type="pres">
      <dgm:prSet presAssocID="{57C176A5-114B-874B-8474-E3D0013C5330}" presName="rootComposite" presStyleCnt="0"/>
      <dgm:spPr/>
    </dgm:pt>
    <dgm:pt modelId="{50D80971-7DE8-E24C-8235-BA5B49027223}" type="pres">
      <dgm:prSet presAssocID="{57C176A5-114B-874B-8474-E3D0013C5330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F84C2-84F9-AA48-841F-D7F24D89A3FE}" type="pres">
      <dgm:prSet presAssocID="{57C176A5-114B-874B-8474-E3D0013C5330}" presName="rootConnector" presStyleLbl="node2" presStyleIdx="4" presStyleCnt="8"/>
      <dgm:spPr/>
      <dgm:t>
        <a:bodyPr/>
        <a:lstStyle/>
        <a:p>
          <a:endParaRPr lang="en-US"/>
        </a:p>
      </dgm:t>
    </dgm:pt>
    <dgm:pt modelId="{8BE13237-04E9-0541-89B2-900B6BE9BC6B}" type="pres">
      <dgm:prSet presAssocID="{57C176A5-114B-874B-8474-E3D0013C5330}" presName="hierChild4" presStyleCnt="0"/>
      <dgm:spPr/>
    </dgm:pt>
    <dgm:pt modelId="{153A35E5-2604-ED40-B721-8D430D8FB4E0}" type="pres">
      <dgm:prSet presAssocID="{1C844A3C-D5FA-DE4D-90FE-2C79C04763E1}" presName="Name37" presStyleLbl="parChTrans1D3" presStyleIdx="14" presStyleCnt="31"/>
      <dgm:spPr/>
      <dgm:t>
        <a:bodyPr/>
        <a:lstStyle/>
        <a:p>
          <a:endParaRPr lang="en-US"/>
        </a:p>
      </dgm:t>
    </dgm:pt>
    <dgm:pt modelId="{C0888DCA-B42D-1A4F-84B9-F0B649853442}" type="pres">
      <dgm:prSet presAssocID="{5944015D-6CE4-3446-B2DF-DEE8D84FFE40}" presName="hierRoot2" presStyleCnt="0">
        <dgm:presLayoutVars>
          <dgm:hierBranch val="init"/>
        </dgm:presLayoutVars>
      </dgm:prSet>
      <dgm:spPr/>
    </dgm:pt>
    <dgm:pt modelId="{525DF356-B1C0-B846-8E6E-0B1028F276B7}" type="pres">
      <dgm:prSet presAssocID="{5944015D-6CE4-3446-B2DF-DEE8D84FFE40}" presName="rootComposite" presStyleCnt="0"/>
      <dgm:spPr/>
    </dgm:pt>
    <dgm:pt modelId="{438771A7-2A27-B142-86EB-FF570C5FF377}" type="pres">
      <dgm:prSet presAssocID="{5944015D-6CE4-3446-B2DF-DEE8D84FFE40}" presName="rootText" presStyleLbl="node3" presStyleIdx="14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4FB6D-364F-704E-87A5-30E5666A645A}" type="pres">
      <dgm:prSet presAssocID="{5944015D-6CE4-3446-B2DF-DEE8D84FFE40}" presName="rootConnector" presStyleLbl="node3" presStyleIdx="14" presStyleCnt="31"/>
      <dgm:spPr/>
      <dgm:t>
        <a:bodyPr/>
        <a:lstStyle/>
        <a:p>
          <a:endParaRPr lang="en-US"/>
        </a:p>
      </dgm:t>
    </dgm:pt>
    <dgm:pt modelId="{15208F0F-45D0-8949-ADCA-440E48761A88}" type="pres">
      <dgm:prSet presAssocID="{5944015D-6CE4-3446-B2DF-DEE8D84FFE40}" presName="hierChild4" presStyleCnt="0"/>
      <dgm:spPr/>
    </dgm:pt>
    <dgm:pt modelId="{9F0ADB4C-B74A-D744-B74B-644074BA435E}" type="pres">
      <dgm:prSet presAssocID="{5944015D-6CE4-3446-B2DF-DEE8D84FFE40}" presName="hierChild5" presStyleCnt="0"/>
      <dgm:spPr/>
    </dgm:pt>
    <dgm:pt modelId="{3C7BF22C-FF5C-2E45-92B8-76329638FAC7}" type="pres">
      <dgm:prSet presAssocID="{3D1F8E2E-7F20-D74E-9ACF-87A0478402CB}" presName="Name37" presStyleLbl="parChTrans1D3" presStyleIdx="15" presStyleCnt="31"/>
      <dgm:spPr/>
      <dgm:t>
        <a:bodyPr/>
        <a:lstStyle/>
        <a:p>
          <a:endParaRPr lang="en-US"/>
        </a:p>
      </dgm:t>
    </dgm:pt>
    <dgm:pt modelId="{68DD416D-B2B8-7B4B-911C-F4BC400F16F0}" type="pres">
      <dgm:prSet presAssocID="{AD1AD0EC-DDE5-9742-8D98-E8544D6F2ACF}" presName="hierRoot2" presStyleCnt="0">
        <dgm:presLayoutVars>
          <dgm:hierBranch val="init"/>
        </dgm:presLayoutVars>
      </dgm:prSet>
      <dgm:spPr/>
    </dgm:pt>
    <dgm:pt modelId="{7F240C2D-6782-6D41-BE57-081393F1AF2E}" type="pres">
      <dgm:prSet presAssocID="{AD1AD0EC-DDE5-9742-8D98-E8544D6F2ACF}" presName="rootComposite" presStyleCnt="0"/>
      <dgm:spPr/>
    </dgm:pt>
    <dgm:pt modelId="{053D298C-5C22-9D45-BC39-AE76141DA451}" type="pres">
      <dgm:prSet presAssocID="{AD1AD0EC-DDE5-9742-8D98-E8544D6F2ACF}" presName="rootText" presStyleLbl="node3" presStyleIdx="15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3C1F29-BF77-DC4A-AA40-F79AE26BB83E}" type="pres">
      <dgm:prSet presAssocID="{AD1AD0EC-DDE5-9742-8D98-E8544D6F2ACF}" presName="rootConnector" presStyleLbl="node3" presStyleIdx="15" presStyleCnt="31"/>
      <dgm:spPr/>
      <dgm:t>
        <a:bodyPr/>
        <a:lstStyle/>
        <a:p>
          <a:endParaRPr lang="en-US"/>
        </a:p>
      </dgm:t>
    </dgm:pt>
    <dgm:pt modelId="{36CBE8E8-2710-CE45-B9AB-F386E90D2F12}" type="pres">
      <dgm:prSet presAssocID="{AD1AD0EC-DDE5-9742-8D98-E8544D6F2ACF}" presName="hierChild4" presStyleCnt="0"/>
      <dgm:spPr/>
    </dgm:pt>
    <dgm:pt modelId="{8314B0F6-8ECD-F14E-A5E7-756821F110A6}" type="pres">
      <dgm:prSet presAssocID="{AD1AD0EC-DDE5-9742-8D98-E8544D6F2ACF}" presName="hierChild5" presStyleCnt="0"/>
      <dgm:spPr/>
    </dgm:pt>
    <dgm:pt modelId="{9DFBD55A-0279-1F4D-A439-3453CAF60722}" type="pres">
      <dgm:prSet presAssocID="{09C6BD0B-4D95-3443-A914-844CC488C945}" presName="Name37" presStyleLbl="parChTrans1D3" presStyleIdx="16" presStyleCnt="31"/>
      <dgm:spPr/>
      <dgm:t>
        <a:bodyPr/>
        <a:lstStyle/>
        <a:p>
          <a:endParaRPr lang="en-US"/>
        </a:p>
      </dgm:t>
    </dgm:pt>
    <dgm:pt modelId="{5A46ED03-951A-BA44-AAFE-213C059571D5}" type="pres">
      <dgm:prSet presAssocID="{09A7A041-316B-494F-9AF3-05F7163B8A61}" presName="hierRoot2" presStyleCnt="0">
        <dgm:presLayoutVars>
          <dgm:hierBranch val="init"/>
        </dgm:presLayoutVars>
      </dgm:prSet>
      <dgm:spPr/>
    </dgm:pt>
    <dgm:pt modelId="{067D81C1-A1BC-F447-B33E-836B1CAE3BEF}" type="pres">
      <dgm:prSet presAssocID="{09A7A041-316B-494F-9AF3-05F7163B8A61}" presName="rootComposite" presStyleCnt="0"/>
      <dgm:spPr/>
    </dgm:pt>
    <dgm:pt modelId="{01B5B15F-BE85-3344-910B-57C8AA5DED13}" type="pres">
      <dgm:prSet presAssocID="{09A7A041-316B-494F-9AF3-05F7163B8A61}" presName="rootText" presStyleLbl="node3" presStyleIdx="16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AB1D4C-D75E-3E4B-B10D-256C85A13BF8}" type="pres">
      <dgm:prSet presAssocID="{09A7A041-316B-494F-9AF3-05F7163B8A61}" presName="rootConnector" presStyleLbl="node3" presStyleIdx="16" presStyleCnt="31"/>
      <dgm:spPr/>
      <dgm:t>
        <a:bodyPr/>
        <a:lstStyle/>
        <a:p>
          <a:endParaRPr lang="en-US"/>
        </a:p>
      </dgm:t>
    </dgm:pt>
    <dgm:pt modelId="{F9EE5055-9BB5-3A44-975A-57F05B7F5BF8}" type="pres">
      <dgm:prSet presAssocID="{09A7A041-316B-494F-9AF3-05F7163B8A61}" presName="hierChild4" presStyleCnt="0"/>
      <dgm:spPr/>
    </dgm:pt>
    <dgm:pt modelId="{9BF10198-BD06-A34B-ADD2-ECCF23B4C15C}" type="pres">
      <dgm:prSet presAssocID="{09A7A041-316B-494F-9AF3-05F7163B8A61}" presName="hierChild5" presStyleCnt="0"/>
      <dgm:spPr/>
    </dgm:pt>
    <dgm:pt modelId="{55D37F4B-D215-B84F-84D3-9685781DCDE1}" type="pres">
      <dgm:prSet presAssocID="{E21B7352-40DA-E14E-975A-71206767194D}" presName="Name37" presStyleLbl="parChTrans1D3" presStyleIdx="17" presStyleCnt="31"/>
      <dgm:spPr/>
      <dgm:t>
        <a:bodyPr/>
        <a:lstStyle/>
        <a:p>
          <a:endParaRPr lang="en-US"/>
        </a:p>
      </dgm:t>
    </dgm:pt>
    <dgm:pt modelId="{CF409748-A103-F846-BAD1-88E74BB56726}" type="pres">
      <dgm:prSet presAssocID="{9CEF891D-81A7-BA4D-B9BA-DD2799B123B9}" presName="hierRoot2" presStyleCnt="0">
        <dgm:presLayoutVars>
          <dgm:hierBranch val="init"/>
        </dgm:presLayoutVars>
      </dgm:prSet>
      <dgm:spPr/>
    </dgm:pt>
    <dgm:pt modelId="{01A909ED-A996-D04B-8995-972A5FB2E13C}" type="pres">
      <dgm:prSet presAssocID="{9CEF891D-81A7-BA4D-B9BA-DD2799B123B9}" presName="rootComposite" presStyleCnt="0"/>
      <dgm:spPr/>
    </dgm:pt>
    <dgm:pt modelId="{5ABAB0DE-5B94-2549-9390-1ECB6C014A9D}" type="pres">
      <dgm:prSet presAssocID="{9CEF891D-81A7-BA4D-B9BA-DD2799B123B9}" presName="rootText" presStyleLbl="node3" presStyleIdx="17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5694BB-F923-D842-82A9-D63F5527B1F2}" type="pres">
      <dgm:prSet presAssocID="{9CEF891D-81A7-BA4D-B9BA-DD2799B123B9}" presName="rootConnector" presStyleLbl="node3" presStyleIdx="17" presStyleCnt="31"/>
      <dgm:spPr/>
      <dgm:t>
        <a:bodyPr/>
        <a:lstStyle/>
        <a:p>
          <a:endParaRPr lang="en-US"/>
        </a:p>
      </dgm:t>
    </dgm:pt>
    <dgm:pt modelId="{AA220804-6560-B548-9D09-E38A92D04C9C}" type="pres">
      <dgm:prSet presAssocID="{9CEF891D-81A7-BA4D-B9BA-DD2799B123B9}" presName="hierChild4" presStyleCnt="0"/>
      <dgm:spPr/>
    </dgm:pt>
    <dgm:pt modelId="{E0A1A3F0-08AE-AB49-AD6C-DE8295EB566F}" type="pres">
      <dgm:prSet presAssocID="{9CEF891D-81A7-BA4D-B9BA-DD2799B123B9}" presName="hierChild5" presStyleCnt="0"/>
      <dgm:spPr/>
    </dgm:pt>
    <dgm:pt modelId="{E2858D36-1B3C-C142-9212-2E527B86DA2D}" type="pres">
      <dgm:prSet presAssocID="{57C176A5-114B-874B-8474-E3D0013C5330}" presName="hierChild5" presStyleCnt="0"/>
      <dgm:spPr/>
    </dgm:pt>
    <dgm:pt modelId="{200AFC49-E496-ED4C-8B8F-9CB63603B036}" type="pres">
      <dgm:prSet presAssocID="{A36DDBB7-C297-BF43-88B8-CA1504920BFC}" presName="Name37" presStyleLbl="parChTrans1D2" presStyleIdx="5" presStyleCnt="8"/>
      <dgm:spPr/>
      <dgm:t>
        <a:bodyPr/>
        <a:lstStyle/>
        <a:p>
          <a:endParaRPr lang="en-US"/>
        </a:p>
      </dgm:t>
    </dgm:pt>
    <dgm:pt modelId="{A78F2695-791A-544E-A0B1-143FA673D7A0}" type="pres">
      <dgm:prSet presAssocID="{326AB1B4-DA1E-BB42-9DBB-4AE9538091BE}" presName="hierRoot2" presStyleCnt="0">
        <dgm:presLayoutVars>
          <dgm:hierBranch val="init"/>
        </dgm:presLayoutVars>
      </dgm:prSet>
      <dgm:spPr/>
    </dgm:pt>
    <dgm:pt modelId="{EF35E327-CE23-1049-8320-C4DA0D660AB7}" type="pres">
      <dgm:prSet presAssocID="{326AB1B4-DA1E-BB42-9DBB-4AE9538091BE}" presName="rootComposite" presStyleCnt="0"/>
      <dgm:spPr/>
    </dgm:pt>
    <dgm:pt modelId="{9EC7E461-D067-964D-B2E6-31AE7534FBBF}" type="pres">
      <dgm:prSet presAssocID="{326AB1B4-DA1E-BB42-9DBB-4AE9538091BE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14B653-4402-224A-AAC5-EAF2A189BA5A}" type="pres">
      <dgm:prSet presAssocID="{326AB1B4-DA1E-BB42-9DBB-4AE9538091BE}" presName="rootConnector" presStyleLbl="node2" presStyleIdx="5" presStyleCnt="8"/>
      <dgm:spPr/>
      <dgm:t>
        <a:bodyPr/>
        <a:lstStyle/>
        <a:p>
          <a:endParaRPr lang="en-US"/>
        </a:p>
      </dgm:t>
    </dgm:pt>
    <dgm:pt modelId="{641BEBD9-DFC0-C548-A325-C3EDC144583E}" type="pres">
      <dgm:prSet presAssocID="{326AB1B4-DA1E-BB42-9DBB-4AE9538091BE}" presName="hierChild4" presStyleCnt="0"/>
      <dgm:spPr/>
    </dgm:pt>
    <dgm:pt modelId="{2269CD8F-5709-7A40-9185-DCF88F6DB4D1}" type="pres">
      <dgm:prSet presAssocID="{6B8AE441-4C17-924E-B683-32E7DFC8436A}" presName="Name37" presStyleLbl="parChTrans1D3" presStyleIdx="18" presStyleCnt="31"/>
      <dgm:spPr/>
      <dgm:t>
        <a:bodyPr/>
        <a:lstStyle/>
        <a:p>
          <a:endParaRPr lang="en-US"/>
        </a:p>
      </dgm:t>
    </dgm:pt>
    <dgm:pt modelId="{99AD3E44-53A2-BA44-9A62-622717203BCD}" type="pres">
      <dgm:prSet presAssocID="{3224D9A0-F62D-5D4C-A861-6D0C6694A579}" presName="hierRoot2" presStyleCnt="0">
        <dgm:presLayoutVars>
          <dgm:hierBranch val="init"/>
        </dgm:presLayoutVars>
      </dgm:prSet>
      <dgm:spPr/>
    </dgm:pt>
    <dgm:pt modelId="{C25E08B6-7791-CF42-951B-08E709C5DA9F}" type="pres">
      <dgm:prSet presAssocID="{3224D9A0-F62D-5D4C-A861-6D0C6694A579}" presName="rootComposite" presStyleCnt="0"/>
      <dgm:spPr/>
    </dgm:pt>
    <dgm:pt modelId="{42F873BC-035D-7F42-A50B-DE29099337CB}" type="pres">
      <dgm:prSet presAssocID="{3224D9A0-F62D-5D4C-A861-6D0C6694A579}" presName="rootText" presStyleLbl="node3" presStyleIdx="18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A4322-8C99-D945-96FD-43175217955A}" type="pres">
      <dgm:prSet presAssocID="{3224D9A0-F62D-5D4C-A861-6D0C6694A579}" presName="rootConnector" presStyleLbl="node3" presStyleIdx="18" presStyleCnt="31"/>
      <dgm:spPr/>
      <dgm:t>
        <a:bodyPr/>
        <a:lstStyle/>
        <a:p>
          <a:endParaRPr lang="en-US"/>
        </a:p>
      </dgm:t>
    </dgm:pt>
    <dgm:pt modelId="{2A3AA023-C27D-5147-8D91-4720F35B796F}" type="pres">
      <dgm:prSet presAssocID="{3224D9A0-F62D-5D4C-A861-6D0C6694A579}" presName="hierChild4" presStyleCnt="0"/>
      <dgm:spPr/>
    </dgm:pt>
    <dgm:pt modelId="{7FB0256B-315A-6E4A-8D61-FE28D0FF907B}" type="pres">
      <dgm:prSet presAssocID="{3224D9A0-F62D-5D4C-A861-6D0C6694A579}" presName="hierChild5" presStyleCnt="0"/>
      <dgm:spPr/>
    </dgm:pt>
    <dgm:pt modelId="{BB6E1756-79B6-7144-902C-4228B59EDBFE}" type="pres">
      <dgm:prSet presAssocID="{3A053BDE-2F94-CE4A-A5EF-E5C6842F5D37}" presName="Name37" presStyleLbl="parChTrans1D3" presStyleIdx="19" presStyleCnt="31"/>
      <dgm:spPr/>
      <dgm:t>
        <a:bodyPr/>
        <a:lstStyle/>
        <a:p>
          <a:endParaRPr lang="en-US"/>
        </a:p>
      </dgm:t>
    </dgm:pt>
    <dgm:pt modelId="{C0B0C1FE-9FDE-7B40-A15D-7D7DB71F636A}" type="pres">
      <dgm:prSet presAssocID="{D7CD949F-9780-0548-BF7F-4C4D8089DA80}" presName="hierRoot2" presStyleCnt="0">
        <dgm:presLayoutVars>
          <dgm:hierBranch val="init"/>
        </dgm:presLayoutVars>
      </dgm:prSet>
      <dgm:spPr/>
    </dgm:pt>
    <dgm:pt modelId="{50507F1B-000E-A647-99B1-96FFF69A6ED0}" type="pres">
      <dgm:prSet presAssocID="{D7CD949F-9780-0548-BF7F-4C4D8089DA80}" presName="rootComposite" presStyleCnt="0"/>
      <dgm:spPr/>
    </dgm:pt>
    <dgm:pt modelId="{BF27E924-D3F4-5A41-A7E5-B116A0EFC2D0}" type="pres">
      <dgm:prSet presAssocID="{D7CD949F-9780-0548-BF7F-4C4D8089DA80}" presName="rootText" presStyleLbl="node3" presStyleIdx="19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ED72B0-A177-714F-A3A5-3F324CE3333D}" type="pres">
      <dgm:prSet presAssocID="{D7CD949F-9780-0548-BF7F-4C4D8089DA80}" presName="rootConnector" presStyleLbl="node3" presStyleIdx="19" presStyleCnt="31"/>
      <dgm:spPr/>
      <dgm:t>
        <a:bodyPr/>
        <a:lstStyle/>
        <a:p>
          <a:endParaRPr lang="en-US"/>
        </a:p>
      </dgm:t>
    </dgm:pt>
    <dgm:pt modelId="{61107054-FF91-D74B-A6BD-CDECE97A9B36}" type="pres">
      <dgm:prSet presAssocID="{D7CD949F-9780-0548-BF7F-4C4D8089DA80}" presName="hierChild4" presStyleCnt="0"/>
      <dgm:spPr/>
    </dgm:pt>
    <dgm:pt modelId="{2EB03C95-0853-F248-9284-5DC9748462C6}" type="pres">
      <dgm:prSet presAssocID="{D7CD949F-9780-0548-BF7F-4C4D8089DA80}" presName="hierChild5" presStyleCnt="0"/>
      <dgm:spPr/>
    </dgm:pt>
    <dgm:pt modelId="{60B761AD-2B66-D646-9871-397580650CF9}" type="pres">
      <dgm:prSet presAssocID="{90895AC7-5750-E64F-9063-E49D782BBC1F}" presName="Name37" presStyleLbl="parChTrans1D3" presStyleIdx="20" presStyleCnt="31"/>
      <dgm:spPr/>
      <dgm:t>
        <a:bodyPr/>
        <a:lstStyle/>
        <a:p>
          <a:endParaRPr lang="en-US"/>
        </a:p>
      </dgm:t>
    </dgm:pt>
    <dgm:pt modelId="{7922C0BD-3E93-3E44-8171-9185766298FE}" type="pres">
      <dgm:prSet presAssocID="{B33BB531-42BB-A04A-A21F-57C376B3919C}" presName="hierRoot2" presStyleCnt="0">
        <dgm:presLayoutVars>
          <dgm:hierBranch val="init"/>
        </dgm:presLayoutVars>
      </dgm:prSet>
      <dgm:spPr/>
    </dgm:pt>
    <dgm:pt modelId="{F7907DE4-9D39-CA45-94C0-0A1A3F0F8FAF}" type="pres">
      <dgm:prSet presAssocID="{B33BB531-42BB-A04A-A21F-57C376B3919C}" presName="rootComposite" presStyleCnt="0"/>
      <dgm:spPr/>
    </dgm:pt>
    <dgm:pt modelId="{168204CD-8A42-794C-BC84-A56387B1C847}" type="pres">
      <dgm:prSet presAssocID="{B33BB531-42BB-A04A-A21F-57C376B3919C}" presName="rootText" presStyleLbl="node3" presStyleIdx="20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7067BC-6A9B-2B47-8593-50C0216DDA16}" type="pres">
      <dgm:prSet presAssocID="{B33BB531-42BB-A04A-A21F-57C376B3919C}" presName="rootConnector" presStyleLbl="node3" presStyleIdx="20" presStyleCnt="31"/>
      <dgm:spPr/>
      <dgm:t>
        <a:bodyPr/>
        <a:lstStyle/>
        <a:p>
          <a:endParaRPr lang="en-US"/>
        </a:p>
      </dgm:t>
    </dgm:pt>
    <dgm:pt modelId="{C1EB8E34-6868-684D-89DC-787F2AF92B27}" type="pres">
      <dgm:prSet presAssocID="{B33BB531-42BB-A04A-A21F-57C376B3919C}" presName="hierChild4" presStyleCnt="0"/>
      <dgm:spPr/>
    </dgm:pt>
    <dgm:pt modelId="{5CAE3976-C81B-2940-916B-11D39764C31F}" type="pres">
      <dgm:prSet presAssocID="{B33BB531-42BB-A04A-A21F-57C376B3919C}" presName="hierChild5" presStyleCnt="0"/>
      <dgm:spPr/>
    </dgm:pt>
    <dgm:pt modelId="{85B1ADBA-9C97-F740-8FDF-34327168305E}" type="pres">
      <dgm:prSet presAssocID="{DDBE8D6A-28A4-3245-8243-24BBB507F9FE}" presName="Name37" presStyleLbl="parChTrans1D3" presStyleIdx="21" presStyleCnt="31"/>
      <dgm:spPr/>
      <dgm:t>
        <a:bodyPr/>
        <a:lstStyle/>
        <a:p>
          <a:endParaRPr lang="en-US"/>
        </a:p>
      </dgm:t>
    </dgm:pt>
    <dgm:pt modelId="{94F8ADAB-F816-A141-BEC7-D982CF912147}" type="pres">
      <dgm:prSet presAssocID="{F2C1EAF3-86EC-F246-9DF1-D5915FB57C49}" presName="hierRoot2" presStyleCnt="0">
        <dgm:presLayoutVars>
          <dgm:hierBranch val="init"/>
        </dgm:presLayoutVars>
      </dgm:prSet>
      <dgm:spPr/>
    </dgm:pt>
    <dgm:pt modelId="{D53EF7A8-5CD2-A747-BE14-88A222219CC7}" type="pres">
      <dgm:prSet presAssocID="{F2C1EAF3-86EC-F246-9DF1-D5915FB57C49}" presName="rootComposite" presStyleCnt="0"/>
      <dgm:spPr/>
    </dgm:pt>
    <dgm:pt modelId="{A9B3CF2F-8191-4D47-99E7-9386E9092903}" type="pres">
      <dgm:prSet presAssocID="{F2C1EAF3-86EC-F246-9DF1-D5915FB57C49}" presName="rootText" presStyleLbl="node3" presStyleIdx="21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DC5F34-3629-A143-9EE5-FCCA91490EB6}" type="pres">
      <dgm:prSet presAssocID="{F2C1EAF3-86EC-F246-9DF1-D5915FB57C49}" presName="rootConnector" presStyleLbl="node3" presStyleIdx="21" presStyleCnt="31"/>
      <dgm:spPr/>
      <dgm:t>
        <a:bodyPr/>
        <a:lstStyle/>
        <a:p>
          <a:endParaRPr lang="en-US"/>
        </a:p>
      </dgm:t>
    </dgm:pt>
    <dgm:pt modelId="{865107CE-CA3D-4449-80D5-26BFE66130CB}" type="pres">
      <dgm:prSet presAssocID="{F2C1EAF3-86EC-F246-9DF1-D5915FB57C49}" presName="hierChild4" presStyleCnt="0"/>
      <dgm:spPr/>
    </dgm:pt>
    <dgm:pt modelId="{DBDE4EF3-49E9-9B4D-98C9-3D6FED04053A}" type="pres">
      <dgm:prSet presAssocID="{F2C1EAF3-86EC-F246-9DF1-D5915FB57C49}" presName="hierChild5" presStyleCnt="0"/>
      <dgm:spPr/>
    </dgm:pt>
    <dgm:pt modelId="{DA26CAB4-4CDF-7B4F-9954-4C73281D1ED7}" type="pres">
      <dgm:prSet presAssocID="{9926D137-3612-EE41-A4CD-9C85BE84C6D3}" presName="Name37" presStyleLbl="parChTrans1D3" presStyleIdx="22" presStyleCnt="31"/>
      <dgm:spPr/>
      <dgm:t>
        <a:bodyPr/>
        <a:lstStyle/>
        <a:p>
          <a:endParaRPr lang="en-US"/>
        </a:p>
      </dgm:t>
    </dgm:pt>
    <dgm:pt modelId="{7D2F10E7-B79E-354B-A3BD-3AB687EFD9B5}" type="pres">
      <dgm:prSet presAssocID="{B68895BF-B575-954B-A6F5-7C8ACAD9FC14}" presName="hierRoot2" presStyleCnt="0">
        <dgm:presLayoutVars>
          <dgm:hierBranch val="init"/>
        </dgm:presLayoutVars>
      </dgm:prSet>
      <dgm:spPr/>
    </dgm:pt>
    <dgm:pt modelId="{7B0125DC-F48E-DC49-B413-B7C6A05B35DE}" type="pres">
      <dgm:prSet presAssocID="{B68895BF-B575-954B-A6F5-7C8ACAD9FC14}" presName="rootComposite" presStyleCnt="0"/>
      <dgm:spPr/>
    </dgm:pt>
    <dgm:pt modelId="{127A3C80-76E2-A348-A414-4DE17630F9F3}" type="pres">
      <dgm:prSet presAssocID="{B68895BF-B575-954B-A6F5-7C8ACAD9FC14}" presName="rootText" presStyleLbl="node3" presStyleIdx="22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36ED74-F793-F847-95EF-B0CE476EE0E9}" type="pres">
      <dgm:prSet presAssocID="{B68895BF-B575-954B-A6F5-7C8ACAD9FC14}" presName="rootConnector" presStyleLbl="node3" presStyleIdx="22" presStyleCnt="31"/>
      <dgm:spPr/>
      <dgm:t>
        <a:bodyPr/>
        <a:lstStyle/>
        <a:p>
          <a:endParaRPr lang="en-US"/>
        </a:p>
      </dgm:t>
    </dgm:pt>
    <dgm:pt modelId="{CBDA29AB-58C7-C144-9291-141C93E00A52}" type="pres">
      <dgm:prSet presAssocID="{B68895BF-B575-954B-A6F5-7C8ACAD9FC14}" presName="hierChild4" presStyleCnt="0"/>
      <dgm:spPr/>
    </dgm:pt>
    <dgm:pt modelId="{1F1B9EC6-18AD-F542-A3F6-8E81EF68C6CD}" type="pres">
      <dgm:prSet presAssocID="{B68895BF-B575-954B-A6F5-7C8ACAD9FC14}" presName="hierChild5" presStyleCnt="0"/>
      <dgm:spPr/>
    </dgm:pt>
    <dgm:pt modelId="{C62613E5-4CC2-A74F-8D31-8B6ED2A5A606}" type="pres">
      <dgm:prSet presAssocID="{326AB1B4-DA1E-BB42-9DBB-4AE9538091BE}" presName="hierChild5" presStyleCnt="0"/>
      <dgm:spPr/>
    </dgm:pt>
    <dgm:pt modelId="{693C22BC-190A-3B4C-AE53-FBB79E450040}" type="pres">
      <dgm:prSet presAssocID="{1F87A60A-9ADF-244B-9557-12A6537EE18D}" presName="Name37" presStyleLbl="parChTrans1D2" presStyleIdx="6" presStyleCnt="8"/>
      <dgm:spPr/>
      <dgm:t>
        <a:bodyPr/>
        <a:lstStyle/>
        <a:p>
          <a:endParaRPr lang="en-US"/>
        </a:p>
      </dgm:t>
    </dgm:pt>
    <dgm:pt modelId="{77D1FFA7-EFD2-8E4E-9F5D-09AB86632B19}" type="pres">
      <dgm:prSet presAssocID="{6BCAA684-BB44-4B4E-9761-703848652AF4}" presName="hierRoot2" presStyleCnt="0">
        <dgm:presLayoutVars>
          <dgm:hierBranch val="init"/>
        </dgm:presLayoutVars>
      </dgm:prSet>
      <dgm:spPr/>
    </dgm:pt>
    <dgm:pt modelId="{3198171D-719B-4C49-B163-7254FBC979EE}" type="pres">
      <dgm:prSet presAssocID="{6BCAA684-BB44-4B4E-9761-703848652AF4}" presName="rootComposite" presStyleCnt="0"/>
      <dgm:spPr/>
    </dgm:pt>
    <dgm:pt modelId="{8F52D5D1-A3A1-8248-A46F-8D26F49F10A4}" type="pres">
      <dgm:prSet presAssocID="{6BCAA684-BB44-4B4E-9761-703848652AF4}" presName="rootText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0AECFA-D989-B844-99CC-86027604EA20}" type="pres">
      <dgm:prSet presAssocID="{6BCAA684-BB44-4B4E-9761-703848652AF4}" presName="rootConnector" presStyleLbl="node2" presStyleIdx="6" presStyleCnt="8"/>
      <dgm:spPr/>
      <dgm:t>
        <a:bodyPr/>
        <a:lstStyle/>
        <a:p>
          <a:endParaRPr lang="en-US"/>
        </a:p>
      </dgm:t>
    </dgm:pt>
    <dgm:pt modelId="{3D495366-E3F3-B345-8265-15F5D4327CCB}" type="pres">
      <dgm:prSet presAssocID="{6BCAA684-BB44-4B4E-9761-703848652AF4}" presName="hierChild4" presStyleCnt="0"/>
      <dgm:spPr/>
    </dgm:pt>
    <dgm:pt modelId="{6F876CA6-F5AA-1143-A6EB-28038C3A3EEC}" type="pres">
      <dgm:prSet presAssocID="{3A15C396-45F0-EA4A-A496-AEE66BA17363}" presName="Name37" presStyleLbl="parChTrans1D3" presStyleIdx="23" presStyleCnt="31"/>
      <dgm:spPr/>
      <dgm:t>
        <a:bodyPr/>
        <a:lstStyle/>
        <a:p>
          <a:endParaRPr lang="en-US"/>
        </a:p>
      </dgm:t>
    </dgm:pt>
    <dgm:pt modelId="{72CEBDD7-5AB5-834B-81FA-9903F6E116EF}" type="pres">
      <dgm:prSet presAssocID="{3266FDCA-4221-DE4D-AD73-96CCE76B39A7}" presName="hierRoot2" presStyleCnt="0">
        <dgm:presLayoutVars>
          <dgm:hierBranch val="init"/>
        </dgm:presLayoutVars>
      </dgm:prSet>
      <dgm:spPr/>
    </dgm:pt>
    <dgm:pt modelId="{973B5AEE-76AA-2A41-8DAA-B6C15238F16D}" type="pres">
      <dgm:prSet presAssocID="{3266FDCA-4221-DE4D-AD73-96CCE76B39A7}" presName="rootComposite" presStyleCnt="0"/>
      <dgm:spPr/>
    </dgm:pt>
    <dgm:pt modelId="{62534BD2-4083-3940-A931-3B748A9546E2}" type="pres">
      <dgm:prSet presAssocID="{3266FDCA-4221-DE4D-AD73-96CCE76B39A7}" presName="rootText" presStyleLbl="node3" presStyleIdx="23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BB12C4-11F2-714D-AC09-F8530D94E0DE}" type="pres">
      <dgm:prSet presAssocID="{3266FDCA-4221-DE4D-AD73-96CCE76B39A7}" presName="rootConnector" presStyleLbl="node3" presStyleIdx="23" presStyleCnt="31"/>
      <dgm:spPr/>
      <dgm:t>
        <a:bodyPr/>
        <a:lstStyle/>
        <a:p>
          <a:endParaRPr lang="en-US"/>
        </a:p>
      </dgm:t>
    </dgm:pt>
    <dgm:pt modelId="{6F7769AC-6C87-BE42-862A-CB153B1C502D}" type="pres">
      <dgm:prSet presAssocID="{3266FDCA-4221-DE4D-AD73-96CCE76B39A7}" presName="hierChild4" presStyleCnt="0"/>
      <dgm:spPr/>
    </dgm:pt>
    <dgm:pt modelId="{F41CB361-32B9-9D4E-AD56-6A33E190101F}" type="pres">
      <dgm:prSet presAssocID="{3266FDCA-4221-DE4D-AD73-96CCE76B39A7}" presName="hierChild5" presStyleCnt="0"/>
      <dgm:spPr/>
    </dgm:pt>
    <dgm:pt modelId="{6698EBDD-9A73-334D-A097-69F04EA9C5B9}" type="pres">
      <dgm:prSet presAssocID="{ABBF6A76-C3C8-B844-B272-457CC9364826}" presName="Name37" presStyleLbl="parChTrans1D3" presStyleIdx="24" presStyleCnt="31"/>
      <dgm:spPr/>
      <dgm:t>
        <a:bodyPr/>
        <a:lstStyle/>
        <a:p>
          <a:endParaRPr lang="en-US"/>
        </a:p>
      </dgm:t>
    </dgm:pt>
    <dgm:pt modelId="{D6394ED6-9A81-5849-ADF1-91CC61233083}" type="pres">
      <dgm:prSet presAssocID="{083CB1C3-5D8D-F24E-87D3-56A77AC1716C}" presName="hierRoot2" presStyleCnt="0">
        <dgm:presLayoutVars>
          <dgm:hierBranch val="init"/>
        </dgm:presLayoutVars>
      </dgm:prSet>
      <dgm:spPr/>
    </dgm:pt>
    <dgm:pt modelId="{672CA3BA-F4B9-AD4E-BBEB-C66AFE77433A}" type="pres">
      <dgm:prSet presAssocID="{083CB1C3-5D8D-F24E-87D3-56A77AC1716C}" presName="rootComposite" presStyleCnt="0"/>
      <dgm:spPr/>
    </dgm:pt>
    <dgm:pt modelId="{46EB93B5-F969-6F4F-90DA-857DBE406F2D}" type="pres">
      <dgm:prSet presAssocID="{083CB1C3-5D8D-F24E-87D3-56A77AC1716C}" presName="rootText" presStyleLbl="node3" presStyleIdx="24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EB1C3A-FF62-4146-88A9-4985501457E5}" type="pres">
      <dgm:prSet presAssocID="{083CB1C3-5D8D-F24E-87D3-56A77AC1716C}" presName="rootConnector" presStyleLbl="node3" presStyleIdx="24" presStyleCnt="31"/>
      <dgm:spPr/>
      <dgm:t>
        <a:bodyPr/>
        <a:lstStyle/>
        <a:p>
          <a:endParaRPr lang="en-US"/>
        </a:p>
      </dgm:t>
    </dgm:pt>
    <dgm:pt modelId="{493EFCA6-64B6-B042-BEAE-16DD4FD687E4}" type="pres">
      <dgm:prSet presAssocID="{083CB1C3-5D8D-F24E-87D3-56A77AC1716C}" presName="hierChild4" presStyleCnt="0"/>
      <dgm:spPr/>
    </dgm:pt>
    <dgm:pt modelId="{CE7C1B15-7FA9-794B-93B7-4CE1292BA567}" type="pres">
      <dgm:prSet presAssocID="{083CB1C3-5D8D-F24E-87D3-56A77AC1716C}" presName="hierChild5" presStyleCnt="0"/>
      <dgm:spPr/>
    </dgm:pt>
    <dgm:pt modelId="{32862570-3DE7-114F-B1B1-250F54CA0BAA}" type="pres">
      <dgm:prSet presAssocID="{B23E7B0C-111E-F940-9D4A-F78BE98CE2B5}" presName="Name37" presStyleLbl="parChTrans1D3" presStyleIdx="25" presStyleCnt="31"/>
      <dgm:spPr/>
      <dgm:t>
        <a:bodyPr/>
        <a:lstStyle/>
        <a:p>
          <a:endParaRPr lang="en-US"/>
        </a:p>
      </dgm:t>
    </dgm:pt>
    <dgm:pt modelId="{FE039555-3DB2-4546-A08C-06A32949682D}" type="pres">
      <dgm:prSet presAssocID="{59E96024-42A9-8F46-83A9-454F88F2A04C}" presName="hierRoot2" presStyleCnt="0">
        <dgm:presLayoutVars>
          <dgm:hierBranch val="init"/>
        </dgm:presLayoutVars>
      </dgm:prSet>
      <dgm:spPr/>
    </dgm:pt>
    <dgm:pt modelId="{C2B6C893-F71F-2249-987C-190845A1B976}" type="pres">
      <dgm:prSet presAssocID="{59E96024-42A9-8F46-83A9-454F88F2A04C}" presName="rootComposite" presStyleCnt="0"/>
      <dgm:spPr/>
    </dgm:pt>
    <dgm:pt modelId="{A13AC69F-BA85-8B4E-9113-A970D9B72B50}" type="pres">
      <dgm:prSet presAssocID="{59E96024-42A9-8F46-83A9-454F88F2A04C}" presName="rootText" presStyleLbl="node3" presStyleIdx="25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41CE4-5365-024F-B2AA-DC112D4D55D8}" type="pres">
      <dgm:prSet presAssocID="{59E96024-42A9-8F46-83A9-454F88F2A04C}" presName="rootConnector" presStyleLbl="node3" presStyleIdx="25" presStyleCnt="31"/>
      <dgm:spPr/>
      <dgm:t>
        <a:bodyPr/>
        <a:lstStyle/>
        <a:p>
          <a:endParaRPr lang="en-US"/>
        </a:p>
      </dgm:t>
    </dgm:pt>
    <dgm:pt modelId="{A937EFAD-35F4-8E4D-BDD8-DA2E2D900AD1}" type="pres">
      <dgm:prSet presAssocID="{59E96024-42A9-8F46-83A9-454F88F2A04C}" presName="hierChild4" presStyleCnt="0"/>
      <dgm:spPr/>
    </dgm:pt>
    <dgm:pt modelId="{04405D39-DA19-294F-9D37-F1A9CEE5EAB7}" type="pres">
      <dgm:prSet presAssocID="{59E96024-42A9-8F46-83A9-454F88F2A04C}" presName="hierChild5" presStyleCnt="0"/>
      <dgm:spPr/>
    </dgm:pt>
    <dgm:pt modelId="{47D0D49B-0B91-3B4D-8F2F-54E947EF48B3}" type="pres">
      <dgm:prSet presAssocID="{1EBAD924-FA06-914C-8806-232FED6A5B6D}" presName="Name37" presStyleLbl="parChTrans1D3" presStyleIdx="26" presStyleCnt="31"/>
      <dgm:spPr/>
      <dgm:t>
        <a:bodyPr/>
        <a:lstStyle/>
        <a:p>
          <a:endParaRPr lang="en-US"/>
        </a:p>
      </dgm:t>
    </dgm:pt>
    <dgm:pt modelId="{7AE30759-C1DE-C94B-B245-2642788A6C24}" type="pres">
      <dgm:prSet presAssocID="{10DFE84D-1C93-AC45-8C28-8F769344D17C}" presName="hierRoot2" presStyleCnt="0">
        <dgm:presLayoutVars>
          <dgm:hierBranch val="init"/>
        </dgm:presLayoutVars>
      </dgm:prSet>
      <dgm:spPr/>
    </dgm:pt>
    <dgm:pt modelId="{30AFC114-B58C-9043-938B-488D7CCBBA49}" type="pres">
      <dgm:prSet presAssocID="{10DFE84D-1C93-AC45-8C28-8F769344D17C}" presName="rootComposite" presStyleCnt="0"/>
      <dgm:spPr/>
    </dgm:pt>
    <dgm:pt modelId="{C350C96E-81F1-F34E-855E-2629B69BA391}" type="pres">
      <dgm:prSet presAssocID="{10DFE84D-1C93-AC45-8C28-8F769344D17C}" presName="rootText" presStyleLbl="node3" presStyleIdx="26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BB506-6245-2948-A1B3-E892AA04F415}" type="pres">
      <dgm:prSet presAssocID="{10DFE84D-1C93-AC45-8C28-8F769344D17C}" presName="rootConnector" presStyleLbl="node3" presStyleIdx="26" presStyleCnt="31"/>
      <dgm:spPr/>
      <dgm:t>
        <a:bodyPr/>
        <a:lstStyle/>
        <a:p>
          <a:endParaRPr lang="en-US"/>
        </a:p>
      </dgm:t>
    </dgm:pt>
    <dgm:pt modelId="{2095EFB3-8DD1-BB47-9975-2E6DF7ACC8F7}" type="pres">
      <dgm:prSet presAssocID="{10DFE84D-1C93-AC45-8C28-8F769344D17C}" presName="hierChild4" presStyleCnt="0"/>
      <dgm:spPr/>
    </dgm:pt>
    <dgm:pt modelId="{1D858D1C-9BB6-FD43-B627-A750F22E0E20}" type="pres">
      <dgm:prSet presAssocID="{10DFE84D-1C93-AC45-8C28-8F769344D17C}" presName="hierChild5" presStyleCnt="0"/>
      <dgm:spPr/>
    </dgm:pt>
    <dgm:pt modelId="{D137C079-9B84-4D41-B271-84AF7493E0C4}" type="pres">
      <dgm:prSet presAssocID="{52B2CD6D-83FC-8143-BAF4-3C750A19C5BD}" presName="Name37" presStyleLbl="parChTrans1D3" presStyleIdx="27" presStyleCnt="31"/>
      <dgm:spPr/>
      <dgm:t>
        <a:bodyPr/>
        <a:lstStyle/>
        <a:p>
          <a:endParaRPr lang="en-US"/>
        </a:p>
      </dgm:t>
    </dgm:pt>
    <dgm:pt modelId="{43C02944-0DD2-CE4B-A7C6-1B502646229F}" type="pres">
      <dgm:prSet presAssocID="{79451D06-84A7-9C4E-9C87-FFBAB138B951}" presName="hierRoot2" presStyleCnt="0">
        <dgm:presLayoutVars>
          <dgm:hierBranch val="init"/>
        </dgm:presLayoutVars>
      </dgm:prSet>
      <dgm:spPr/>
    </dgm:pt>
    <dgm:pt modelId="{533C6C9F-AEEC-7E40-8455-53EC6DB65CF8}" type="pres">
      <dgm:prSet presAssocID="{79451D06-84A7-9C4E-9C87-FFBAB138B951}" presName="rootComposite" presStyleCnt="0"/>
      <dgm:spPr/>
    </dgm:pt>
    <dgm:pt modelId="{87A547E1-97A4-5346-929C-226AE84D6E64}" type="pres">
      <dgm:prSet presAssocID="{79451D06-84A7-9C4E-9C87-FFBAB138B951}" presName="rootText" presStyleLbl="node3" presStyleIdx="27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2AB001-2C1F-614E-9120-0F9AE34B6E46}" type="pres">
      <dgm:prSet presAssocID="{79451D06-84A7-9C4E-9C87-FFBAB138B951}" presName="rootConnector" presStyleLbl="node3" presStyleIdx="27" presStyleCnt="31"/>
      <dgm:spPr/>
      <dgm:t>
        <a:bodyPr/>
        <a:lstStyle/>
        <a:p>
          <a:endParaRPr lang="en-US"/>
        </a:p>
      </dgm:t>
    </dgm:pt>
    <dgm:pt modelId="{28A0AAB2-C3E3-AE45-A7B9-63C8E19845C9}" type="pres">
      <dgm:prSet presAssocID="{79451D06-84A7-9C4E-9C87-FFBAB138B951}" presName="hierChild4" presStyleCnt="0"/>
      <dgm:spPr/>
    </dgm:pt>
    <dgm:pt modelId="{87269584-0797-1441-97AC-2C1FCE001E63}" type="pres">
      <dgm:prSet presAssocID="{79451D06-84A7-9C4E-9C87-FFBAB138B951}" presName="hierChild5" presStyleCnt="0"/>
      <dgm:spPr/>
    </dgm:pt>
    <dgm:pt modelId="{66ABC603-BD56-8B46-877B-C41E86A5D3D1}" type="pres">
      <dgm:prSet presAssocID="{6BCAA684-BB44-4B4E-9761-703848652AF4}" presName="hierChild5" presStyleCnt="0"/>
      <dgm:spPr/>
    </dgm:pt>
    <dgm:pt modelId="{D818D2E5-CB62-084F-B5C3-11CF6E7DFB72}" type="pres">
      <dgm:prSet presAssocID="{D89A6632-E6A4-E040-B477-805BE99B902F}" presName="Name37" presStyleLbl="parChTrans1D2" presStyleIdx="7" presStyleCnt="8"/>
      <dgm:spPr/>
      <dgm:t>
        <a:bodyPr/>
        <a:lstStyle/>
        <a:p>
          <a:endParaRPr lang="en-US"/>
        </a:p>
      </dgm:t>
    </dgm:pt>
    <dgm:pt modelId="{1D1AE96E-8CE0-E14B-B859-4858566BCDE2}" type="pres">
      <dgm:prSet presAssocID="{F1F3873C-7E25-1345-809B-B1E2E35503A6}" presName="hierRoot2" presStyleCnt="0">
        <dgm:presLayoutVars>
          <dgm:hierBranch val="init"/>
        </dgm:presLayoutVars>
      </dgm:prSet>
      <dgm:spPr/>
    </dgm:pt>
    <dgm:pt modelId="{D01ECD3B-AB72-AC46-8214-90EFA350B763}" type="pres">
      <dgm:prSet presAssocID="{F1F3873C-7E25-1345-809B-B1E2E35503A6}" presName="rootComposite" presStyleCnt="0"/>
      <dgm:spPr/>
    </dgm:pt>
    <dgm:pt modelId="{927CDFAC-97A2-6340-A73E-00B08B007F38}" type="pres">
      <dgm:prSet presAssocID="{F1F3873C-7E25-1345-809B-B1E2E35503A6}" presName="rootText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B7A764-E1AB-AB4A-92AE-A200DFF02899}" type="pres">
      <dgm:prSet presAssocID="{F1F3873C-7E25-1345-809B-B1E2E35503A6}" presName="rootConnector" presStyleLbl="node2" presStyleIdx="7" presStyleCnt="8"/>
      <dgm:spPr/>
      <dgm:t>
        <a:bodyPr/>
        <a:lstStyle/>
        <a:p>
          <a:endParaRPr lang="en-US"/>
        </a:p>
      </dgm:t>
    </dgm:pt>
    <dgm:pt modelId="{A519E69D-586C-7646-B69A-E7D8575265CD}" type="pres">
      <dgm:prSet presAssocID="{F1F3873C-7E25-1345-809B-B1E2E35503A6}" presName="hierChild4" presStyleCnt="0"/>
      <dgm:spPr/>
    </dgm:pt>
    <dgm:pt modelId="{61C01BB4-DF94-AB4B-8684-F40B3108E364}" type="pres">
      <dgm:prSet presAssocID="{03983773-FDCB-5040-B090-358E0EECB936}" presName="Name37" presStyleLbl="parChTrans1D3" presStyleIdx="28" presStyleCnt="31"/>
      <dgm:spPr/>
      <dgm:t>
        <a:bodyPr/>
        <a:lstStyle/>
        <a:p>
          <a:endParaRPr lang="en-US"/>
        </a:p>
      </dgm:t>
    </dgm:pt>
    <dgm:pt modelId="{4342FE3E-F034-DF45-BE49-60CF7AEA6646}" type="pres">
      <dgm:prSet presAssocID="{ADAB2AEE-CD4A-EE4E-820E-74D7F2BEA4BC}" presName="hierRoot2" presStyleCnt="0">
        <dgm:presLayoutVars>
          <dgm:hierBranch val="init"/>
        </dgm:presLayoutVars>
      </dgm:prSet>
      <dgm:spPr/>
    </dgm:pt>
    <dgm:pt modelId="{CC31B3D8-5E05-C446-B098-B078BAC3D434}" type="pres">
      <dgm:prSet presAssocID="{ADAB2AEE-CD4A-EE4E-820E-74D7F2BEA4BC}" presName="rootComposite" presStyleCnt="0"/>
      <dgm:spPr/>
    </dgm:pt>
    <dgm:pt modelId="{57DE12D7-ACC7-714A-A9AD-3D90E24AFB0C}" type="pres">
      <dgm:prSet presAssocID="{ADAB2AEE-CD4A-EE4E-820E-74D7F2BEA4BC}" presName="rootText" presStyleLbl="node3" presStyleIdx="28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749607-DBE0-CC49-9A30-B376A46F8CC9}" type="pres">
      <dgm:prSet presAssocID="{ADAB2AEE-CD4A-EE4E-820E-74D7F2BEA4BC}" presName="rootConnector" presStyleLbl="node3" presStyleIdx="28" presStyleCnt="31"/>
      <dgm:spPr/>
      <dgm:t>
        <a:bodyPr/>
        <a:lstStyle/>
        <a:p>
          <a:endParaRPr lang="en-US"/>
        </a:p>
      </dgm:t>
    </dgm:pt>
    <dgm:pt modelId="{BAEBD9E8-2D33-7E4D-99DE-9794BB6A80BA}" type="pres">
      <dgm:prSet presAssocID="{ADAB2AEE-CD4A-EE4E-820E-74D7F2BEA4BC}" presName="hierChild4" presStyleCnt="0"/>
      <dgm:spPr/>
    </dgm:pt>
    <dgm:pt modelId="{31F55365-CFA9-F543-9DF5-E2F93908D30F}" type="pres">
      <dgm:prSet presAssocID="{ADAB2AEE-CD4A-EE4E-820E-74D7F2BEA4BC}" presName="hierChild5" presStyleCnt="0"/>
      <dgm:spPr/>
    </dgm:pt>
    <dgm:pt modelId="{8B980893-9C7C-5C41-A0FD-53A6AE747DA0}" type="pres">
      <dgm:prSet presAssocID="{D526339F-1D52-6447-B20E-040BE5011C60}" presName="Name37" presStyleLbl="parChTrans1D3" presStyleIdx="29" presStyleCnt="31"/>
      <dgm:spPr/>
      <dgm:t>
        <a:bodyPr/>
        <a:lstStyle/>
        <a:p>
          <a:endParaRPr lang="en-US"/>
        </a:p>
      </dgm:t>
    </dgm:pt>
    <dgm:pt modelId="{9DC75AEE-321D-5140-9583-CB4401B14B8B}" type="pres">
      <dgm:prSet presAssocID="{4A6D86A1-882A-054B-AC98-1521D1475A49}" presName="hierRoot2" presStyleCnt="0">
        <dgm:presLayoutVars>
          <dgm:hierBranch val="init"/>
        </dgm:presLayoutVars>
      </dgm:prSet>
      <dgm:spPr/>
    </dgm:pt>
    <dgm:pt modelId="{0D9C4D9F-1320-B24B-A2A4-2E90BD56F09A}" type="pres">
      <dgm:prSet presAssocID="{4A6D86A1-882A-054B-AC98-1521D1475A49}" presName="rootComposite" presStyleCnt="0"/>
      <dgm:spPr/>
    </dgm:pt>
    <dgm:pt modelId="{236169E6-1EE3-CD44-BDD0-81A7EFB3FA1F}" type="pres">
      <dgm:prSet presAssocID="{4A6D86A1-882A-054B-AC98-1521D1475A49}" presName="rootText" presStyleLbl="node3" presStyleIdx="29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FDB4C-74CB-1E46-8394-A72E6DA4746E}" type="pres">
      <dgm:prSet presAssocID="{4A6D86A1-882A-054B-AC98-1521D1475A49}" presName="rootConnector" presStyleLbl="node3" presStyleIdx="29" presStyleCnt="31"/>
      <dgm:spPr/>
      <dgm:t>
        <a:bodyPr/>
        <a:lstStyle/>
        <a:p>
          <a:endParaRPr lang="en-US"/>
        </a:p>
      </dgm:t>
    </dgm:pt>
    <dgm:pt modelId="{2D72A55C-72E6-4941-A1FB-1A86503CF666}" type="pres">
      <dgm:prSet presAssocID="{4A6D86A1-882A-054B-AC98-1521D1475A49}" presName="hierChild4" presStyleCnt="0"/>
      <dgm:spPr/>
    </dgm:pt>
    <dgm:pt modelId="{207DBA91-69F6-C64C-A5B7-C77011F4C0B0}" type="pres">
      <dgm:prSet presAssocID="{4A6D86A1-882A-054B-AC98-1521D1475A49}" presName="hierChild5" presStyleCnt="0"/>
      <dgm:spPr/>
    </dgm:pt>
    <dgm:pt modelId="{60A7EF79-78A8-1D41-8D5D-6D6799369222}" type="pres">
      <dgm:prSet presAssocID="{BF8FAC68-0CA7-8348-9302-FC2B5E7C5AB9}" presName="Name37" presStyleLbl="parChTrans1D3" presStyleIdx="30" presStyleCnt="31"/>
      <dgm:spPr/>
      <dgm:t>
        <a:bodyPr/>
        <a:lstStyle/>
        <a:p>
          <a:endParaRPr lang="en-US"/>
        </a:p>
      </dgm:t>
    </dgm:pt>
    <dgm:pt modelId="{4CCE349B-A446-514A-B9B4-3DC6710D6280}" type="pres">
      <dgm:prSet presAssocID="{845E43B8-B54F-3343-A184-CAEC71E11704}" presName="hierRoot2" presStyleCnt="0">
        <dgm:presLayoutVars>
          <dgm:hierBranch val="init"/>
        </dgm:presLayoutVars>
      </dgm:prSet>
      <dgm:spPr/>
    </dgm:pt>
    <dgm:pt modelId="{FCC54BE2-CA51-D442-8BF7-2C31F37361B3}" type="pres">
      <dgm:prSet presAssocID="{845E43B8-B54F-3343-A184-CAEC71E11704}" presName="rootComposite" presStyleCnt="0"/>
      <dgm:spPr/>
    </dgm:pt>
    <dgm:pt modelId="{54D48810-6305-2649-8E03-762204EC6A30}" type="pres">
      <dgm:prSet presAssocID="{845E43B8-B54F-3343-A184-CAEC71E11704}" presName="rootText" presStyleLbl="node3" presStyleIdx="30" presStyleCnt="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F9BC6-A10E-564B-B35D-FD72C3EBB768}" type="pres">
      <dgm:prSet presAssocID="{845E43B8-B54F-3343-A184-CAEC71E11704}" presName="rootConnector" presStyleLbl="node3" presStyleIdx="30" presStyleCnt="31"/>
      <dgm:spPr/>
      <dgm:t>
        <a:bodyPr/>
        <a:lstStyle/>
        <a:p>
          <a:endParaRPr lang="en-US"/>
        </a:p>
      </dgm:t>
    </dgm:pt>
    <dgm:pt modelId="{504EF7D4-ED94-AA4C-A973-ED96A0E6F123}" type="pres">
      <dgm:prSet presAssocID="{845E43B8-B54F-3343-A184-CAEC71E11704}" presName="hierChild4" presStyleCnt="0"/>
      <dgm:spPr/>
    </dgm:pt>
    <dgm:pt modelId="{75CC6C0C-6EF9-AC45-80D1-56FA3997CAB9}" type="pres">
      <dgm:prSet presAssocID="{845E43B8-B54F-3343-A184-CAEC71E11704}" presName="hierChild5" presStyleCnt="0"/>
      <dgm:spPr/>
    </dgm:pt>
    <dgm:pt modelId="{DEB48C5E-C8BD-8C40-A25F-7A4C29231627}" type="pres">
      <dgm:prSet presAssocID="{F1F3873C-7E25-1345-809B-B1E2E35503A6}" presName="hierChild5" presStyleCnt="0"/>
      <dgm:spPr/>
    </dgm:pt>
    <dgm:pt modelId="{47B00D9F-E8B8-7A44-B108-D28D1759E55C}" type="pres">
      <dgm:prSet presAssocID="{12B92775-6014-4C49-9F8E-DC7725379655}" presName="hierChild3" presStyleCnt="0"/>
      <dgm:spPr/>
    </dgm:pt>
  </dgm:ptLst>
  <dgm:cxnLst>
    <dgm:cxn modelId="{2A4C9761-14FF-5045-A402-641EC2CE82DB}" type="presOf" srcId="{59E5A70A-B636-7244-8C77-6AEC8A678F9A}" destId="{214756C8-37D2-584C-9192-47F209117BAF}" srcOrd="0" destOrd="0" presId="urn:microsoft.com/office/officeart/2005/8/layout/orgChart1"/>
    <dgm:cxn modelId="{838A8A7F-87DF-614B-AC85-19326E32CF7E}" type="presOf" srcId="{1C844A3C-D5FA-DE4D-90FE-2C79C04763E1}" destId="{153A35E5-2604-ED40-B721-8D430D8FB4E0}" srcOrd="0" destOrd="0" presId="urn:microsoft.com/office/officeart/2005/8/layout/orgChart1"/>
    <dgm:cxn modelId="{866EC859-802F-484D-8BDD-5A18C2106259}" type="presOf" srcId="{34CC0ACE-477E-5945-A04A-93F3EDDA38D9}" destId="{1C8C6CCB-FC36-154C-AC8E-EE3915C02F1D}" srcOrd="1" destOrd="0" presId="urn:microsoft.com/office/officeart/2005/8/layout/orgChart1"/>
    <dgm:cxn modelId="{8EBA6E1B-B652-2C4C-A94F-DBE477413F07}" type="presOf" srcId="{13D06BD1-CDB7-3E4E-A32D-72EA36D04C80}" destId="{05F5FB48-2FB8-8945-93CE-01523F2C7E2E}" srcOrd="0" destOrd="0" presId="urn:microsoft.com/office/officeart/2005/8/layout/orgChart1"/>
    <dgm:cxn modelId="{A1B25FDD-4AB6-0A49-ACB1-4FFC5FA67D1A}" type="presOf" srcId="{DDBE8D6A-28A4-3245-8243-24BBB507F9FE}" destId="{85B1ADBA-9C97-F740-8FDF-34327168305E}" srcOrd="0" destOrd="0" presId="urn:microsoft.com/office/officeart/2005/8/layout/orgChart1"/>
    <dgm:cxn modelId="{8DB4BDD8-9CEF-024E-AACD-5BD17BD044B3}" srcId="{12B92775-6014-4C49-9F8E-DC7725379655}" destId="{C0FD2F12-5670-0B4E-B769-775EBDE2D9E3}" srcOrd="3" destOrd="0" parTransId="{299D03AF-5CCD-6D4C-A606-7CF6A06E5027}" sibTransId="{496AC00A-C163-9C45-B87C-5CCEED584671}"/>
    <dgm:cxn modelId="{5547DDAB-1DEE-AD47-8589-ADFC672FF26E}" type="presOf" srcId="{299D03AF-5CCD-6D4C-A606-7CF6A06E5027}" destId="{7CBE853E-1862-3340-80A3-DE15B888EE0D}" srcOrd="0" destOrd="0" presId="urn:microsoft.com/office/officeart/2005/8/layout/orgChart1"/>
    <dgm:cxn modelId="{FF28881E-ED66-294E-982D-2EC9C55C4AE3}" type="presOf" srcId="{12BECCC2-0551-9D42-BF40-E2EC87A9CEDF}" destId="{05BF137A-543C-1941-A5FE-07ACD5F9E26E}" srcOrd="0" destOrd="0" presId="urn:microsoft.com/office/officeart/2005/8/layout/orgChart1"/>
    <dgm:cxn modelId="{21DE78C4-6BFB-B149-863E-0E8CDDFD12B9}" type="presOf" srcId="{083CB1C3-5D8D-F24E-87D3-56A77AC1716C}" destId="{48EB1C3A-FF62-4146-88A9-4985501457E5}" srcOrd="1" destOrd="0" presId="urn:microsoft.com/office/officeart/2005/8/layout/orgChart1"/>
    <dgm:cxn modelId="{715C6AF7-1BA8-7E4A-8687-34410A034A0F}" type="presOf" srcId="{70A836CC-74AD-5A4F-91E9-9C7B3C881AE9}" destId="{7813DCDE-0D5A-2943-A77C-6656FB6E33AB}" srcOrd="0" destOrd="0" presId="urn:microsoft.com/office/officeart/2005/8/layout/orgChart1"/>
    <dgm:cxn modelId="{963FB770-EF4C-DD41-8239-0EFFC15A4F51}" type="presOf" srcId="{C0FD2F12-5670-0B4E-B769-775EBDE2D9E3}" destId="{FD5F789F-E8CB-1543-97AF-27D7758102A5}" srcOrd="0" destOrd="0" presId="urn:microsoft.com/office/officeart/2005/8/layout/orgChart1"/>
    <dgm:cxn modelId="{12CE140A-EBCF-004E-BBFE-EB28AB14187C}" type="presOf" srcId="{84F7BF19-A334-A14B-981D-9321875AEF51}" destId="{33A10EAD-A915-BB4E-9C47-40819565DD83}" srcOrd="0" destOrd="0" presId="urn:microsoft.com/office/officeart/2005/8/layout/orgChart1"/>
    <dgm:cxn modelId="{8449ECEF-1ED3-4647-BEED-7867EA6F40BB}" type="presOf" srcId="{1F87A60A-9ADF-244B-9557-12A6537EE18D}" destId="{693C22BC-190A-3B4C-AE53-FBB79E450040}" srcOrd="0" destOrd="0" presId="urn:microsoft.com/office/officeart/2005/8/layout/orgChart1"/>
    <dgm:cxn modelId="{2F572749-AA45-4547-9362-0E422CEB1BE9}" srcId="{12B92775-6014-4C49-9F8E-DC7725379655}" destId="{DB847D28-BDC0-844D-8DCD-3D29E3E8A09A}" srcOrd="0" destOrd="0" parTransId="{0514A855-5F44-3D45-958F-0D41F33A47C2}" sibTransId="{551247DC-23BF-184A-B6B2-38FF13AB6E42}"/>
    <dgm:cxn modelId="{ACED6C74-6CCB-9E46-833B-6373600EB731}" type="presOf" srcId="{73A9133A-31F4-6140-9119-6C3E9144F452}" destId="{F3A8FDCD-345B-9744-86CC-76E11F33238D}" srcOrd="1" destOrd="0" presId="urn:microsoft.com/office/officeart/2005/8/layout/orgChart1"/>
    <dgm:cxn modelId="{EA58D5A8-1A59-F141-AD92-2F3F44389A4A}" type="presOf" srcId="{D7CD949F-9780-0548-BF7F-4C4D8089DA80}" destId="{BF27E924-D3F4-5A41-A7E5-B116A0EFC2D0}" srcOrd="0" destOrd="0" presId="urn:microsoft.com/office/officeart/2005/8/layout/orgChart1"/>
    <dgm:cxn modelId="{C8C669EA-9EC5-B84F-8694-837041894D41}" srcId="{57C176A5-114B-874B-8474-E3D0013C5330}" destId="{5944015D-6CE4-3446-B2DF-DEE8D84FFE40}" srcOrd="0" destOrd="0" parTransId="{1C844A3C-D5FA-DE4D-90FE-2C79C04763E1}" sibTransId="{99936D41-3AF3-8E41-B317-A2A43FCCD168}"/>
    <dgm:cxn modelId="{FD3BEE3D-1CC7-244C-8B43-AEC0B1657523}" type="presOf" srcId="{09A7A041-316B-494F-9AF3-05F7163B8A61}" destId="{01B5B15F-BE85-3344-910B-57C8AA5DED13}" srcOrd="0" destOrd="0" presId="urn:microsoft.com/office/officeart/2005/8/layout/orgChart1"/>
    <dgm:cxn modelId="{897C0D00-B306-894F-BA9C-73DF738B0DFC}" type="presOf" srcId="{7FE033E8-48FD-AA46-9EC9-50B384439B95}" destId="{C2E46AA2-0040-4C48-9186-34D0BCE04E23}" srcOrd="0" destOrd="0" presId="urn:microsoft.com/office/officeart/2005/8/layout/orgChart1"/>
    <dgm:cxn modelId="{2D4115A9-B49B-1A49-9B4F-5B1D4AC27D65}" srcId="{326AB1B4-DA1E-BB42-9DBB-4AE9538091BE}" destId="{D7CD949F-9780-0548-BF7F-4C4D8089DA80}" srcOrd="1" destOrd="0" parTransId="{3A053BDE-2F94-CE4A-A5EF-E5C6842F5D37}" sibTransId="{52D02F69-C1ED-FA4F-A2E5-224972C0D19A}"/>
    <dgm:cxn modelId="{7965FA14-F5D2-3C4A-81A6-03827DAC2B53}" type="presOf" srcId="{83FF9BEC-7263-8841-90DE-6807A195CEC4}" destId="{B3FED4A3-7938-1145-AF61-DD9EA16AAF90}" srcOrd="0" destOrd="0" presId="urn:microsoft.com/office/officeart/2005/8/layout/orgChart1"/>
    <dgm:cxn modelId="{09DC45EC-44CA-7A45-9AA1-16147E1D8A24}" srcId="{6BCAA684-BB44-4B4E-9761-703848652AF4}" destId="{083CB1C3-5D8D-F24E-87D3-56A77AC1716C}" srcOrd="1" destOrd="0" parTransId="{ABBF6A76-C3C8-B844-B272-457CC9364826}" sibTransId="{3822D397-5E94-2A42-B7CC-BFE8718C7F03}"/>
    <dgm:cxn modelId="{A7BA2061-EE62-7C4D-AA77-D52135A97987}" srcId="{12B92775-6014-4C49-9F8E-DC7725379655}" destId="{85AD9B3B-3841-A44C-8847-2B632F59881A}" srcOrd="1" destOrd="0" parTransId="{13D06BD1-CDB7-3E4E-A32D-72EA36D04C80}" sibTransId="{9BF567B3-60FE-3142-B8AD-0D976547E360}"/>
    <dgm:cxn modelId="{867C9CB5-6061-3841-A247-900ACAAF250A}" srcId="{326AB1B4-DA1E-BB42-9DBB-4AE9538091BE}" destId="{F2C1EAF3-86EC-F246-9DF1-D5915FB57C49}" srcOrd="3" destOrd="0" parTransId="{DDBE8D6A-28A4-3245-8243-24BBB507F9FE}" sibTransId="{5450DB01-1AF5-4248-A519-84B555CC075A}"/>
    <dgm:cxn modelId="{F3318240-6F18-A847-ACAD-83B36B0C95D0}" type="presOf" srcId="{D15F56DC-3C2F-FB4B-9424-A0E9BCCAA778}" destId="{140D11EB-51AD-1340-834B-E6FD2E92DE01}" srcOrd="1" destOrd="0" presId="urn:microsoft.com/office/officeart/2005/8/layout/orgChart1"/>
    <dgm:cxn modelId="{CBA3DD69-D839-004F-94FA-4ECDDF39C9F6}" type="presOf" srcId="{6B8AE441-4C17-924E-B683-32E7DFC8436A}" destId="{2269CD8F-5709-7A40-9185-DCF88F6DB4D1}" srcOrd="0" destOrd="0" presId="urn:microsoft.com/office/officeart/2005/8/layout/orgChart1"/>
    <dgm:cxn modelId="{5F3140CC-A52E-FC49-B721-3CBB370AA58B}" type="presOf" srcId="{B68895BF-B575-954B-A6F5-7C8ACAD9FC14}" destId="{D336ED74-F793-F847-95EF-B0CE476EE0E9}" srcOrd="1" destOrd="0" presId="urn:microsoft.com/office/officeart/2005/8/layout/orgChart1"/>
    <dgm:cxn modelId="{BA214795-A122-204E-AAC6-CE3EB47F923F}" type="presOf" srcId="{59E96024-42A9-8F46-83A9-454F88F2A04C}" destId="{A13AC69F-BA85-8B4E-9113-A970D9B72B50}" srcOrd="0" destOrd="0" presId="urn:microsoft.com/office/officeart/2005/8/layout/orgChart1"/>
    <dgm:cxn modelId="{AB298206-B1E0-8F4F-83F9-ED908DCC4341}" type="presOf" srcId="{1F353F57-2DE7-1647-B366-6B76113848E4}" destId="{9CDCFD80-B2E8-EE4F-BB3D-33C0DA49F8A5}" srcOrd="0" destOrd="0" presId="urn:microsoft.com/office/officeart/2005/8/layout/orgChart1"/>
    <dgm:cxn modelId="{7F223F49-42E4-7D44-B16B-FD05FBD3AC01}" srcId="{12B92775-6014-4C49-9F8E-DC7725379655}" destId="{FD428359-6728-6C4E-A1ED-3792342EB533}" srcOrd="2" destOrd="0" parTransId="{00FEFF16-E884-E74B-997F-D4F459D29276}" sibTransId="{0E5C0DB3-F1D4-8043-925B-9877781E093E}"/>
    <dgm:cxn modelId="{F401F9F2-A548-384D-BECD-C36D74BE4968}" type="presOf" srcId="{10DFE84D-1C93-AC45-8C28-8F769344D17C}" destId="{340BB506-6245-2948-A1B3-E892AA04F415}" srcOrd="1" destOrd="0" presId="urn:microsoft.com/office/officeart/2005/8/layout/orgChart1"/>
    <dgm:cxn modelId="{594BCE2C-C708-8242-A523-6D59484F0C41}" type="presOf" srcId="{FD428359-6728-6C4E-A1ED-3792342EB533}" destId="{6EC97729-3BF1-5448-AB0D-09798524F15B}" srcOrd="1" destOrd="0" presId="urn:microsoft.com/office/officeart/2005/8/layout/orgChart1"/>
    <dgm:cxn modelId="{DA386F67-A0EC-6F45-8858-CB93CAA64C23}" type="presOf" srcId="{79451D06-84A7-9C4E-9C87-FFBAB138B951}" destId="{AD2AB001-2C1F-614E-9120-0F9AE34B6E46}" srcOrd="1" destOrd="0" presId="urn:microsoft.com/office/officeart/2005/8/layout/orgChart1"/>
    <dgm:cxn modelId="{F8D5E7C0-93E0-984F-9D58-80B60CDEAE0F}" srcId="{6BCAA684-BB44-4B4E-9761-703848652AF4}" destId="{59E96024-42A9-8F46-83A9-454F88F2A04C}" srcOrd="2" destOrd="0" parTransId="{B23E7B0C-111E-F940-9D4A-F78BE98CE2B5}" sibTransId="{97330235-EF00-8C4D-9644-C636E8C2354A}"/>
    <dgm:cxn modelId="{13B607AF-CA27-134D-98E4-DCC1F8FE1B12}" srcId="{C0FD2F12-5670-0B4E-B769-775EBDE2D9E3}" destId="{D15F56DC-3C2F-FB4B-9424-A0E9BCCAA778}" srcOrd="1" destOrd="0" parTransId="{84F7BF19-A334-A14B-981D-9321875AEF51}" sibTransId="{93EFF983-0121-7A44-B6A3-86B7E4CF850C}"/>
    <dgm:cxn modelId="{A36F6228-9CD1-B649-AB7C-D054AD5D374B}" type="presOf" srcId="{85AD9B3B-3841-A44C-8847-2B632F59881A}" destId="{CDB7DBA7-9E1C-1D43-9703-D58C2C7D864C}" srcOrd="0" destOrd="0" presId="urn:microsoft.com/office/officeart/2005/8/layout/orgChart1"/>
    <dgm:cxn modelId="{942E75A9-5F51-B249-B560-1075F941B1B5}" type="presOf" srcId="{12B92775-6014-4C49-9F8E-DC7725379655}" destId="{BFBB03FB-E4A0-8E4F-B82B-F5196BB0F56E}" srcOrd="0" destOrd="0" presId="urn:microsoft.com/office/officeart/2005/8/layout/orgChart1"/>
    <dgm:cxn modelId="{9E7F2940-F53D-7E46-8B29-E7F2FB528D75}" srcId="{57C176A5-114B-874B-8474-E3D0013C5330}" destId="{09A7A041-316B-494F-9AF3-05F7163B8A61}" srcOrd="2" destOrd="0" parTransId="{09C6BD0B-4D95-3443-A914-844CC488C945}" sibTransId="{92E6B410-E9AA-2048-BE42-99EA37E73261}"/>
    <dgm:cxn modelId="{F31658B1-B5CF-0F4C-A558-FEF76D0B2611}" type="presOf" srcId="{F1F3873C-7E25-1345-809B-B1E2E35503A6}" destId="{7DB7A764-E1AB-AB4A-92AE-A200DFF02899}" srcOrd="1" destOrd="0" presId="urn:microsoft.com/office/officeart/2005/8/layout/orgChart1"/>
    <dgm:cxn modelId="{8058527A-5315-9542-8D2A-54FCEC514753}" srcId="{12B92775-6014-4C49-9F8E-DC7725379655}" destId="{57C176A5-114B-874B-8474-E3D0013C5330}" srcOrd="4" destOrd="0" parTransId="{1F353F57-2DE7-1647-B366-6B76113848E4}" sibTransId="{D645E79F-EB71-224F-8982-397ED27C4F68}"/>
    <dgm:cxn modelId="{CF2D4570-D02C-1F4C-B31A-5C89811962F2}" type="presOf" srcId="{F2C1EAF3-86EC-F246-9DF1-D5915FB57C49}" destId="{F4DC5F34-3629-A143-9EE5-FCCA91490EB6}" srcOrd="1" destOrd="0" presId="urn:microsoft.com/office/officeart/2005/8/layout/orgChart1"/>
    <dgm:cxn modelId="{EB761E48-838F-E540-B3C9-2D14DD4A94BE}" type="presOf" srcId="{ADAB2AEE-CD4A-EE4E-820E-74D7F2BEA4BC}" destId="{66749607-DBE0-CC49-9A30-B376A46F8CC9}" srcOrd="1" destOrd="0" presId="urn:microsoft.com/office/officeart/2005/8/layout/orgChart1"/>
    <dgm:cxn modelId="{2E5AFE77-C867-244E-B250-0EB474CC9113}" type="presOf" srcId="{6BCAA684-BB44-4B4E-9761-703848652AF4}" destId="{8F52D5D1-A3A1-8248-A46F-8D26F49F10A4}" srcOrd="0" destOrd="0" presId="urn:microsoft.com/office/officeart/2005/8/layout/orgChart1"/>
    <dgm:cxn modelId="{F9F185AB-B0CB-5641-916D-CF5123C30D30}" type="presOf" srcId="{F70DD731-620E-894E-90F0-51DDFB1F5214}" destId="{CBC7632E-775E-974F-9C39-F754BE7990B2}" srcOrd="0" destOrd="0" presId="urn:microsoft.com/office/officeart/2005/8/layout/orgChart1"/>
    <dgm:cxn modelId="{3E92C8C0-8760-3B4E-961E-269B6B3084A1}" type="presOf" srcId="{5B4C9F73-B4C5-414C-B300-C84DC7CB18CD}" destId="{F0EE2E7C-2B69-4547-AC10-C25D906A3B6F}" srcOrd="0" destOrd="0" presId="urn:microsoft.com/office/officeart/2005/8/layout/orgChart1"/>
    <dgm:cxn modelId="{BD78F754-28D2-7A4E-A6EF-CB54F5B0C78D}" type="presOf" srcId="{D526339F-1D52-6447-B20E-040BE5011C60}" destId="{8B980893-9C7C-5C41-A0FD-53A6AE747DA0}" srcOrd="0" destOrd="0" presId="urn:microsoft.com/office/officeart/2005/8/layout/orgChart1"/>
    <dgm:cxn modelId="{9E6D33E6-7D83-8546-BCF7-BCADB5CC1CF0}" srcId="{326AB1B4-DA1E-BB42-9DBB-4AE9538091BE}" destId="{B33BB531-42BB-A04A-A21F-57C376B3919C}" srcOrd="2" destOrd="0" parTransId="{90895AC7-5750-E64F-9063-E49D782BBC1F}" sibTransId="{BF0ECD1B-4C08-244F-B836-1D9018C26583}"/>
    <dgm:cxn modelId="{841DD57C-0B1D-8F49-9B62-09E984428CA0}" srcId="{6BCAA684-BB44-4B4E-9761-703848652AF4}" destId="{3266FDCA-4221-DE4D-AD73-96CCE76B39A7}" srcOrd="0" destOrd="0" parTransId="{3A15C396-45F0-EA4A-A496-AEE66BA17363}" sibTransId="{FBD43977-42C3-2347-A936-1A238DF23952}"/>
    <dgm:cxn modelId="{EDC9731F-E63C-894C-AB1A-F70A6119BDF0}" type="presOf" srcId="{8EB2498C-E295-D14D-9398-ECF3219012CB}" destId="{8AFA57AD-406C-2747-8789-92C83014D499}" srcOrd="0" destOrd="0" presId="urn:microsoft.com/office/officeart/2005/8/layout/orgChart1"/>
    <dgm:cxn modelId="{08690A57-3A5A-0B4B-B1C1-AD4F132207DD}" type="presOf" srcId="{7110FE43-2834-7F47-A863-20277EDE3216}" destId="{35996F57-8AFC-F74C-919B-FB28467D81C8}" srcOrd="0" destOrd="0" presId="urn:microsoft.com/office/officeart/2005/8/layout/orgChart1"/>
    <dgm:cxn modelId="{CDAAA0E2-4C26-EC47-AB8C-FD2010DDA2B2}" type="presOf" srcId="{3224D9A0-F62D-5D4C-A861-6D0C6694A579}" destId="{42F873BC-035D-7F42-A50B-DE29099337CB}" srcOrd="0" destOrd="0" presId="urn:microsoft.com/office/officeart/2005/8/layout/orgChart1"/>
    <dgm:cxn modelId="{90D5AFCA-D899-EB40-9708-1A7CDBB5696C}" type="presOf" srcId="{D7CD949F-9780-0548-BF7F-4C4D8089DA80}" destId="{FAED72B0-A177-714F-A3A5-3F324CE3333D}" srcOrd="1" destOrd="0" presId="urn:microsoft.com/office/officeart/2005/8/layout/orgChart1"/>
    <dgm:cxn modelId="{15952B84-A078-9C43-875F-8522B4FACF54}" type="presOf" srcId="{03983773-FDCB-5040-B090-358E0EECB936}" destId="{61C01BB4-DF94-AB4B-8684-F40B3108E364}" srcOrd="0" destOrd="0" presId="urn:microsoft.com/office/officeart/2005/8/layout/orgChart1"/>
    <dgm:cxn modelId="{447E4D1E-3013-4C4C-AF28-E835BFFF259D}" type="presOf" srcId="{0978F282-6B21-6141-AED5-0D8D76B80B29}" destId="{FA8B3040-0953-5042-B39F-2BDC69719C5B}" srcOrd="0" destOrd="0" presId="urn:microsoft.com/office/officeart/2005/8/layout/orgChart1"/>
    <dgm:cxn modelId="{CC8B300A-56B3-674A-BA56-5F733ACF232E}" type="presOf" srcId="{4A6D86A1-882A-054B-AC98-1521D1475A49}" destId="{236169E6-1EE3-CD44-BDD0-81A7EFB3FA1F}" srcOrd="0" destOrd="0" presId="urn:microsoft.com/office/officeart/2005/8/layout/orgChart1"/>
    <dgm:cxn modelId="{C633A59C-5B18-AF43-9B16-EEC5D1296072}" type="presOf" srcId="{9926D137-3612-EE41-A4CD-9C85BE84C6D3}" destId="{DA26CAB4-4CDF-7B4F-9954-4C73281D1ED7}" srcOrd="0" destOrd="0" presId="urn:microsoft.com/office/officeart/2005/8/layout/orgChart1"/>
    <dgm:cxn modelId="{AEFB8E9B-6528-AF42-8D91-90B347284D00}" type="presOf" srcId="{845E43B8-B54F-3343-A184-CAEC71E11704}" destId="{402F9BC6-A10E-564B-B35D-FD72C3EBB768}" srcOrd="1" destOrd="0" presId="urn:microsoft.com/office/officeart/2005/8/layout/orgChart1"/>
    <dgm:cxn modelId="{14324582-D7DD-8444-8096-86F6A5154509}" type="presOf" srcId="{BA441EC1-87FD-4444-A2BF-CF8FC8972334}" destId="{A2F5C8D9-1F0C-0C4C-8ED9-5DDFD8B1525C}" srcOrd="0" destOrd="0" presId="urn:microsoft.com/office/officeart/2005/8/layout/orgChart1"/>
    <dgm:cxn modelId="{D5CC6255-D491-8148-87E9-6A644DAD5457}" type="presOf" srcId="{C0FD2F12-5670-0B4E-B769-775EBDE2D9E3}" destId="{1A26589A-2FA8-9F4A-833B-D8B3DEF60037}" srcOrd="1" destOrd="0" presId="urn:microsoft.com/office/officeart/2005/8/layout/orgChart1"/>
    <dgm:cxn modelId="{2E0A936B-3FD0-BC4F-8B5D-4723D2A73ADB}" type="presOf" srcId="{3D1F8E2E-7F20-D74E-9ACF-87A0478402CB}" destId="{3C7BF22C-FF5C-2E45-92B8-76329638FAC7}" srcOrd="0" destOrd="0" presId="urn:microsoft.com/office/officeart/2005/8/layout/orgChart1"/>
    <dgm:cxn modelId="{EE95A468-DBA2-8748-96B2-460F2BAE8CE6}" type="presOf" srcId="{83FF9BEC-7263-8841-90DE-6807A195CEC4}" destId="{F3C30728-DA91-074D-83BD-92A31BB46161}" srcOrd="1" destOrd="0" presId="urn:microsoft.com/office/officeart/2005/8/layout/orgChart1"/>
    <dgm:cxn modelId="{2DDDC6E3-6AC3-AF4D-9C4C-21620CB85D21}" srcId="{12B92775-6014-4C49-9F8E-DC7725379655}" destId="{F1F3873C-7E25-1345-809B-B1E2E35503A6}" srcOrd="7" destOrd="0" parTransId="{D89A6632-E6A4-E040-B477-805BE99B902F}" sibTransId="{2CD8DD85-6D0B-FA46-9B22-D7D4E5C2581D}"/>
    <dgm:cxn modelId="{0EB05701-CD98-2949-8C99-00074B0CBA26}" type="presOf" srcId="{3266FDCA-4221-DE4D-AD73-96CCE76B39A7}" destId="{62534BD2-4083-3940-A931-3B748A9546E2}" srcOrd="0" destOrd="0" presId="urn:microsoft.com/office/officeart/2005/8/layout/orgChart1"/>
    <dgm:cxn modelId="{F0A7FB02-10E5-7244-9060-7E14895850E1}" type="presOf" srcId="{09734158-F4EC-D74D-A88F-29BECC59C48E}" destId="{883406D1-1F7D-7D40-ACA0-0169FD890DFE}" srcOrd="1" destOrd="0" presId="urn:microsoft.com/office/officeart/2005/8/layout/orgChart1"/>
    <dgm:cxn modelId="{4E47ABDB-F368-5349-AF12-FCCF20D8B1C6}" srcId="{C0FD2F12-5670-0B4E-B769-775EBDE2D9E3}" destId="{1EC4A21F-D94F-B14E-9273-FFB62BADAA73}" srcOrd="5" destOrd="0" parTransId="{5B4C9F73-B4C5-414C-B300-C84DC7CB18CD}" sibTransId="{DD199068-3D6D-014F-A507-9A25C2F204C1}"/>
    <dgm:cxn modelId="{5A1146A7-0319-2140-B8B0-4A7F53EACEA7}" type="presOf" srcId="{4A6D86A1-882A-054B-AC98-1521D1475A49}" destId="{188FDB4C-74CB-1E46-8394-A72E6DA4746E}" srcOrd="1" destOrd="0" presId="urn:microsoft.com/office/officeart/2005/8/layout/orgChart1"/>
    <dgm:cxn modelId="{C210D740-9CF2-394E-8BE7-6FD8E02EDEF5}" type="presOf" srcId="{6BCAA684-BB44-4B4E-9761-703848652AF4}" destId="{2E0AECFA-D989-B844-99CC-86027604EA20}" srcOrd="1" destOrd="0" presId="urn:microsoft.com/office/officeart/2005/8/layout/orgChart1"/>
    <dgm:cxn modelId="{3CCC1B3C-0C16-A345-9CB0-7501751B9579}" type="presOf" srcId="{5944015D-6CE4-3446-B2DF-DEE8D84FFE40}" destId="{438771A7-2A27-B142-86EB-FF570C5FF377}" srcOrd="0" destOrd="0" presId="urn:microsoft.com/office/officeart/2005/8/layout/orgChart1"/>
    <dgm:cxn modelId="{CC0B1F80-C37E-F84B-8529-4563945B555B}" type="presOf" srcId="{3EDB82A9-CDE3-3947-9569-744906A23500}" destId="{E8D0632E-8E82-0A42-A2BA-9F9AF59953F8}" srcOrd="0" destOrd="0" presId="urn:microsoft.com/office/officeart/2005/8/layout/orgChart1"/>
    <dgm:cxn modelId="{C73E1AAA-6B54-C64D-9309-3E6A81A50F12}" type="presOf" srcId="{5F7396A4-452E-114D-8C79-1E1931622D0F}" destId="{ABBE7506-3B6C-734F-AD21-861F6ABBA082}" srcOrd="0" destOrd="0" presId="urn:microsoft.com/office/officeart/2005/8/layout/orgChart1"/>
    <dgm:cxn modelId="{6AE07EDA-0BA5-B94B-A179-787B6A641AA4}" type="presOf" srcId="{F1F3873C-7E25-1345-809B-B1E2E35503A6}" destId="{927CDFAC-97A2-6340-A73E-00B08B007F38}" srcOrd="0" destOrd="0" presId="urn:microsoft.com/office/officeart/2005/8/layout/orgChart1"/>
    <dgm:cxn modelId="{E86E7EFC-4B89-E946-954F-A6058899EA66}" type="presOf" srcId="{5944015D-6CE4-3446-B2DF-DEE8D84FFE40}" destId="{6B54FB6D-364F-704E-87A5-30E5666A645A}" srcOrd="1" destOrd="0" presId="urn:microsoft.com/office/officeart/2005/8/layout/orgChart1"/>
    <dgm:cxn modelId="{DB1E40F3-B2E3-E943-8915-E49E4A7192FF}" srcId="{6BCAA684-BB44-4B4E-9761-703848652AF4}" destId="{10DFE84D-1C93-AC45-8C28-8F769344D17C}" srcOrd="3" destOrd="0" parTransId="{1EBAD924-FA06-914C-8806-232FED6A5B6D}" sibTransId="{0A6B4651-B31E-BD4A-BDEE-3C811FE9B1CF}"/>
    <dgm:cxn modelId="{274084A7-BD77-8F4E-B0FC-F4BCB6A05EFD}" type="presOf" srcId="{57C176A5-114B-874B-8474-E3D0013C5330}" destId="{8F0F84C2-84F9-AA48-841F-D7F24D89A3FE}" srcOrd="1" destOrd="0" presId="urn:microsoft.com/office/officeart/2005/8/layout/orgChart1"/>
    <dgm:cxn modelId="{F3BB7829-5DF7-1346-BCCF-C997BD6442A9}" type="presOf" srcId="{DB847D28-BDC0-844D-8DCD-3D29E3E8A09A}" destId="{853D935E-A703-0B4C-AE5D-174BBE5915EB}" srcOrd="1" destOrd="0" presId="urn:microsoft.com/office/officeart/2005/8/layout/orgChart1"/>
    <dgm:cxn modelId="{A5D4F269-7B72-2247-A201-F6BA1E6E7B33}" type="presOf" srcId="{E21B7352-40DA-E14E-975A-71206767194D}" destId="{55D37F4B-D215-B84F-84D3-9685781DCDE1}" srcOrd="0" destOrd="0" presId="urn:microsoft.com/office/officeart/2005/8/layout/orgChart1"/>
    <dgm:cxn modelId="{CCBFB8C6-C756-BB4E-9521-C3293A630694}" type="presOf" srcId="{09C6BD0B-4D95-3443-A914-844CC488C945}" destId="{9DFBD55A-0279-1F4D-A439-3453CAF60722}" srcOrd="0" destOrd="0" presId="urn:microsoft.com/office/officeart/2005/8/layout/orgChart1"/>
    <dgm:cxn modelId="{88E57FEA-A2D3-4945-8AEB-C0DDE7D52C25}" srcId="{326AB1B4-DA1E-BB42-9DBB-4AE9538091BE}" destId="{B68895BF-B575-954B-A6F5-7C8ACAD9FC14}" srcOrd="4" destOrd="0" parTransId="{9926D137-3612-EE41-A4CD-9C85BE84C6D3}" sibTransId="{6F11C386-F078-9146-A2EB-84B67F932399}"/>
    <dgm:cxn modelId="{FA4EB329-BBEE-044A-AB3B-6E318AF1B54F}" type="presOf" srcId="{F2C1EAF3-86EC-F246-9DF1-D5915FB57C49}" destId="{A9B3CF2F-8191-4D47-99E7-9386E9092903}" srcOrd="0" destOrd="0" presId="urn:microsoft.com/office/officeart/2005/8/layout/orgChart1"/>
    <dgm:cxn modelId="{8FE29641-DA9D-9342-AB9C-3785889DC55E}" type="presOf" srcId="{BA8BDD73-1C96-FD4B-84DB-7ED40FA99A10}" destId="{32684567-EF6B-114F-AFB7-4DBE7B5DB01E}" srcOrd="0" destOrd="0" presId="urn:microsoft.com/office/officeart/2005/8/layout/orgChart1"/>
    <dgm:cxn modelId="{644846D6-085E-684C-AE13-6E0456487979}" srcId="{57C176A5-114B-874B-8474-E3D0013C5330}" destId="{9CEF891D-81A7-BA4D-B9BA-DD2799B123B9}" srcOrd="3" destOrd="0" parTransId="{E21B7352-40DA-E14E-975A-71206767194D}" sibTransId="{B5D2D9D8-09C4-AE47-B8C9-5B23B1AEE55E}"/>
    <dgm:cxn modelId="{6E66ABFA-9528-8841-9D40-599B95A3ED02}" type="presOf" srcId="{12B92775-6014-4C49-9F8E-DC7725379655}" destId="{810BE7EE-5422-9C47-9639-3E58DEDB5B31}" srcOrd="1" destOrd="0" presId="urn:microsoft.com/office/officeart/2005/8/layout/orgChart1"/>
    <dgm:cxn modelId="{187B5340-9913-0F45-91AA-D6E8EA95469F}" srcId="{DB847D28-BDC0-844D-8DCD-3D29E3E8A09A}" destId="{E772493C-9EBD-C147-9090-39A2542551B9}" srcOrd="0" destOrd="0" parTransId="{689DAD4D-A65B-4E46-B13F-60B3EB1B5A65}" sibTransId="{8227C792-E6E8-F14F-9898-B377D76CF2C4}"/>
    <dgm:cxn modelId="{F8591B1B-E252-934B-88CE-FE79E54B5570}" type="presOf" srcId="{9CEF891D-81A7-BA4D-B9BA-DD2799B123B9}" destId="{5ABAB0DE-5B94-2549-9390-1ECB6C014A9D}" srcOrd="0" destOrd="0" presId="urn:microsoft.com/office/officeart/2005/8/layout/orgChart1"/>
    <dgm:cxn modelId="{6F8FCD4E-EC52-104E-84A9-1D55AC54D407}" srcId="{DB847D28-BDC0-844D-8DCD-3D29E3E8A09A}" destId="{83FF9BEC-7263-8841-90DE-6807A195CEC4}" srcOrd="1" destOrd="0" parTransId="{0978F282-6B21-6141-AED5-0D8D76B80B29}" sibTransId="{6F000AF4-DE5C-1D4E-B7D3-B3AA38B80B24}"/>
    <dgm:cxn modelId="{172DBBDC-698A-5E4A-9204-C7903A44CB87}" type="presOf" srcId="{90895AC7-5750-E64F-9063-E49D782BBC1F}" destId="{60B761AD-2B66-D646-9871-397580650CF9}" srcOrd="0" destOrd="0" presId="urn:microsoft.com/office/officeart/2005/8/layout/orgChart1"/>
    <dgm:cxn modelId="{1DC3A662-035C-5240-A69B-C0B387B9B45B}" srcId="{FD428359-6728-6C4E-A1ED-3792342EB533}" destId="{03D63322-D98E-914F-8E9C-47AA790205AF}" srcOrd="0" destOrd="0" parTransId="{12BECCC2-0551-9D42-BF40-E2EC87A9CEDF}" sibTransId="{614276A6-91EA-C146-A1FE-08E446549686}"/>
    <dgm:cxn modelId="{1E7ABF40-B70D-204B-A591-6DCDB86EE150}" type="presOf" srcId="{3266FDCA-4221-DE4D-AD73-96CCE76B39A7}" destId="{5CBB12C4-11F2-714D-AC09-F8530D94E0DE}" srcOrd="1" destOrd="0" presId="urn:microsoft.com/office/officeart/2005/8/layout/orgChart1"/>
    <dgm:cxn modelId="{FEA23DA6-958B-824E-BF66-1DC529F75817}" type="presOf" srcId="{FD428359-6728-6C4E-A1ED-3792342EB533}" destId="{F0C5118B-A539-E440-9D75-C92097D97659}" srcOrd="0" destOrd="0" presId="urn:microsoft.com/office/officeart/2005/8/layout/orgChart1"/>
    <dgm:cxn modelId="{BBB6765A-CD76-D043-885C-7EE3B18E6F21}" type="presOf" srcId="{5F7396A4-452E-114D-8C79-1E1931622D0F}" destId="{AC9DF883-4562-F14A-8E32-3184A189048D}" srcOrd="1" destOrd="0" presId="urn:microsoft.com/office/officeart/2005/8/layout/orgChart1"/>
    <dgm:cxn modelId="{E751D7EF-170D-1A42-918A-045C71A00E6E}" type="presOf" srcId="{00FEFF16-E884-E74B-997F-D4F459D29276}" destId="{06D53E70-C4ED-4F4B-A994-987EA973B052}" srcOrd="0" destOrd="0" presId="urn:microsoft.com/office/officeart/2005/8/layout/orgChart1"/>
    <dgm:cxn modelId="{5CE601F7-6018-B240-A9A0-1FD320770D49}" type="presOf" srcId="{326AB1B4-DA1E-BB42-9DBB-4AE9538091BE}" destId="{9EC7E461-D067-964D-B2E6-31AE7534FBBF}" srcOrd="0" destOrd="0" presId="urn:microsoft.com/office/officeart/2005/8/layout/orgChart1"/>
    <dgm:cxn modelId="{800038E6-B826-7049-8FE2-738FBF0DF27D}" type="presOf" srcId="{B33BB531-42BB-A04A-A21F-57C376B3919C}" destId="{168204CD-8A42-794C-BC84-A56387B1C847}" srcOrd="0" destOrd="0" presId="urn:microsoft.com/office/officeart/2005/8/layout/orgChart1"/>
    <dgm:cxn modelId="{B97869C3-A16F-024F-8F12-3C7F59DE50FD}" type="presOf" srcId="{BF94C9BC-FF83-7446-9BF0-A74777004C41}" destId="{E16D20B0-3272-DF44-84EA-53F00C8368DC}" srcOrd="0" destOrd="0" presId="urn:microsoft.com/office/officeart/2005/8/layout/orgChart1"/>
    <dgm:cxn modelId="{1562ECC2-C20E-3B46-8522-61FE54CD3C42}" type="presOf" srcId="{AFF74691-59B0-1E4E-BA82-B9822FA76BA5}" destId="{543FDB20-D96B-6943-B293-D6DDE4D372B1}" srcOrd="1" destOrd="0" presId="urn:microsoft.com/office/officeart/2005/8/layout/orgChart1"/>
    <dgm:cxn modelId="{EE816610-CCD1-DD4A-A9B8-A18052D5CE3D}" srcId="{326AB1B4-DA1E-BB42-9DBB-4AE9538091BE}" destId="{3224D9A0-F62D-5D4C-A861-6D0C6694A579}" srcOrd="0" destOrd="0" parTransId="{6B8AE441-4C17-924E-B683-32E7DFC8436A}" sibTransId="{760E38E6-FAA6-3141-8A10-4439B7A10F57}"/>
    <dgm:cxn modelId="{C0F3775A-D70D-8D41-9F71-1BAD885A08A0}" type="presOf" srcId="{24BCDFED-EA51-F34E-BEC5-69A860E12647}" destId="{45BC154F-F106-8545-9B52-B16ED20CEAF3}" srcOrd="0" destOrd="0" presId="urn:microsoft.com/office/officeart/2005/8/layout/orgChart1"/>
    <dgm:cxn modelId="{04C4B403-8668-7043-8CF2-3CFE6B1379CF}" srcId="{F1F3873C-7E25-1345-809B-B1E2E35503A6}" destId="{4A6D86A1-882A-054B-AC98-1521D1475A49}" srcOrd="1" destOrd="0" parTransId="{D526339F-1D52-6447-B20E-040BE5011C60}" sibTransId="{BB576DD7-B0E8-A34B-A0B3-B45970DEDC46}"/>
    <dgm:cxn modelId="{D42A5D1D-B0B7-A74F-965D-DC5B5E943AA3}" srcId="{F1F3873C-7E25-1345-809B-B1E2E35503A6}" destId="{ADAB2AEE-CD4A-EE4E-820E-74D7F2BEA4BC}" srcOrd="0" destOrd="0" parTransId="{03983773-FDCB-5040-B090-358E0EECB936}" sibTransId="{1277E3C6-8D36-504D-93A8-543B152B156F}"/>
    <dgm:cxn modelId="{A0124501-D3C2-2546-9168-079227CBBA61}" type="presOf" srcId="{34CC0ACE-477E-5945-A04A-93F3EDDA38D9}" destId="{DE830C23-F7C7-7449-B603-599AE12F614C}" srcOrd="0" destOrd="0" presId="urn:microsoft.com/office/officeart/2005/8/layout/orgChart1"/>
    <dgm:cxn modelId="{112C0B22-B182-6449-AC39-5EED48DB46E0}" type="presOf" srcId="{09A7A041-316B-494F-9AF3-05F7163B8A61}" destId="{9FAB1D4C-D75E-3E4B-B10D-256C85A13BF8}" srcOrd="1" destOrd="0" presId="urn:microsoft.com/office/officeart/2005/8/layout/orgChart1"/>
    <dgm:cxn modelId="{98D82446-F79B-2649-ADDA-AC0B073AB8AA}" type="presOf" srcId="{7FE033E8-48FD-AA46-9EC9-50B384439B95}" destId="{6E12C787-53D6-104A-AD85-AF01953B2A4C}" srcOrd="1" destOrd="0" presId="urn:microsoft.com/office/officeart/2005/8/layout/orgChart1"/>
    <dgm:cxn modelId="{259E4B23-77F6-A44D-9B2A-90A93D924A91}" type="presOf" srcId="{326AB1B4-DA1E-BB42-9DBB-4AE9538091BE}" destId="{A714B653-4402-224A-AAC5-EAF2A189BA5A}" srcOrd="1" destOrd="0" presId="urn:microsoft.com/office/officeart/2005/8/layout/orgChart1"/>
    <dgm:cxn modelId="{E92D173E-FD9C-9940-A332-CD2202196642}" type="presOf" srcId="{845E43B8-B54F-3343-A184-CAEC71E11704}" destId="{54D48810-6305-2649-8E03-762204EC6A30}" srcOrd="0" destOrd="0" presId="urn:microsoft.com/office/officeart/2005/8/layout/orgChart1"/>
    <dgm:cxn modelId="{58150987-96D6-834E-8F68-4C29D0723BBF}" type="presOf" srcId="{D89A6632-E6A4-E040-B477-805BE99B902F}" destId="{D818D2E5-CB62-084F-B5C3-11CF6E7DFB72}" srcOrd="0" destOrd="0" presId="urn:microsoft.com/office/officeart/2005/8/layout/orgChart1"/>
    <dgm:cxn modelId="{3CFCC85B-369D-0B47-9809-F713178076A5}" type="presOf" srcId="{BF8FAC68-0CA7-8348-9302-FC2B5E7C5AB9}" destId="{60A7EF79-78A8-1D41-8D5D-6D6799369222}" srcOrd="0" destOrd="0" presId="urn:microsoft.com/office/officeart/2005/8/layout/orgChart1"/>
    <dgm:cxn modelId="{811382A3-EAEA-1943-AD6D-4435068443B6}" srcId="{6BCAA684-BB44-4B4E-9761-703848652AF4}" destId="{79451D06-84A7-9C4E-9C87-FFBAB138B951}" srcOrd="4" destOrd="0" parTransId="{52B2CD6D-83FC-8143-BAF4-3C750A19C5BD}" sibTransId="{D32C3228-3781-7A41-AF5E-2B3A3132B766}"/>
    <dgm:cxn modelId="{2D00FF25-CA63-1F47-BB38-CE3D76D4348D}" srcId="{F1F3873C-7E25-1345-809B-B1E2E35503A6}" destId="{845E43B8-B54F-3343-A184-CAEC71E11704}" srcOrd="2" destOrd="0" parTransId="{BF8FAC68-0CA7-8348-9302-FC2B5E7C5AB9}" sibTransId="{EF89936A-137E-AF4A-AE00-A3701FDD67CD}"/>
    <dgm:cxn modelId="{3B3B6623-89AB-AA48-8DAD-DB7E0E4A18C7}" type="presOf" srcId="{8EB2498C-E295-D14D-9398-ECF3219012CB}" destId="{F918A799-4A9B-234B-9B5A-6F4705044418}" srcOrd="1" destOrd="0" presId="urn:microsoft.com/office/officeart/2005/8/layout/orgChart1"/>
    <dgm:cxn modelId="{4DAE9CB5-97D9-B143-AEB3-A84E10AB59EB}" srcId="{85AD9B3B-3841-A44C-8847-2B632F59881A}" destId="{73A9133A-31F4-6140-9119-6C3E9144F452}" srcOrd="2" destOrd="0" parTransId="{9DF6240C-4BD4-3248-82B8-2CE207324CFA}" sibTransId="{CD81369A-F42B-D348-90FA-489D50DF35DE}"/>
    <dgm:cxn modelId="{C3A03587-121B-EB4D-B1E2-3E3B354DA2F4}" type="presOf" srcId="{03D63322-D98E-914F-8E9C-47AA790205AF}" destId="{9BF2EEC7-52F0-0C4E-8238-8A89D463DDE0}" srcOrd="0" destOrd="0" presId="urn:microsoft.com/office/officeart/2005/8/layout/orgChart1"/>
    <dgm:cxn modelId="{DE0EBC62-9340-AC47-B8BA-0B63680BD21B}" type="presOf" srcId="{B23E7B0C-111E-F940-9D4A-F78BE98CE2B5}" destId="{32862570-3DE7-114F-B1B1-250F54CA0BAA}" srcOrd="0" destOrd="0" presId="urn:microsoft.com/office/officeart/2005/8/layout/orgChart1"/>
    <dgm:cxn modelId="{3754BDB7-DFC6-1E48-9B73-EDF31EBD40E7}" type="presOf" srcId="{03D63322-D98E-914F-8E9C-47AA790205AF}" destId="{802F0636-2415-5648-B85C-2513902BEB78}" srcOrd="1" destOrd="0" presId="urn:microsoft.com/office/officeart/2005/8/layout/orgChart1"/>
    <dgm:cxn modelId="{905E355F-4843-A44C-A9D7-A50268B17D30}" srcId="{C0FD2F12-5670-0B4E-B769-775EBDE2D9E3}" destId="{744D47AA-DEED-7745-9EF5-03836EE08F7E}" srcOrd="4" destOrd="0" parTransId="{59E5A70A-B636-7244-8C77-6AEC8A678F9A}" sibTransId="{D9F4A440-79A4-934C-B727-F3735D8EF045}"/>
    <dgm:cxn modelId="{00C17470-B341-474C-966D-AF00B45DC569}" srcId="{85AD9B3B-3841-A44C-8847-2B632F59881A}" destId="{5F7396A4-452E-114D-8C79-1E1931622D0F}" srcOrd="1" destOrd="0" parTransId="{BA441EC1-87FD-4444-A2BF-CF8FC8972334}" sibTransId="{8D85EBFB-446D-1349-9A10-7CEAE3AB9886}"/>
    <dgm:cxn modelId="{1DD14F3A-8F86-C549-A562-6E1D26675586}" srcId="{FD428359-6728-6C4E-A1ED-3792342EB533}" destId="{BA8BDD73-1C96-FD4B-84DB-7ED40FA99A10}" srcOrd="1" destOrd="0" parTransId="{3EDB82A9-CDE3-3947-9569-744906A23500}" sibTransId="{6B4D60C2-ECE7-B84D-BDC8-1B3B4434D8F1}"/>
    <dgm:cxn modelId="{A3C373BA-0845-8948-BCC1-CD540B3857DE}" type="presOf" srcId="{59E96024-42A9-8F46-83A9-454F88F2A04C}" destId="{B3F41CE4-5365-024F-B2AA-DC112D4D55D8}" srcOrd="1" destOrd="0" presId="urn:microsoft.com/office/officeart/2005/8/layout/orgChart1"/>
    <dgm:cxn modelId="{B3AB2344-EA11-334D-97EE-93067079FBD5}" srcId="{24BCDFED-EA51-F34E-BEC5-69A860E12647}" destId="{12B92775-6014-4C49-9F8E-DC7725379655}" srcOrd="0" destOrd="0" parTransId="{03CDAD4E-877B-8849-82B3-CE6A5774D06A}" sibTransId="{A24D4A14-75AD-3F4E-8B77-112E4EFF87E6}"/>
    <dgm:cxn modelId="{D622E652-4BFC-F74B-9AB0-194A2A6981AC}" type="presOf" srcId="{52B2CD6D-83FC-8143-BAF4-3C750A19C5BD}" destId="{D137C079-9B84-4D41-B271-84AF7493E0C4}" srcOrd="0" destOrd="0" presId="urn:microsoft.com/office/officeart/2005/8/layout/orgChart1"/>
    <dgm:cxn modelId="{8F028F52-6BBA-D94D-8BBB-93FF2A4BDE8A}" type="presOf" srcId="{689DAD4D-A65B-4E46-B13F-60B3EB1B5A65}" destId="{2040AA12-0890-634D-8804-C024C6970033}" srcOrd="0" destOrd="0" presId="urn:microsoft.com/office/officeart/2005/8/layout/orgChart1"/>
    <dgm:cxn modelId="{50E38DC2-EFF8-9242-8799-FDF20BDA1057}" type="presOf" srcId="{744D47AA-DEED-7745-9EF5-03836EE08F7E}" destId="{5675A35A-7EC4-4C48-B80F-016EFA76E052}" srcOrd="0" destOrd="0" presId="urn:microsoft.com/office/officeart/2005/8/layout/orgChart1"/>
    <dgm:cxn modelId="{6A79A42C-DCE5-3E44-8219-13AC6D4C2032}" type="presOf" srcId="{AD1AD0EC-DDE5-9742-8D98-E8544D6F2ACF}" destId="{5E3C1F29-BF77-DC4A-AA40-F79AE26BB83E}" srcOrd="1" destOrd="0" presId="urn:microsoft.com/office/officeart/2005/8/layout/orgChart1"/>
    <dgm:cxn modelId="{93F222EE-9F55-454B-BEE1-F9046BC1C652}" srcId="{12B92775-6014-4C49-9F8E-DC7725379655}" destId="{326AB1B4-DA1E-BB42-9DBB-4AE9538091BE}" srcOrd="5" destOrd="0" parTransId="{A36DDBB7-C297-BF43-88B8-CA1504920BFC}" sibTransId="{25FFF3DF-1AE8-A145-A86B-EB425670B4D0}"/>
    <dgm:cxn modelId="{8356F0BC-19C2-7046-8E78-2534BF272444}" srcId="{C0FD2F12-5670-0B4E-B769-775EBDE2D9E3}" destId="{7FE033E8-48FD-AA46-9EC9-50B384439B95}" srcOrd="3" destOrd="0" parTransId="{7110FE43-2834-7F47-A863-20277EDE3216}" sibTransId="{F62D3D50-65D6-7946-B979-548750A852B4}"/>
    <dgm:cxn modelId="{87F58BA4-1AE0-CA48-902B-6C3D3F5EB075}" type="presOf" srcId="{ABBF6A76-C3C8-B844-B272-457CC9364826}" destId="{6698EBDD-9A73-334D-A097-69F04EA9C5B9}" srcOrd="0" destOrd="0" presId="urn:microsoft.com/office/officeart/2005/8/layout/orgChart1"/>
    <dgm:cxn modelId="{2726BBF1-5540-084E-939B-331BD10FA2B6}" type="presOf" srcId="{1EBAD924-FA06-914C-8806-232FED6A5B6D}" destId="{47D0D49B-0B91-3B4D-8F2F-54E947EF48B3}" srcOrd="0" destOrd="0" presId="urn:microsoft.com/office/officeart/2005/8/layout/orgChart1"/>
    <dgm:cxn modelId="{28204717-B6C5-6148-9627-F9EDFFE3CE6F}" type="presOf" srcId="{E772493C-9EBD-C147-9090-39A2542551B9}" destId="{77BD6414-2086-7C4A-BA8D-2A52616DCF1E}" srcOrd="0" destOrd="0" presId="urn:microsoft.com/office/officeart/2005/8/layout/orgChart1"/>
    <dgm:cxn modelId="{9675A642-B83F-6949-9276-4D7F28FEDCD3}" type="presOf" srcId="{09734158-F4EC-D74D-A88F-29BECC59C48E}" destId="{799C858D-0E06-FE47-988C-671F4D6C406C}" srcOrd="0" destOrd="0" presId="urn:microsoft.com/office/officeart/2005/8/layout/orgChart1"/>
    <dgm:cxn modelId="{FF4A19D4-2D21-B74F-B66C-021A10EADE23}" type="presOf" srcId="{1EC4A21F-D94F-B14E-9273-FFB62BADAA73}" destId="{2155594A-BD4A-4948-B993-16A92CC7426C}" srcOrd="1" destOrd="0" presId="urn:microsoft.com/office/officeart/2005/8/layout/orgChart1"/>
    <dgm:cxn modelId="{522918D2-D2E7-DE49-ADF7-FF11F5EE8F99}" srcId="{85AD9B3B-3841-A44C-8847-2B632F59881A}" destId="{09734158-F4EC-D74D-A88F-29BECC59C48E}" srcOrd="0" destOrd="0" parTransId="{F70DD731-620E-894E-90F0-51DDFB1F5214}" sibTransId="{58B0DBD7-8F3E-F843-A7A8-E6F311AA9333}"/>
    <dgm:cxn modelId="{2D7D367D-9774-4C4C-AD73-EC468C3A8273}" srcId="{C0FD2F12-5670-0B4E-B769-775EBDE2D9E3}" destId="{34CC0ACE-477E-5945-A04A-93F3EDDA38D9}" srcOrd="0" destOrd="0" parTransId="{70A836CC-74AD-5A4F-91E9-9C7B3C881AE9}" sibTransId="{BDBF9F54-9D19-D242-B9AC-3C0F21970FD5}"/>
    <dgm:cxn modelId="{681C43C3-C1D1-AD4A-A952-01CEDA8966C5}" type="presOf" srcId="{79451D06-84A7-9C4E-9C87-FFBAB138B951}" destId="{87A547E1-97A4-5346-929C-226AE84D6E64}" srcOrd="0" destOrd="0" presId="urn:microsoft.com/office/officeart/2005/8/layout/orgChart1"/>
    <dgm:cxn modelId="{BCFB46C0-5E03-9C41-BAA1-36EB592B3810}" type="presOf" srcId="{083CB1C3-5D8D-F24E-87D3-56A77AC1716C}" destId="{46EB93B5-F969-6F4F-90DA-857DBE406F2D}" srcOrd="0" destOrd="0" presId="urn:microsoft.com/office/officeart/2005/8/layout/orgChart1"/>
    <dgm:cxn modelId="{5E1DB521-11B1-CF4F-AD14-F544C7404846}" type="presOf" srcId="{D15F56DC-3C2F-FB4B-9424-A0E9BCCAA778}" destId="{85D5A87A-BBFF-0541-A567-3A40EB0C0DA1}" srcOrd="0" destOrd="0" presId="urn:microsoft.com/office/officeart/2005/8/layout/orgChart1"/>
    <dgm:cxn modelId="{0788BC2C-C000-F24B-8C6C-05E91290F9F0}" type="presOf" srcId="{DB847D28-BDC0-844D-8DCD-3D29E3E8A09A}" destId="{641D9FB4-6B2E-134C-9382-1809CAEB99A5}" srcOrd="0" destOrd="0" presId="urn:microsoft.com/office/officeart/2005/8/layout/orgChart1"/>
    <dgm:cxn modelId="{DC778F6D-7009-464C-AF82-7430D472F67B}" type="presOf" srcId="{9CEF891D-81A7-BA4D-B9BA-DD2799B123B9}" destId="{1C5694BB-F923-D842-82A9-D63F5527B1F2}" srcOrd="1" destOrd="0" presId="urn:microsoft.com/office/officeart/2005/8/layout/orgChart1"/>
    <dgm:cxn modelId="{E05331EF-5262-7040-A79A-1EEF5E5E8C68}" type="presOf" srcId="{10DFE84D-1C93-AC45-8C28-8F769344D17C}" destId="{C350C96E-81F1-F34E-855E-2629B69BA391}" srcOrd="0" destOrd="0" presId="urn:microsoft.com/office/officeart/2005/8/layout/orgChart1"/>
    <dgm:cxn modelId="{528D7B2B-C435-F74E-A399-431B8D7F9675}" type="presOf" srcId="{BA8BDD73-1C96-FD4B-84DB-7ED40FA99A10}" destId="{579867D1-B160-8F44-BEA0-1A8CE211BDFC}" srcOrd="1" destOrd="0" presId="urn:microsoft.com/office/officeart/2005/8/layout/orgChart1"/>
    <dgm:cxn modelId="{142F1F55-B459-B04D-8E58-9E1C01E22FF9}" type="presOf" srcId="{B68895BF-B575-954B-A6F5-7C8ACAD9FC14}" destId="{127A3C80-76E2-A348-A414-4DE17630F9F3}" srcOrd="0" destOrd="0" presId="urn:microsoft.com/office/officeart/2005/8/layout/orgChart1"/>
    <dgm:cxn modelId="{78FD7C63-7FF9-C847-A12D-0ADCE0F3D7AB}" type="presOf" srcId="{9DF6240C-4BD4-3248-82B8-2CE207324CFA}" destId="{BAE8E3D4-06BC-D945-8268-2F995A8A1292}" srcOrd="0" destOrd="0" presId="urn:microsoft.com/office/officeart/2005/8/layout/orgChart1"/>
    <dgm:cxn modelId="{4DE712EF-2F44-9049-986E-D689E72EF7CB}" type="presOf" srcId="{3224D9A0-F62D-5D4C-A861-6D0C6694A579}" destId="{4C8A4322-8C99-D945-96FD-43175217955A}" srcOrd="1" destOrd="0" presId="urn:microsoft.com/office/officeart/2005/8/layout/orgChart1"/>
    <dgm:cxn modelId="{B1986903-AC95-864D-A8C2-6FA729C3C7AE}" type="presOf" srcId="{3A15C396-45F0-EA4A-A496-AEE66BA17363}" destId="{6F876CA6-F5AA-1143-A6EB-28038C3A3EEC}" srcOrd="0" destOrd="0" presId="urn:microsoft.com/office/officeart/2005/8/layout/orgChart1"/>
    <dgm:cxn modelId="{F4874CAF-D85A-7F4A-82AC-A5A26180EC47}" srcId="{57C176A5-114B-874B-8474-E3D0013C5330}" destId="{AD1AD0EC-DDE5-9742-8D98-E8544D6F2ACF}" srcOrd="1" destOrd="0" parTransId="{3D1F8E2E-7F20-D74E-9ACF-87A0478402CB}" sibTransId="{390819EB-1FEA-4A4F-BD30-3D1C8C8268FA}"/>
    <dgm:cxn modelId="{BA12816E-8827-3E45-9FD9-76B718289706}" type="presOf" srcId="{ADAB2AEE-CD4A-EE4E-820E-74D7F2BEA4BC}" destId="{57DE12D7-ACC7-714A-A9AD-3D90E24AFB0C}" srcOrd="0" destOrd="0" presId="urn:microsoft.com/office/officeart/2005/8/layout/orgChart1"/>
    <dgm:cxn modelId="{E1E46A34-C3B0-6244-BE25-259AEBAEE161}" type="presOf" srcId="{AFF74691-59B0-1E4E-BA82-B9822FA76BA5}" destId="{0BBC2714-3267-144F-ABF5-785FEAB99A43}" srcOrd="0" destOrd="0" presId="urn:microsoft.com/office/officeart/2005/8/layout/orgChart1"/>
    <dgm:cxn modelId="{0CE28F6A-2EE5-2441-A502-E7C1783AE430}" type="presOf" srcId="{85AD9B3B-3841-A44C-8847-2B632F59881A}" destId="{4E4EC801-C93E-D641-A2A8-C584207E9C3F}" srcOrd="1" destOrd="0" presId="urn:microsoft.com/office/officeart/2005/8/layout/orgChart1"/>
    <dgm:cxn modelId="{88074B18-F48B-4745-B9C5-6372579DDF87}" type="presOf" srcId="{1EC4A21F-D94F-B14E-9273-FFB62BADAA73}" destId="{20A09F05-D58C-9147-9290-C625A12E0327}" srcOrd="0" destOrd="0" presId="urn:microsoft.com/office/officeart/2005/8/layout/orgChart1"/>
    <dgm:cxn modelId="{4CABB6B1-3FB6-9347-915E-EA0CD82827A6}" type="presOf" srcId="{57C176A5-114B-874B-8474-E3D0013C5330}" destId="{50D80971-7DE8-E24C-8235-BA5B49027223}" srcOrd="0" destOrd="0" presId="urn:microsoft.com/office/officeart/2005/8/layout/orgChart1"/>
    <dgm:cxn modelId="{F9AF7D3C-DD2A-BA41-A34F-7C5A5CE2FC33}" type="presOf" srcId="{0514A855-5F44-3D45-958F-0D41F33A47C2}" destId="{308CD31D-B49C-A84D-98CF-C3A62A4806A9}" srcOrd="0" destOrd="0" presId="urn:microsoft.com/office/officeart/2005/8/layout/orgChart1"/>
    <dgm:cxn modelId="{CD57BDD2-97E5-C744-81FB-672FE2E8195B}" type="presOf" srcId="{73A9133A-31F4-6140-9119-6C3E9144F452}" destId="{2FACFA41-1524-4747-ACE2-23C57021EF41}" srcOrd="0" destOrd="0" presId="urn:microsoft.com/office/officeart/2005/8/layout/orgChart1"/>
    <dgm:cxn modelId="{EA602471-5185-6746-B422-E22B33C0A294}" type="presOf" srcId="{A36DDBB7-C297-BF43-88B8-CA1504920BFC}" destId="{200AFC49-E496-ED4C-8B8F-9CB63603B036}" srcOrd="0" destOrd="0" presId="urn:microsoft.com/office/officeart/2005/8/layout/orgChart1"/>
    <dgm:cxn modelId="{2B28DADA-D3AC-A04D-9E20-0F07F8C957B5}" type="presOf" srcId="{744D47AA-DEED-7745-9EF5-03836EE08F7E}" destId="{902D2524-37F7-3D48-999F-7CC6560D75A0}" srcOrd="1" destOrd="0" presId="urn:microsoft.com/office/officeart/2005/8/layout/orgChart1"/>
    <dgm:cxn modelId="{4CFD5B51-908A-B14D-B32F-A7C64DDAB933}" type="presOf" srcId="{3A053BDE-2F94-CE4A-A5EF-E5C6842F5D37}" destId="{BB6E1756-79B6-7144-902C-4228B59EDBFE}" srcOrd="0" destOrd="0" presId="urn:microsoft.com/office/officeart/2005/8/layout/orgChart1"/>
    <dgm:cxn modelId="{55AF4416-8168-224F-A987-7D0A92410D9F}" type="presOf" srcId="{B33BB531-42BB-A04A-A21F-57C376B3919C}" destId="{577067BC-6A9B-2B47-8593-50C0216DDA16}" srcOrd="1" destOrd="0" presId="urn:microsoft.com/office/officeart/2005/8/layout/orgChart1"/>
    <dgm:cxn modelId="{03BEC122-2696-BC41-98C2-F31BF0F51E1F}" srcId="{C0FD2F12-5670-0B4E-B769-775EBDE2D9E3}" destId="{8EB2498C-E295-D14D-9398-ECF3219012CB}" srcOrd="2" destOrd="0" parTransId="{0793A79E-0880-B24B-B15C-9DDC62606F6C}" sibTransId="{72DB8F22-7BAA-0046-B7DD-55FEAE43DE14}"/>
    <dgm:cxn modelId="{2DBA45BD-E59F-DB4C-914E-E850366E04EA}" srcId="{12B92775-6014-4C49-9F8E-DC7725379655}" destId="{6BCAA684-BB44-4B4E-9761-703848652AF4}" srcOrd="6" destOrd="0" parTransId="{1F87A60A-9ADF-244B-9557-12A6537EE18D}" sibTransId="{D06BEA0C-CE30-6B49-892B-E6688CD95461}"/>
    <dgm:cxn modelId="{7476DB9C-B4C6-C741-9E9D-E6CD44607F51}" type="presOf" srcId="{0793A79E-0880-B24B-B15C-9DDC62606F6C}" destId="{F3067154-2A8F-3943-8AFB-66944052C45D}" srcOrd="0" destOrd="0" presId="urn:microsoft.com/office/officeart/2005/8/layout/orgChart1"/>
    <dgm:cxn modelId="{67DB4A54-158C-1349-9CED-BD12BBF739A6}" srcId="{DB847D28-BDC0-844D-8DCD-3D29E3E8A09A}" destId="{AFF74691-59B0-1E4E-BA82-B9822FA76BA5}" srcOrd="2" destOrd="0" parTransId="{BF94C9BC-FF83-7446-9BF0-A74777004C41}" sibTransId="{59A508F3-1FD9-F848-889D-09AFF4CE98B8}"/>
    <dgm:cxn modelId="{4FD31DB0-35E0-8141-9D5E-16C1DD15AF75}" type="presOf" srcId="{AD1AD0EC-DDE5-9742-8D98-E8544D6F2ACF}" destId="{053D298C-5C22-9D45-BC39-AE76141DA451}" srcOrd="0" destOrd="0" presId="urn:microsoft.com/office/officeart/2005/8/layout/orgChart1"/>
    <dgm:cxn modelId="{762E6CDD-4B7D-B248-939F-7AB59C06690A}" type="presOf" srcId="{E772493C-9EBD-C147-9090-39A2542551B9}" destId="{46F9B5D3-D77C-C64F-92FA-B1B6695AC66C}" srcOrd="1" destOrd="0" presId="urn:microsoft.com/office/officeart/2005/8/layout/orgChart1"/>
    <dgm:cxn modelId="{819944CB-1DB5-EE48-9D68-4C6D73D87413}" type="presParOf" srcId="{45BC154F-F106-8545-9B52-B16ED20CEAF3}" destId="{1DA9B85F-0064-A042-A08B-DC15708883D1}" srcOrd="0" destOrd="0" presId="urn:microsoft.com/office/officeart/2005/8/layout/orgChart1"/>
    <dgm:cxn modelId="{1E6C7ECE-A7D7-F74D-89F5-2EEE48681061}" type="presParOf" srcId="{1DA9B85F-0064-A042-A08B-DC15708883D1}" destId="{841C6BAD-39E2-FC42-BCD7-2DE87654A617}" srcOrd="0" destOrd="0" presId="urn:microsoft.com/office/officeart/2005/8/layout/orgChart1"/>
    <dgm:cxn modelId="{1ECF37C6-A0F4-7447-AE2C-997806F5B254}" type="presParOf" srcId="{841C6BAD-39E2-FC42-BCD7-2DE87654A617}" destId="{BFBB03FB-E4A0-8E4F-B82B-F5196BB0F56E}" srcOrd="0" destOrd="0" presId="urn:microsoft.com/office/officeart/2005/8/layout/orgChart1"/>
    <dgm:cxn modelId="{4820561F-0787-0E41-BEA2-8B2A85A40A88}" type="presParOf" srcId="{841C6BAD-39E2-FC42-BCD7-2DE87654A617}" destId="{810BE7EE-5422-9C47-9639-3E58DEDB5B31}" srcOrd="1" destOrd="0" presId="urn:microsoft.com/office/officeart/2005/8/layout/orgChart1"/>
    <dgm:cxn modelId="{3C0A8110-35C8-F74A-BB9D-F6929E0A8356}" type="presParOf" srcId="{1DA9B85F-0064-A042-A08B-DC15708883D1}" destId="{B3FCFF96-FE7B-3141-B84B-A303E547F03C}" srcOrd="1" destOrd="0" presId="urn:microsoft.com/office/officeart/2005/8/layout/orgChart1"/>
    <dgm:cxn modelId="{76454A01-2700-CC41-9162-0F793CB3B809}" type="presParOf" srcId="{B3FCFF96-FE7B-3141-B84B-A303E547F03C}" destId="{308CD31D-B49C-A84D-98CF-C3A62A4806A9}" srcOrd="0" destOrd="0" presId="urn:microsoft.com/office/officeart/2005/8/layout/orgChart1"/>
    <dgm:cxn modelId="{6797540E-0B14-874D-9EED-96BBADDDEC0F}" type="presParOf" srcId="{B3FCFF96-FE7B-3141-B84B-A303E547F03C}" destId="{81F4CA77-A0B4-CF4B-8573-4A55170E37F9}" srcOrd="1" destOrd="0" presId="urn:microsoft.com/office/officeart/2005/8/layout/orgChart1"/>
    <dgm:cxn modelId="{53E84E61-1C1E-864A-89AD-D612378AA583}" type="presParOf" srcId="{81F4CA77-A0B4-CF4B-8573-4A55170E37F9}" destId="{755AFFD3-CC40-3549-B3FC-9586D716EC47}" srcOrd="0" destOrd="0" presId="urn:microsoft.com/office/officeart/2005/8/layout/orgChart1"/>
    <dgm:cxn modelId="{A05543A0-67BE-9C49-9F6A-2781303367FC}" type="presParOf" srcId="{755AFFD3-CC40-3549-B3FC-9586D716EC47}" destId="{641D9FB4-6B2E-134C-9382-1809CAEB99A5}" srcOrd="0" destOrd="0" presId="urn:microsoft.com/office/officeart/2005/8/layout/orgChart1"/>
    <dgm:cxn modelId="{E5141D16-BB0A-B64A-AAA1-840C5EDA3540}" type="presParOf" srcId="{755AFFD3-CC40-3549-B3FC-9586D716EC47}" destId="{853D935E-A703-0B4C-AE5D-174BBE5915EB}" srcOrd="1" destOrd="0" presId="urn:microsoft.com/office/officeart/2005/8/layout/orgChart1"/>
    <dgm:cxn modelId="{03A00BEC-793E-F141-B45D-2E612C347261}" type="presParOf" srcId="{81F4CA77-A0B4-CF4B-8573-4A55170E37F9}" destId="{E44AC709-FEAF-EE42-9076-BD5E7E57140C}" srcOrd="1" destOrd="0" presId="urn:microsoft.com/office/officeart/2005/8/layout/orgChart1"/>
    <dgm:cxn modelId="{9DCF659C-9B97-1546-83C8-15CB5A13F3C0}" type="presParOf" srcId="{E44AC709-FEAF-EE42-9076-BD5E7E57140C}" destId="{2040AA12-0890-634D-8804-C024C6970033}" srcOrd="0" destOrd="0" presId="urn:microsoft.com/office/officeart/2005/8/layout/orgChart1"/>
    <dgm:cxn modelId="{0A2E8705-DA66-FD42-994C-C16775B1201D}" type="presParOf" srcId="{E44AC709-FEAF-EE42-9076-BD5E7E57140C}" destId="{82802327-94FC-A14E-BAC9-17BF5BFAFDB5}" srcOrd="1" destOrd="0" presId="urn:microsoft.com/office/officeart/2005/8/layout/orgChart1"/>
    <dgm:cxn modelId="{E66F3B73-CB4E-7A48-B0B8-C8467CF7DDAE}" type="presParOf" srcId="{82802327-94FC-A14E-BAC9-17BF5BFAFDB5}" destId="{1F94E182-E79D-F342-9EEF-1F9A5E1C453D}" srcOrd="0" destOrd="0" presId="urn:microsoft.com/office/officeart/2005/8/layout/orgChart1"/>
    <dgm:cxn modelId="{9632D233-5B91-B347-A1FE-C3D5F4288BF6}" type="presParOf" srcId="{1F94E182-E79D-F342-9EEF-1F9A5E1C453D}" destId="{77BD6414-2086-7C4A-BA8D-2A52616DCF1E}" srcOrd="0" destOrd="0" presId="urn:microsoft.com/office/officeart/2005/8/layout/orgChart1"/>
    <dgm:cxn modelId="{B5CB22F2-F339-0344-AABE-C0D85B94234B}" type="presParOf" srcId="{1F94E182-E79D-F342-9EEF-1F9A5E1C453D}" destId="{46F9B5D3-D77C-C64F-92FA-B1B6695AC66C}" srcOrd="1" destOrd="0" presId="urn:microsoft.com/office/officeart/2005/8/layout/orgChart1"/>
    <dgm:cxn modelId="{EC05C1BF-2286-4C40-A8CF-837AE2264614}" type="presParOf" srcId="{82802327-94FC-A14E-BAC9-17BF5BFAFDB5}" destId="{AC49C18A-942F-2445-A2D5-C78349243E34}" srcOrd="1" destOrd="0" presId="urn:microsoft.com/office/officeart/2005/8/layout/orgChart1"/>
    <dgm:cxn modelId="{32F45662-225A-134D-BC65-43B75311713F}" type="presParOf" srcId="{82802327-94FC-A14E-BAC9-17BF5BFAFDB5}" destId="{08B8B3A4-6634-3A45-837F-E8A203FBC95F}" srcOrd="2" destOrd="0" presId="urn:microsoft.com/office/officeart/2005/8/layout/orgChart1"/>
    <dgm:cxn modelId="{378AB555-B447-1344-825F-63A08EF72DF9}" type="presParOf" srcId="{E44AC709-FEAF-EE42-9076-BD5E7E57140C}" destId="{FA8B3040-0953-5042-B39F-2BDC69719C5B}" srcOrd="2" destOrd="0" presId="urn:microsoft.com/office/officeart/2005/8/layout/orgChart1"/>
    <dgm:cxn modelId="{03EEE368-3F2C-AB40-B3F9-146F9B823665}" type="presParOf" srcId="{E44AC709-FEAF-EE42-9076-BD5E7E57140C}" destId="{7A3C3842-811C-F047-BCA6-D201968E5CB6}" srcOrd="3" destOrd="0" presId="urn:microsoft.com/office/officeart/2005/8/layout/orgChart1"/>
    <dgm:cxn modelId="{C345FB2F-C18A-7D40-8407-1A55665EE982}" type="presParOf" srcId="{7A3C3842-811C-F047-BCA6-D201968E5CB6}" destId="{78E1809D-3BB7-1D44-8A3D-1B00508F0102}" srcOrd="0" destOrd="0" presId="urn:microsoft.com/office/officeart/2005/8/layout/orgChart1"/>
    <dgm:cxn modelId="{DF660E2E-4C5F-B048-ABBC-E1E27DF6A27C}" type="presParOf" srcId="{78E1809D-3BB7-1D44-8A3D-1B00508F0102}" destId="{B3FED4A3-7938-1145-AF61-DD9EA16AAF90}" srcOrd="0" destOrd="0" presId="urn:microsoft.com/office/officeart/2005/8/layout/orgChart1"/>
    <dgm:cxn modelId="{B57E143F-BB09-184A-8B36-D983EF89A5E6}" type="presParOf" srcId="{78E1809D-3BB7-1D44-8A3D-1B00508F0102}" destId="{F3C30728-DA91-074D-83BD-92A31BB46161}" srcOrd="1" destOrd="0" presId="urn:microsoft.com/office/officeart/2005/8/layout/orgChart1"/>
    <dgm:cxn modelId="{D1A4BCCB-510B-8F41-8455-C04675E42840}" type="presParOf" srcId="{7A3C3842-811C-F047-BCA6-D201968E5CB6}" destId="{A1CB855F-573A-ED45-BE72-093C4C00E7E9}" srcOrd="1" destOrd="0" presId="urn:microsoft.com/office/officeart/2005/8/layout/orgChart1"/>
    <dgm:cxn modelId="{8DEED9BD-1B0F-7F42-B113-5B9D45CCD5D7}" type="presParOf" srcId="{7A3C3842-811C-F047-BCA6-D201968E5CB6}" destId="{712FA0EB-1029-4045-A83A-7E257AAF0953}" srcOrd="2" destOrd="0" presId="urn:microsoft.com/office/officeart/2005/8/layout/orgChart1"/>
    <dgm:cxn modelId="{13D5E40F-1A52-B347-82E1-DE0E3B233DEB}" type="presParOf" srcId="{E44AC709-FEAF-EE42-9076-BD5E7E57140C}" destId="{E16D20B0-3272-DF44-84EA-53F00C8368DC}" srcOrd="4" destOrd="0" presId="urn:microsoft.com/office/officeart/2005/8/layout/orgChart1"/>
    <dgm:cxn modelId="{2A6D3E22-45B7-6444-8F04-29017BEC2B84}" type="presParOf" srcId="{E44AC709-FEAF-EE42-9076-BD5E7E57140C}" destId="{A27C5280-055E-DD47-8624-3D4885CE4E06}" srcOrd="5" destOrd="0" presId="urn:microsoft.com/office/officeart/2005/8/layout/orgChart1"/>
    <dgm:cxn modelId="{0B412887-883F-5A48-BD58-78B775EE1355}" type="presParOf" srcId="{A27C5280-055E-DD47-8624-3D4885CE4E06}" destId="{B5DE3930-F649-B148-A34D-B4213A1F028A}" srcOrd="0" destOrd="0" presId="urn:microsoft.com/office/officeart/2005/8/layout/orgChart1"/>
    <dgm:cxn modelId="{47AE15CC-B807-3C43-81D0-7F42A93973FA}" type="presParOf" srcId="{B5DE3930-F649-B148-A34D-B4213A1F028A}" destId="{0BBC2714-3267-144F-ABF5-785FEAB99A43}" srcOrd="0" destOrd="0" presId="urn:microsoft.com/office/officeart/2005/8/layout/orgChart1"/>
    <dgm:cxn modelId="{D6C7BD0B-04BF-5C43-A661-16C64C822D87}" type="presParOf" srcId="{B5DE3930-F649-B148-A34D-B4213A1F028A}" destId="{543FDB20-D96B-6943-B293-D6DDE4D372B1}" srcOrd="1" destOrd="0" presId="urn:microsoft.com/office/officeart/2005/8/layout/orgChart1"/>
    <dgm:cxn modelId="{A7074E5A-0FA8-F246-81EC-73A1B634B207}" type="presParOf" srcId="{A27C5280-055E-DD47-8624-3D4885CE4E06}" destId="{BF8429EC-6DB9-E546-9F3A-511EF1249F11}" srcOrd="1" destOrd="0" presId="urn:microsoft.com/office/officeart/2005/8/layout/orgChart1"/>
    <dgm:cxn modelId="{70D5BAE1-1C1F-0941-BBB5-4D9A8EC163D1}" type="presParOf" srcId="{A27C5280-055E-DD47-8624-3D4885CE4E06}" destId="{C1C01AD8-2A9A-9946-B843-44528AADAF04}" srcOrd="2" destOrd="0" presId="urn:microsoft.com/office/officeart/2005/8/layout/orgChart1"/>
    <dgm:cxn modelId="{98AC659D-0163-E645-BDA5-7229AE12B5F1}" type="presParOf" srcId="{81F4CA77-A0B4-CF4B-8573-4A55170E37F9}" destId="{29E4AC72-B349-2341-BB9B-93689407AC35}" srcOrd="2" destOrd="0" presId="urn:microsoft.com/office/officeart/2005/8/layout/orgChart1"/>
    <dgm:cxn modelId="{085DA922-32A0-314C-8CF0-C657AB2A2A0F}" type="presParOf" srcId="{B3FCFF96-FE7B-3141-B84B-A303E547F03C}" destId="{05F5FB48-2FB8-8945-93CE-01523F2C7E2E}" srcOrd="2" destOrd="0" presId="urn:microsoft.com/office/officeart/2005/8/layout/orgChart1"/>
    <dgm:cxn modelId="{8FC8C899-FAE2-7744-8FCF-473C88AF7446}" type="presParOf" srcId="{B3FCFF96-FE7B-3141-B84B-A303E547F03C}" destId="{D7BFB36F-BF24-EB40-8F4C-DE8D23FF944E}" srcOrd="3" destOrd="0" presId="urn:microsoft.com/office/officeart/2005/8/layout/orgChart1"/>
    <dgm:cxn modelId="{EB5C6099-59D8-7D48-BF4A-0686D35CFACD}" type="presParOf" srcId="{D7BFB36F-BF24-EB40-8F4C-DE8D23FF944E}" destId="{16D9DC0C-3BFA-C54F-8C2E-D5E3725A494C}" srcOrd="0" destOrd="0" presId="urn:microsoft.com/office/officeart/2005/8/layout/orgChart1"/>
    <dgm:cxn modelId="{4FB00341-8C41-0F46-AE32-DC7A53332FA0}" type="presParOf" srcId="{16D9DC0C-3BFA-C54F-8C2E-D5E3725A494C}" destId="{CDB7DBA7-9E1C-1D43-9703-D58C2C7D864C}" srcOrd="0" destOrd="0" presId="urn:microsoft.com/office/officeart/2005/8/layout/orgChart1"/>
    <dgm:cxn modelId="{F1619882-92C5-AB43-B22F-EE47349FC317}" type="presParOf" srcId="{16D9DC0C-3BFA-C54F-8C2E-D5E3725A494C}" destId="{4E4EC801-C93E-D641-A2A8-C584207E9C3F}" srcOrd="1" destOrd="0" presId="urn:microsoft.com/office/officeart/2005/8/layout/orgChart1"/>
    <dgm:cxn modelId="{69D95BA4-A9DD-0643-842F-DC6327B365BF}" type="presParOf" srcId="{D7BFB36F-BF24-EB40-8F4C-DE8D23FF944E}" destId="{38816596-03BC-7043-83EC-486792A3E134}" srcOrd="1" destOrd="0" presId="urn:microsoft.com/office/officeart/2005/8/layout/orgChart1"/>
    <dgm:cxn modelId="{EB847570-A60F-1C48-B75D-7A7B6EDA5CE0}" type="presParOf" srcId="{38816596-03BC-7043-83EC-486792A3E134}" destId="{CBC7632E-775E-974F-9C39-F754BE7990B2}" srcOrd="0" destOrd="0" presId="urn:microsoft.com/office/officeart/2005/8/layout/orgChart1"/>
    <dgm:cxn modelId="{76CB219A-C39F-0F42-8ED5-A8785D114A39}" type="presParOf" srcId="{38816596-03BC-7043-83EC-486792A3E134}" destId="{F91C1D91-923E-8F4B-A32F-F3380ECDFF89}" srcOrd="1" destOrd="0" presId="urn:microsoft.com/office/officeart/2005/8/layout/orgChart1"/>
    <dgm:cxn modelId="{43DDE249-8AA0-0140-A0CE-BB512034E91B}" type="presParOf" srcId="{F91C1D91-923E-8F4B-A32F-F3380ECDFF89}" destId="{ACBE87B9-CD9A-A144-9DFD-6BCDE7239974}" srcOrd="0" destOrd="0" presId="urn:microsoft.com/office/officeart/2005/8/layout/orgChart1"/>
    <dgm:cxn modelId="{EA428B9A-BC68-5242-B972-809DCDC94D81}" type="presParOf" srcId="{ACBE87B9-CD9A-A144-9DFD-6BCDE7239974}" destId="{799C858D-0E06-FE47-988C-671F4D6C406C}" srcOrd="0" destOrd="0" presId="urn:microsoft.com/office/officeart/2005/8/layout/orgChart1"/>
    <dgm:cxn modelId="{3D1ABA2F-3A51-864E-97F7-25FF3F08B805}" type="presParOf" srcId="{ACBE87B9-CD9A-A144-9DFD-6BCDE7239974}" destId="{883406D1-1F7D-7D40-ACA0-0169FD890DFE}" srcOrd="1" destOrd="0" presId="urn:microsoft.com/office/officeart/2005/8/layout/orgChart1"/>
    <dgm:cxn modelId="{C2B02AED-7AA8-0741-8ED9-A25B9314D920}" type="presParOf" srcId="{F91C1D91-923E-8F4B-A32F-F3380ECDFF89}" destId="{E521D777-5F4D-D049-A0B8-2D9C0D62CD8E}" srcOrd="1" destOrd="0" presId="urn:microsoft.com/office/officeart/2005/8/layout/orgChart1"/>
    <dgm:cxn modelId="{59D8F48F-E60C-B443-9A34-67104AEBF669}" type="presParOf" srcId="{F91C1D91-923E-8F4B-A32F-F3380ECDFF89}" destId="{B3CFEC35-2131-A840-B804-A47F0616D647}" srcOrd="2" destOrd="0" presId="urn:microsoft.com/office/officeart/2005/8/layout/orgChart1"/>
    <dgm:cxn modelId="{81C3C176-69ED-0841-896E-708BEC3D65C5}" type="presParOf" srcId="{38816596-03BC-7043-83EC-486792A3E134}" destId="{A2F5C8D9-1F0C-0C4C-8ED9-5DDFD8B1525C}" srcOrd="2" destOrd="0" presId="urn:microsoft.com/office/officeart/2005/8/layout/orgChart1"/>
    <dgm:cxn modelId="{38720A10-811F-1F4A-96A5-5008556600F9}" type="presParOf" srcId="{38816596-03BC-7043-83EC-486792A3E134}" destId="{FEA1C1FB-9F76-1342-9995-1BFC64D4C303}" srcOrd="3" destOrd="0" presId="urn:microsoft.com/office/officeart/2005/8/layout/orgChart1"/>
    <dgm:cxn modelId="{6557EF4E-6B1D-1B44-BBC3-CE3C8618EFD2}" type="presParOf" srcId="{FEA1C1FB-9F76-1342-9995-1BFC64D4C303}" destId="{88E54463-5308-3F43-82F7-39A2555CBADB}" srcOrd="0" destOrd="0" presId="urn:microsoft.com/office/officeart/2005/8/layout/orgChart1"/>
    <dgm:cxn modelId="{317C461F-DA4F-8D46-ACB5-0D9AE8CCFE11}" type="presParOf" srcId="{88E54463-5308-3F43-82F7-39A2555CBADB}" destId="{ABBE7506-3B6C-734F-AD21-861F6ABBA082}" srcOrd="0" destOrd="0" presId="urn:microsoft.com/office/officeart/2005/8/layout/orgChart1"/>
    <dgm:cxn modelId="{7ECE0AAC-1459-A744-BC13-03C79C93787D}" type="presParOf" srcId="{88E54463-5308-3F43-82F7-39A2555CBADB}" destId="{AC9DF883-4562-F14A-8E32-3184A189048D}" srcOrd="1" destOrd="0" presId="urn:microsoft.com/office/officeart/2005/8/layout/orgChart1"/>
    <dgm:cxn modelId="{71D4A836-DB31-B74D-9969-43C5F7E551C5}" type="presParOf" srcId="{FEA1C1FB-9F76-1342-9995-1BFC64D4C303}" destId="{4233D222-B8BF-C64E-92DD-180D2B6E0BDF}" srcOrd="1" destOrd="0" presId="urn:microsoft.com/office/officeart/2005/8/layout/orgChart1"/>
    <dgm:cxn modelId="{558C40A5-14F3-DF42-8CD7-367AD74F4788}" type="presParOf" srcId="{FEA1C1FB-9F76-1342-9995-1BFC64D4C303}" destId="{8553D84E-FCCB-D54A-9428-28C2263FD08B}" srcOrd="2" destOrd="0" presId="urn:microsoft.com/office/officeart/2005/8/layout/orgChart1"/>
    <dgm:cxn modelId="{0FC8889D-9EC9-2E4B-A60D-1B29852ACD22}" type="presParOf" srcId="{38816596-03BC-7043-83EC-486792A3E134}" destId="{BAE8E3D4-06BC-D945-8268-2F995A8A1292}" srcOrd="4" destOrd="0" presId="urn:microsoft.com/office/officeart/2005/8/layout/orgChart1"/>
    <dgm:cxn modelId="{3663A150-1ECC-1D4E-8DA6-01D832514D70}" type="presParOf" srcId="{38816596-03BC-7043-83EC-486792A3E134}" destId="{F2DBAE41-5707-4246-8B47-03686600A1AD}" srcOrd="5" destOrd="0" presId="urn:microsoft.com/office/officeart/2005/8/layout/orgChart1"/>
    <dgm:cxn modelId="{5208CAC4-2392-E145-978C-6ED0DF784AEC}" type="presParOf" srcId="{F2DBAE41-5707-4246-8B47-03686600A1AD}" destId="{361D5AF3-4FAA-364C-9B40-E4F772CA5744}" srcOrd="0" destOrd="0" presId="urn:microsoft.com/office/officeart/2005/8/layout/orgChart1"/>
    <dgm:cxn modelId="{3A35FDD0-FE17-4C4C-A34E-57DBD101F23D}" type="presParOf" srcId="{361D5AF3-4FAA-364C-9B40-E4F772CA5744}" destId="{2FACFA41-1524-4747-ACE2-23C57021EF41}" srcOrd="0" destOrd="0" presId="urn:microsoft.com/office/officeart/2005/8/layout/orgChart1"/>
    <dgm:cxn modelId="{5D6C3C0D-74D6-A54E-9EE8-72FCD02B1E65}" type="presParOf" srcId="{361D5AF3-4FAA-364C-9B40-E4F772CA5744}" destId="{F3A8FDCD-345B-9744-86CC-76E11F33238D}" srcOrd="1" destOrd="0" presId="urn:microsoft.com/office/officeart/2005/8/layout/orgChart1"/>
    <dgm:cxn modelId="{1494DA83-E7A6-1344-9C80-8AB9DC691FA4}" type="presParOf" srcId="{F2DBAE41-5707-4246-8B47-03686600A1AD}" destId="{912EB577-7C2D-AB45-BE2C-EE1C9C464CD6}" srcOrd="1" destOrd="0" presId="urn:microsoft.com/office/officeart/2005/8/layout/orgChart1"/>
    <dgm:cxn modelId="{14BEED48-A592-4E4E-8EA5-683E8F1E2984}" type="presParOf" srcId="{F2DBAE41-5707-4246-8B47-03686600A1AD}" destId="{30821597-AB5D-BA4F-A37C-A41487726DB2}" srcOrd="2" destOrd="0" presId="urn:microsoft.com/office/officeart/2005/8/layout/orgChart1"/>
    <dgm:cxn modelId="{AB38ACF3-2E87-254F-85DD-A6495F6E7060}" type="presParOf" srcId="{D7BFB36F-BF24-EB40-8F4C-DE8D23FF944E}" destId="{2954EA8F-29B5-B24C-865E-47841DD3E391}" srcOrd="2" destOrd="0" presId="urn:microsoft.com/office/officeart/2005/8/layout/orgChart1"/>
    <dgm:cxn modelId="{D61A4F53-50F6-6043-A2CC-131F0AAD13C4}" type="presParOf" srcId="{B3FCFF96-FE7B-3141-B84B-A303E547F03C}" destId="{06D53E70-C4ED-4F4B-A994-987EA973B052}" srcOrd="4" destOrd="0" presId="urn:microsoft.com/office/officeart/2005/8/layout/orgChart1"/>
    <dgm:cxn modelId="{D1EE9C45-F945-6E4C-B65B-355F880DC9CB}" type="presParOf" srcId="{B3FCFF96-FE7B-3141-B84B-A303E547F03C}" destId="{5F35DBC7-0C78-294F-8C8F-3B036AA04898}" srcOrd="5" destOrd="0" presId="urn:microsoft.com/office/officeart/2005/8/layout/orgChart1"/>
    <dgm:cxn modelId="{6E2A23B7-ADC4-2140-B31C-EED32222965D}" type="presParOf" srcId="{5F35DBC7-0C78-294F-8C8F-3B036AA04898}" destId="{5B5E8904-D8CD-8048-9C2A-7C4A598A9375}" srcOrd="0" destOrd="0" presId="urn:microsoft.com/office/officeart/2005/8/layout/orgChart1"/>
    <dgm:cxn modelId="{0BBF6515-06AB-9349-A292-DB6F00853E14}" type="presParOf" srcId="{5B5E8904-D8CD-8048-9C2A-7C4A598A9375}" destId="{F0C5118B-A539-E440-9D75-C92097D97659}" srcOrd="0" destOrd="0" presId="urn:microsoft.com/office/officeart/2005/8/layout/orgChart1"/>
    <dgm:cxn modelId="{73A3B6AC-62AD-A84B-9222-3ADD06E92393}" type="presParOf" srcId="{5B5E8904-D8CD-8048-9C2A-7C4A598A9375}" destId="{6EC97729-3BF1-5448-AB0D-09798524F15B}" srcOrd="1" destOrd="0" presId="urn:microsoft.com/office/officeart/2005/8/layout/orgChart1"/>
    <dgm:cxn modelId="{089DD6B3-4048-B340-A42D-25CE696A600F}" type="presParOf" srcId="{5F35DBC7-0C78-294F-8C8F-3B036AA04898}" destId="{D0F79A30-96F2-5D4C-B95E-6DBC6DAFF6E1}" srcOrd="1" destOrd="0" presId="urn:microsoft.com/office/officeart/2005/8/layout/orgChart1"/>
    <dgm:cxn modelId="{ECEE30D5-2247-2A43-AFEC-1198564BCB54}" type="presParOf" srcId="{D0F79A30-96F2-5D4C-B95E-6DBC6DAFF6E1}" destId="{05BF137A-543C-1941-A5FE-07ACD5F9E26E}" srcOrd="0" destOrd="0" presId="urn:microsoft.com/office/officeart/2005/8/layout/orgChart1"/>
    <dgm:cxn modelId="{220D1EA6-0EC2-324A-8D02-1F5A29524E06}" type="presParOf" srcId="{D0F79A30-96F2-5D4C-B95E-6DBC6DAFF6E1}" destId="{37943BDA-873D-A740-9DFE-44359F14DE59}" srcOrd="1" destOrd="0" presId="urn:microsoft.com/office/officeart/2005/8/layout/orgChart1"/>
    <dgm:cxn modelId="{3F019D4C-AB90-B244-ADDD-FB1A18BCCE76}" type="presParOf" srcId="{37943BDA-873D-A740-9DFE-44359F14DE59}" destId="{DB1FC5BA-F537-9043-808E-FD35D1D92C40}" srcOrd="0" destOrd="0" presId="urn:microsoft.com/office/officeart/2005/8/layout/orgChart1"/>
    <dgm:cxn modelId="{1AE0A05B-653E-154C-A911-04867AE28047}" type="presParOf" srcId="{DB1FC5BA-F537-9043-808E-FD35D1D92C40}" destId="{9BF2EEC7-52F0-0C4E-8238-8A89D463DDE0}" srcOrd="0" destOrd="0" presId="urn:microsoft.com/office/officeart/2005/8/layout/orgChart1"/>
    <dgm:cxn modelId="{0D06D88C-D4C7-C548-851C-1A3290836659}" type="presParOf" srcId="{DB1FC5BA-F537-9043-808E-FD35D1D92C40}" destId="{802F0636-2415-5648-B85C-2513902BEB78}" srcOrd="1" destOrd="0" presId="urn:microsoft.com/office/officeart/2005/8/layout/orgChart1"/>
    <dgm:cxn modelId="{5C48C0E3-0498-5144-84C0-A1A34D8C59CD}" type="presParOf" srcId="{37943BDA-873D-A740-9DFE-44359F14DE59}" destId="{10C21DFC-7402-904B-A855-214D6988BA17}" srcOrd="1" destOrd="0" presId="urn:microsoft.com/office/officeart/2005/8/layout/orgChart1"/>
    <dgm:cxn modelId="{F39FA340-647F-EF4D-9102-61204A02978B}" type="presParOf" srcId="{37943BDA-873D-A740-9DFE-44359F14DE59}" destId="{DF34ADE1-2F7D-734E-8229-3483BA7A5CF2}" srcOrd="2" destOrd="0" presId="urn:microsoft.com/office/officeart/2005/8/layout/orgChart1"/>
    <dgm:cxn modelId="{813A8D31-1C62-A94E-954B-B5A2023E0A4D}" type="presParOf" srcId="{D0F79A30-96F2-5D4C-B95E-6DBC6DAFF6E1}" destId="{E8D0632E-8E82-0A42-A2BA-9F9AF59953F8}" srcOrd="2" destOrd="0" presId="urn:microsoft.com/office/officeart/2005/8/layout/orgChart1"/>
    <dgm:cxn modelId="{83EDD750-7B48-0947-9601-07E8F580686D}" type="presParOf" srcId="{D0F79A30-96F2-5D4C-B95E-6DBC6DAFF6E1}" destId="{E584F412-2201-2947-ABE1-9D6045A7E4BC}" srcOrd="3" destOrd="0" presId="urn:microsoft.com/office/officeart/2005/8/layout/orgChart1"/>
    <dgm:cxn modelId="{DA9FF21A-A32C-DC48-8094-730991B683B0}" type="presParOf" srcId="{E584F412-2201-2947-ABE1-9D6045A7E4BC}" destId="{08C5783A-BBF9-C248-BB24-EF60DC3C6718}" srcOrd="0" destOrd="0" presId="urn:microsoft.com/office/officeart/2005/8/layout/orgChart1"/>
    <dgm:cxn modelId="{DD380FB8-0F2E-5B40-9783-E2323C300194}" type="presParOf" srcId="{08C5783A-BBF9-C248-BB24-EF60DC3C6718}" destId="{32684567-EF6B-114F-AFB7-4DBE7B5DB01E}" srcOrd="0" destOrd="0" presId="urn:microsoft.com/office/officeart/2005/8/layout/orgChart1"/>
    <dgm:cxn modelId="{5E920DF9-011E-8243-BCFA-9AAE2C8CD4A5}" type="presParOf" srcId="{08C5783A-BBF9-C248-BB24-EF60DC3C6718}" destId="{579867D1-B160-8F44-BEA0-1A8CE211BDFC}" srcOrd="1" destOrd="0" presId="urn:microsoft.com/office/officeart/2005/8/layout/orgChart1"/>
    <dgm:cxn modelId="{762CEE06-5ECB-0847-B883-FE79CD4D04D4}" type="presParOf" srcId="{E584F412-2201-2947-ABE1-9D6045A7E4BC}" destId="{8EF82E52-1343-1B4F-967F-D87B862C2173}" srcOrd="1" destOrd="0" presId="urn:microsoft.com/office/officeart/2005/8/layout/orgChart1"/>
    <dgm:cxn modelId="{E11BF98C-E829-D347-BBC3-0B7BC1FAA1AD}" type="presParOf" srcId="{E584F412-2201-2947-ABE1-9D6045A7E4BC}" destId="{459726A9-8278-6F47-A6D2-A257E7F5E78F}" srcOrd="2" destOrd="0" presId="urn:microsoft.com/office/officeart/2005/8/layout/orgChart1"/>
    <dgm:cxn modelId="{CE612E24-9B88-0E4A-B692-43BA0236A5CE}" type="presParOf" srcId="{5F35DBC7-0C78-294F-8C8F-3B036AA04898}" destId="{017A7599-D7EC-3A48-8EB1-F1369E387942}" srcOrd="2" destOrd="0" presId="urn:microsoft.com/office/officeart/2005/8/layout/orgChart1"/>
    <dgm:cxn modelId="{AF0E3E43-2198-354F-B936-27E412A500CE}" type="presParOf" srcId="{B3FCFF96-FE7B-3141-B84B-A303E547F03C}" destId="{7CBE853E-1862-3340-80A3-DE15B888EE0D}" srcOrd="6" destOrd="0" presId="urn:microsoft.com/office/officeart/2005/8/layout/orgChart1"/>
    <dgm:cxn modelId="{860117EA-7B65-8E48-B5C2-410955BCE12A}" type="presParOf" srcId="{B3FCFF96-FE7B-3141-B84B-A303E547F03C}" destId="{1902608B-E2B4-0E4D-AEF8-1DCD31A99BDB}" srcOrd="7" destOrd="0" presId="urn:microsoft.com/office/officeart/2005/8/layout/orgChart1"/>
    <dgm:cxn modelId="{0C83BA46-5528-D44E-94C2-A81A62F6F4B6}" type="presParOf" srcId="{1902608B-E2B4-0E4D-AEF8-1DCD31A99BDB}" destId="{9F577B61-2236-F045-8B2A-C0B2126FD259}" srcOrd="0" destOrd="0" presId="urn:microsoft.com/office/officeart/2005/8/layout/orgChart1"/>
    <dgm:cxn modelId="{158C4DBF-DA25-414F-B394-D76E7C96877A}" type="presParOf" srcId="{9F577B61-2236-F045-8B2A-C0B2126FD259}" destId="{FD5F789F-E8CB-1543-97AF-27D7758102A5}" srcOrd="0" destOrd="0" presId="urn:microsoft.com/office/officeart/2005/8/layout/orgChart1"/>
    <dgm:cxn modelId="{A019D97D-DBDB-0841-972D-739CFBE263DE}" type="presParOf" srcId="{9F577B61-2236-F045-8B2A-C0B2126FD259}" destId="{1A26589A-2FA8-9F4A-833B-D8B3DEF60037}" srcOrd="1" destOrd="0" presId="urn:microsoft.com/office/officeart/2005/8/layout/orgChart1"/>
    <dgm:cxn modelId="{EADA47FF-72D1-0742-8CF9-49A632C9DA53}" type="presParOf" srcId="{1902608B-E2B4-0E4D-AEF8-1DCD31A99BDB}" destId="{A4B015F9-73E6-A741-BA39-762DD18765F7}" srcOrd="1" destOrd="0" presId="urn:microsoft.com/office/officeart/2005/8/layout/orgChart1"/>
    <dgm:cxn modelId="{DD8C2ED5-538D-9643-95D3-4B9B9E688F89}" type="presParOf" srcId="{A4B015F9-73E6-A741-BA39-762DD18765F7}" destId="{7813DCDE-0D5A-2943-A77C-6656FB6E33AB}" srcOrd="0" destOrd="0" presId="urn:microsoft.com/office/officeart/2005/8/layout/orgChart1"/>
    <dgm:cxn modelId="{008FACC4-D645-0D4C-8544-9F108CFA7208}" type="presParOf" srcId="{A4B015F9-73E6-A741-BA39-762DD18765F7}" destId="{A5223304-15C8-5D46-AC1D-7CAE6F9C6308}" srcOrd="1" destOrd="0" presId="urn:microsoft.com/office/officeart/2005/8/layout/orgChart1"/>
    <dgm:cxn modelId="{02FE63ED-C424-B04F-A910-5F7119980D9A}" type="presParOf" srcId="{A5223304-15C8-5D46-AC1D-7CAE6F9C6308}" destId="{EE9EB294-40D8-4942-9428-A947C7FB3B84}" srcOrd="0" destOrd="0" presId="urn:microsoft.com/office/officeart/2005/8/layout/orgChart1"/>
    <dgm:cxn modelId="{DC4BBCCA-6659-8F4A-B2F7-DED20A6405C1}" type="presParOf" srcId="{EE9EB294-40D8-4942-9428-A947C7FB3B84}" destId="{DE830C23-F7C7-7449-B603-599AE12F614C}" srcOrd="0" destOrd="0" presId="urn:microsoft.com/office/officeart/2005/8/layout/orgChart1"/>
    <dgm:cxn modelId="{71C31A5C-3AD7-2A45-A0F4-428F04540C23}" type="presParOf" srcId="{EE9EB294-40D8-4942-9428-A947C7FB3B84}" destId="{1C8C6CCB-FC36-154C-AC8E-EE3915C02F1D}" srcOrd="1" destOrd="0" presId="urn:microsoft.com/office/officeart/2005/8/layout/orgChart1"/>
    <dgm:cxn modelId="{0DC95475-DBB1-A644-B5EC-843FD06D4658}" type="presParOf" srcId="{A5223304-15C8-5D46-AC1D-7CAE6F9C6308}" destId="{BB331DB6-3950-CA4B-91DD-6315D3D73947}" srcOrd="1" destOrd="0" presId="urn:microsoft.com/office/officeart/2005/8/layout/orgChart1"/>
    <dgm:cxn modelId="{3D5EBDF6-BA04-E046-9847-AAD0B9643E9C}" type="presParOf" srcId="{A5223304-15C8-5D46-AC1D-7CAE6F9C6308}" destId="{8D2A220E-5A4F-F64A-A73F-3413224DB255}" srcOrd="2" destOrd="0" presId="urn:microsoft.com/office/officeart/2005/8/layout/orgChart1"/>
    <dgm:cxn modelId="{F99B3DE6-AB37-0C45-A0DC-37DB9E24384F}" type="presParOf" srcId="{A4B015F9-73E6-A741-BA39-762DD18765F7}" destId="{33A10EAD-A915-BB4E-9C47-40819565DD83}" srcOrd="2" destOrd="0" presId="urn:microsoft.com/office/officeart/2005/8/layout/orgChart1"/>
    <dgm:cxn modelId="{F9DC0D06-2B81-404D-B895-444B179CFB39}" type="presParOf" srcId="{A4B015F9-73E6-A741-BA39-762DD18765F7}" destId="{AC2AB6CA-3B2C-C243-B72D-AF1BF081D300}" srcOrd="3" destOrd="0" presId="urn:microsoft.com/office/officeart/2005/8/layout/orgChart1"/>
    <dgm:cxn modelId="{FDB8A87B-C95D-D345-8B55-667FF0DD5C7C}" type="presParOf" srcId="{AC2AB6CA-3B2C-C243-B72D-AF1BF081D300}" destId="{6485C07A-9D70-7844-8529-68F7CA7275A4}" srcOrd="0" destOrd="0" presId="urn:microsoft.com/office/officeart/2005/8/layout/orgChart1"/>
    <dgm:cxn modelId="{7174D0B3-A1FB-6C4C-951F-2745F86354D2}" type="presParOf" srcId="{6485C07A-9D70-7844-8529-68F7CA7275A4}" destId="{85D5A87A-BBFF-0541-A567-3A40EB0C0DA1}" srcOrd="0" destOrd="0" presId="urn:microsoft.com/office/officeart/2005/8/layout/orgChart1"/>
    <dgm:cxn modelId="{36B4E444-94AB-2147-BC27-DEA02297CE85}" type="presParOf" srcId="{6485C07A-9D70-7844-8529-68F7CA7275A4}" destId="{140D11EB-51AD-1340-834B-E6FD2E92DE01}" srcOrd="1" destOrd="0" presId="urn:microsoft.com/office/officeart/2005/8/layout/orgChart1"/>
    <dgm:cxn modelId="{F69E796B-94DB-964C-96D4-4ED5500FC320}" type="presParOf" srcId="{AC2AB6CA-3B2C-C243-B72D-AF1BF081D300}" destId="{E6DF5F8A-40F3-B24F-BF85-77ECE2CFCCDD}" srcOrd="1" destOrd="0" presId="urn:microsoft.com/office/officeart/2005/8/layout/orgChart1"/>
    <dgm:cxn modelId="{6D1BB19D-DA17-564F-A4D9-CF6677AD07AD}" type="presParOf" srcId="{AC2AB6CA-3B2C-C243-B72D-AF1BF081D300}" destId="{12837D73-795B-3C48-8A85-D52A2E66CC6B}" srcOrd="2" destOrd="0" presId="urn:microsoft.com/office/officeart/2005/8/layout/orgChart1"/>
    <dgm:cxn modelId="{D94A0A43-0490-0F4F-A391-C69C10EB4BC4}" type="presParOf" srcId="{A4B015F9-73E6-A741-BA39-762DD18765F7}" destId="{F3067154-2A8F-3943-8AFB-66944052C45D}" srcOrd="4" destOrd="0" presId="urn:microsoft.com/office/officeart/2005/8/layout/orgChart1"/>
    <dgm:cxn modelId="{51FA5358-8956-214D-8C90-160D0C913751}" type="presParOf" srcId="{A4B015F9-73E6-A741-BA39-762DD18765F7}" destId="{8E495A28-4B13-4342-8DDA-9F26C2BAF465}" srcOrd="5" destOrd="0" presId="urn:microsoft.com/office/officeart/2005/8/layout/orgChart1"/>
    <dgm:cxn modelId="{CF38A250-E4A9-EA4D-8924-1D049202E87F}" type="presParOf" srcId="{8E495A28-4B13-4342-8DDA-9F26C2BAF465}" destId="{09ED5722-D64E-3D4A-8615-89EC8A62F683}" srcOrd="0" destOrd="0" presId="urn:microsoft.com/office/officeart/2005/8/layout/orgChart1"/>
    <dgm:cxn modelId="{0AE4D9CC-57CD-974D-9C5D-4988424FFF0D}" type="presParOf" srcId="{09ED5722-D64E-3D4A-8615-89EC8A62F683}" destId="{8AFA57AD-406C-2747-8789-92C83014D499}" srcOrd="0" destOrd="0" presId="urn:microsoft.com/office/officeart/2005/8/layout/orgChart1"/>
    <dgm:cxn modelId="{92D57C42-EA34-3849-B5EE-44BD20B22715}" type="presParOf" srcId="{09ED5722-D64E-3D4A-8615-89EC8A62F683}" destId="{F918A799-4A9B-234B-9B5A-6F4705044418}" srcOrd="1" destOrd="0" presId="urn:microsoft.com/office/officeart/2005/8/layout/orgChart1"/>
    <dgm:cxn modelId="{ACD16D77-CB0F-DE4D-8240-8001532A8C1A}" type="presParOf" srcId="{8E495A28-4B13-4342-8DDA-9F26C2BAF465}" destId="{28C78B69-8886-6043-BCA5-365A455EEEA6}" srcOrd="1" destOrd="0" presId="urn:microsoft.com/office/officeart/2005/8/layout/orgChart1"/>
    <dgm:cxn modelId="{D55855FB-7AFF-9C4B-90AF-47D58D2FC11C}" type="presParOf" srcId="{8E495A28-4B13-4342-8DDA-9F26C2BAF465}" destId="{E2D3375A-0BFA-CB42-A201-805CE72225BB}" srcOrd="2" destOrd="0" presId="urn:microsoft.com/office/officeart/2005/8/layout/orgChart1"/>
    <dgm:cxn modelId="{7A19151C-D320-8F41-9607-DE3AFA44BD51}" type="presParOf" srcId="{A4B015F9-73E6-A741-BA39-762DD18765F7}" destId="{35996F57-8AFC-F74C-919B-FB28467D81C8}" srcOrd="6" destOrd="0" presId="urn:microsoft.com/office/officeart/2005/8/layout/orgChart1"/>
    <dgm:cxn modelId="{FE7B0D77-C054-E146-BCD9-06AAC30CF19A}" type="presParOf" srcId="{A4B015F9-73E6-A741-BA39-762DD18765F7}" destId="{5F6199BB-E28C-1A44-A430-B2E639FA7A1D}" srcOrd="7" destOrd="0" presId="urn:microsoft.com/office/officeart/2005/8/layout/orgChart1"/>
    <dgm:cxn modelId="{B16FDE01-8292-CE47-8FBA-50D2CD298950}" type="presParOf" srcId="{5F6199BB-E28C-1A44-A430-B2E639FA7A1D}" destId="{CF7C9FD3-A251-C042-9061-9F0C36B1417F}" srcOrd="0" destOrd="0" presId="urn:microsoft.com/office/officeart/2005/8/layout/orgChart1"/>
    <dgm:cxn modelId="{515C0857-D06F-2E47-8D09-DCE2294D2FAE}" type="presParOf" srcId="{CF7C9FD3-A251-C042-9061-9F0C36B1417F}" destId="{C2E46AA2-0040-4C48-9186-34D0BCE04E23}" srcOrd="0" destOrd="0" presId="urn:microsoft.com/office/officeart/2005/8/layout/orgChart1"/>
    <dgm:cxn modelId="{B24A0010-F934-DD47-9D9E-12C0EFAADC2A}" type="presParOf" srcId="{CF7C9FD3-A251-C042-9061-9F0C36B1417F}" destId="{6E12C787-53D6-104A-AD85-AF01953B2A4C}" srcOrd="1" destOrd="0" presId="urn:microsoft.com/office/officeart/2005/8/layout/orgChart1"/>
    <dgm:cxn modelId="{500E0EEC-A3DA-F34D-8D65-93CE9982D183}" type="presParOf" srcId="{5F6199BB-E28C-1A44-A430-B2E639FA7A1D}" destId="{15BAA207-4F32-2444-9C96-3AA403C2421E}" srcOrd="1" destOrd="0" presId="urn:microsoft.com/office/officeart/2005/8/layout/orgChart1"/>
    <dgm:cxn modelId="{4ACC2F0B-0EAE-4E4A-A8DD-F68B34D1D104}" type="presParOf" srcId="{5F6199BB-E28C-1A44-A430-B2E639FA7A1D}" destId="{984FCEAA-4943-2647-A6CB-C1AD6861C945}" srcOrd="2" destOrd="0" presId="urn:microsoft.com/office/officeart/2005/8/layout/orgChart1"/>
    <dgm:cxn modelId="{36671A3E-D8E7-3541-9604-7AC15A23FA7E}" type="presParOf" srcId="{A4B015F9-73E6-A741-BA39-762DD18765F7}" destId="{214756C8-37D2-584C-9192-47F209117BAF}" srcOrd="8" destOrd="0" presId="urn:microsoft.com/office/officeart/2005/8/layout/orgChart1"/>
    <dgm:cxn modelId="{E8AA0C7C-51CD-F14B-8742-66843134768D}" type="presParOf" srcId="{A4B015F9-73E6-A741-BA39-762DD18765F7}" destId="{A6247F14-8DF6-1246-A4C5-22F26C1D4593}" srcOrd="9" destOrd="0" presId="urn:microsoft.com/office/officeart/2005/8/layout/orgChart1"/>
    <dgm:cxn modelId="{99A7FFB0-9D56-0541-BFB4-9CC7ECC7701C}" type="presParOf" srcId="{A6247F14-8DF6-1246-A4C5-22F26C1D4593}" destId="{E5E2463A-114F-1D4D-9BB1-CD50660A0026}" srcOrd="0" destOrd="0" presId="urn:microsoft.com/office/officeart/2005/8/layout/orgChart1"/>
    <dgm:cxn modelId="{DC5352F5-3B7E-D14C-9414-833AD0C6D0D6}" type="presParOf" srcId="{E5E2463A-114F-1D4D-9BB1-CD50660A0026}" destId="{5675A35A-7EC4-4C48-B80F-016EFA76E052}" srcOrd="0" destOrd="0" presId="urn:microsoft.com/office/officeart/2005/8/layout/orgChart1"/>
    <dgm:cxn modelId="{09305033-B82D-B145-A35F-260EF5D88674}" type="presParOf" srcId="{E5E2463A-114F-1D4D-9BB1-CD50660A0026}" destId="{902D2524-37F7-3D48-999F-7CC6560D75A0}" srcOrd="1" destOrd="0" presId="urn:microsoft.com/office/officeart/2005/8/layout/orgChart1"/>
    <dgm:cxn modelId="{D7B905F6-A0B8-9245-A724-2940BA011005}" type="presParOf" srcId="{A6247F14-8DF6-1246-A4C5-22F26C1D4593}" destId="{8EA5F1FD-81A2-0446-A3D6-44E857F3AB4A}" srcOrd="1" destOrd="0" presId="urn:microsoft.com/office/officeart/2005/8/layout/orgChart1"/>
    <dgm:cxn modelId="{3BA84D0A-DDEE-C54C-BCFF-8C25EACA538B}" type="presParOf" srcId="{A6247F14-8DF6-1246-A4C5-22F26C1D4593}" destId="{3C7D85EB-27F2-9640-B25F-1A659D01A9A9}" srcOrd="2" destOrd="0" presId="urn:microsoft.com/office/officeart/2005/8/layout/orgChart1"/>
    <dgm:cxn modelId="{4C765470-E59B-E147-99F0-3F6B89FDF1FB}" type="presParOf" srcId="{A4B015F9-73E6-A741-BA39-762DD18765F7}" destId="{F0EE2E7C-2B69-4547-AC10-C25D906A3B6F}" srcOrd="10" destOrd="0" presId="urn:microsoft.com/office/officeart/2005/8/layout/orgChart1"/>
    <dgm:cxn modelId="{F20E2DD9-A689-2246-9C8F-0070F2CCE632}" type="presParOf" srcId="{A4B015F9-73E6-A741-BA39-762DD18765F7}" destId="{3A2888A9-9D37-684B-B026-B41C4CA8E795}" srcOrd="11" destOrd="0" presId="urn:microsoft.com/office/officeart/2005/8/layout/orgChart1"/>
    <dgm:cxn modelId="{D763B761-FA28-6A49-8321-E2BA4E47F1B9}" type="presParOf" srcId="{3A2888A9-9D37-684B-B026-B41C4CA8E795}" destId="{BEB677D5-2F34-9246-BFC1-F6A3703CD068}" srcOrd="0" destOrd="0" presId="urn:microsoft.com/office/officeart/2005/8/layout/orgChart1"/>
    <dgm:cxn modelId="{9FCD0101-9D8E-C84A-838E-C97E294A46AB}" type="presParOf" srcId="{BEB677D5-2F34-9246-BFC1-F6A3703CD068}" destId="{20A09F05-D58C-9147-9290-C625A12E0327}" srcOrd="0" destOrd="0" presId="urn:microsoft.com/office/officeart/2005/8/layout/orgChart1"/>
    <dgm:cxn modelId="{7C9CB9DF-F572-C347-ACC0-74666F1E47DF}" type="presParOf" srcId="{BEB677D5-2F34-9246-BFC1-F6A3703CD068}" destId="{2155594A-BD4A-4948-B993-16A92CC7426C}" srcOrd="1" destOrd="0" presId="urn:microsoft.com/office/officeart/2005/8/layout/orgChart1"/>
    <dgm:cxn modelId="{16A4AD8E-10ED-704B-B2EF-205838FB79A3}" type="presParOf" srcId="{3A2888A9-9D37-684B-B026-B41C4CA8E795}" destId="{929D8D5D-6E2F-B948-857E-4AE294A292AA}" srcOrd="1" destOrd="0" presId="urn:microsoft.com/office/officeart/2005/8/layout/orgChart1"/>
    <dgm:cxn modelId="{5B3523DD-B316-B84A-96BB-741CC62EFF53}" type="presParOf" srcId="{3A2888A9-9D37-684B-B026-B41C4CA8E795}" destId="{33F4CE99-1544-314A-8E0D-4A1BE603F585}" srcOrd="2" destOrd="0" presId="urn:microsoft.com/office/officeart/2005/8/layout/orgChart1"/>
    <dgm:cxn modelId="{A0629CC5-41D1-D442-A653-4969C9CF812E}" type="presParOf" srcId="{1902608B-E2B4-0E4D-AEF8-1DCD31A99BDB}" destId="{CB897CAF-D334-524C-8DC0-AC9D04986AE2}" srcOrd="2" destOrd="0" presId="urn:microsoft.com/office/officeart/2005/8/layout/orgChart1"/>
    <dgm:cxn modelId="{5C128096-BFD3-8E4E-BB78-93CDE227E268}" type="presParOf" srcId="{B3FCFF96-FE7B-3141-B84B-A303E547F03C}" destId="{9CDCFD80-B2E8-EE4F-BB3D-33C0DA49F8A5}" srcOrd="8" destOrd="0" presId="urn:microsoft.com/office/officeart/2005/8/layout/orgChart1"/>
    <dgm:cxn modelId="{CFCB5489-EB25-F348-9383-35A616D20F2B}" type="presParOf" srcId="{B3FCFF96-FE7B-3141-B84B-A303E547F03C}" destId="{1BDD970C-EA6D-3D4E-AFE2-E20E97E6DA9A}" srcOrd="9" destOrd="0" presId="urn:microsoft.com/office/officeart/2005/8/layout/orgChart1"/>
    <dgm:cxn modelId="{F1F46A57-2CD4-4142-9AE6-DCA590301B8D}" type="presParOf" srcId="{1BDD970C-EA6D-3D4E-AFE2-E20E97E6DA9A}" destId="{00FA1314-422B-7E42-9007-57B0DAC1A5F8}" srcOrd="0" destOrd="0" presId="urn:microsoft.com/office/officeart/2005/8/layout/orgChart1"/>
    <dgm:cxn modelId="{C6F22C20-458C-4149-961A-E61353DA22EC}" type="presParOf" srcId="{00FA1314-422B-7E42-9007-57B0DAC1A5F8}" destId="{50D80971-7DE8-E24C-8235-BA5B49027223}" srcOrd="0" destOrd="0" presId="urn:microsoft.com/office/officeart/2005/8/layout/orgChart1"/>
    <dgm:cxn modelId="{690F1A73-7FB3-B346-99D3-FE298BF4DE5D}" type="presParOf" srcId="{00FA1314-422B-7E42-9007-57B0DAC1A5F8}" destId="{8F0F84C2-84F9-AA48-841F-D7F24D89A3FE}" srcOrd="1" destOrd="0" presId="urn:microsoft.com/office/officeart/2005/8/layout/orgChart1"/>
    <dgm:cxn modelId="{3121B559-C868-974B-9E4D-9B89B76D9C02}" type="presParOf" srcId="{1BDD970C-EA6D-3D4E-AFE2-E20E97E6DA9A}" destId="{8BE13237-04E9-0541-89B2-900B6BE9BC6B}" srcOrd="1" destOrd="0" presId="urn:microsoft.com/office/officeart/2005/8/layout/orgChart1"/>
    <dgm:cxn modelId="{28D2CDDE-C42B-3D47-AC8D-0F95C98F547A}" type="presParOf" srcId="{8BE13237-04E9-0541-89B2-900B6BE9BC6B}" destId="{153A35E5-2604-ED40-B721-8D430D8FB4E0}" srcOrd="0" destOrd="0" presId="urn:microsoft.com/office/officeart/2005/8/layout/orgChart1"/>
    <dgm:cxn modelId="{C522ABEE-06E0-2145-B2D6-9131C46679DF}" type="presParOf" srcId="{8BE13237-04E9-0541-89B2-900B6BE9BC6B}" destId="{C0888DCA-B42D-1A4F-84B9-F0B649853442}" srcOrd="1" destOrd="0" presId="urn:microsoft.com/office/officeart/2005/8/layout/orgChart1"/>
    <dgm:cxn modelId="{39441DB9-1E34-3946-8F07-DD3B813AABD1}" type="presParOf" srcId="{C0888DCA-B42D-1A4F-84B9-F0B649853442}" destId="{525DF356-B1C0-B846-8E6E-0B1028F276B7}" srcOrd="0" destOrd="0" presId="urn:microsoft.com/office/officeart/2005/8/layout/orgChart1"/>
    <dgm:cxn modelId="{4E97EEEE-6855-1F44-BCEE-B5C4CCCD9678}" type="presParOf" srcId="{525DF356-B1C0-B846-8E6E-0B1028F276B7}" destId="{438771A7-2A27-B142-86EB-FF570C5FF377}" srcOrd="0" destOrd="0" presId="urn:microsoft.com/office/officeart/2005/8/layout/orgChart1"/>
    <dgm:cxn modelId="{F3298975-12EA-2748-B1CC-D54288E253DB}" type="presParOf" srcId="{525DF356-B1C0-B846-8E6E-0B1028F276B7}" destId="{6B54FB6D-364F-704E-87A5-30E5666A645A}" srcOrd="1" destOrd="0" presId="urn:microsoft.com/office/officeart/2005/8/layout/orgChart1"/>
    <dgm:cxn modelId="{EB982D53-B9A1-B240-9DD8-9EE2F59415F8}" type="presParOf" srcId="{C0888DCA-B42D-1A4F-84B9-F0B649853442}" destId="{15208F0F-45D0-8949-ADCA-440E48761A88}" srcOrd="1" destOrd="0" presId="urn:microsoft.com/office/officeart/2005/8/layout/orgChart1"/>
    <dgm:cxn modelId="{3CF23CCE-1DB0-214E-845C-B36189D4C5ED}" type="presParOf" srcId="{C0888DCA-B42D-1A4F-84B9-F0B649853442}" destId="{9F0ADB4C-B74A-D744-B74B-644074BA435E}" srcOrd="2" destOrd="0" presId="urn:microsoft.com/office/officeart/2005/8/layout/orgChart1"/>
    <dgm:cxn modelId="{038AEF0B-77DF-A741-A16B-E817A3F91F03}" type="presParOf" srcId="{8BE13237-04E9-0541-89B2-900B6BE9BC6B}" destId="{3C7BF22C-FF5C-2E45-92B8-76329638FAC7}" srcOrd="2" destOrd="0" presId="urn:microsoft.com/office/officeart/2005/8/layout/orgChart1"/>
    <dgm:cxn modelId="{5A39CE93-2B7C-6B4E-B2E1-55AEE04B54C2}" type="presParOf" srcId="{8BE13237-04E9-0541-89B2-900B6BE9BC6B}" destId="{68DD416D-B2B8-7B4B-911C-F4BC400F16F0}" srcOrd="3" destOrd="0" presId="urn:microsoft.com/office/officeart/2005/8/layout/orgChart1"/>
    <dgm:cxn modelId="{AC9EFD3A-6EF4-874D-B115-D7EBA62D4AA9}" type="presParOf" srcId="{68DD416D-B2B8-7B4B-911C-F4BC400F16F0}" destId="{7F240C2D-6782-6D41-BE57-081393F1AF2E}" srcOrd="0" destOrd="0" presId="urn:microsoft.com/office/officeart/2005/8/layout/orgChart1"/>
    <dgm:cxn modelId="{C4D11519-5D72-E343-A2EF-2EBF762022F0}" type="presParOf" srcId="{7F240C2D-6782-6D41-BE57-081393F1AF2E}" destId="{053D298C-5C22-9D45-BC39-AE76141DA451}" srcOrd="0" destOrd="0" presId="urn:microsoft.com/office/officeart/2005/8/layout/orgChart1"/>
    <dgm:cxn modelId="{16FABB6C-9EB3-0144-8B81-9FCCEC5F521F}" type="presParOf" srcId="{7F240C2D-6782-6D41-BE57-081393F1AF2E}" destId="{5E3C1F29-BF77-DC4A-AA40-F79AE26BB83E}" srcOrd="1" destOrd="0" presId="urn:microsoft.com/office/officeart/2005/8/layout/orgChart1"/>
    <dgm:cxn modelId="{4DF354FA-D345-B544-A5F3-F4D338E3DA1C}" type="presParOf" srcId="{68DD416D-B2B8-7B4B-911C-F4BC400F16F0}" destId="{36CBE8E8-2710-CE45-B9AB-F386E90D2F12}" srcOrd="1" destOrd="0" presId="urn:microsoft.com/office/officeart/2005/8/layout/orgChart1"/>
    <dgm:cxn modelId="{B8E88F27-24E8-2F42-BF0D-667B462F3211}" type="presParOf" srcId="{68DD416D-B2B8-7B4B-911C-F4BC400F16F0}" destId="{8314B0F6-8ECD-F14E-A5E7-756821F110A6}" srcOrd="2" destOrd="0" presId="urn:microsoft.com/office/officeart/2005/8/layout/orgChart1"/>
    <dgm:cxn modelId="{51C5E57A-350D-B04C-B5F9-7D1DF59A7525}" type="presParOf" srcId="{8BE13237-04E9-0541-89B2-900B6BE9BC6B}" destId="{9DFBD55A-0279-1F4D-A439-3453CAF60722}" srcOrd="4" destOrd="0" presId="urn:microsoft.com/office/officeart/2005/8/layout/orgChart1"/>
    <dgm:cxn modelId="{B67CEB5D-0D8F-8948-BF87-95D9FFF54574}" type="presParOf" srcId="{8BE13237-04E9-0541-89B2-900B6BE9BC6B}" destId="{5A46ED03-951A-BA44-AAFE-213C059571D5}" srcOrd="5" destOrd="0" presId="urn:microsoft.com/office/officeart/2005/8/layout/orgChart1"/>
    <dgm:cxn modelId="{B20D8513-FFC1-5E46-9EA1-ADDC0AD5CBE8}" type="presParOf" srcId="{5A46ED03-951A-BA44-AAFE-213C059571D5}" destId="{067D81C1-A1BC-F447-B33E-836B1CAE3BEF}" srcOrd="0" destOrd="0" presId="urn:microsoft.com/office/officeart/2005/8/layout/orgChart1"/>
    <dgm:cxn modelId="{63ED0371-0471-304F-B272-9FBF63044CBF}" type="presParOf" srcId="{067D81C1-A1BC-F447-B33E-836B1CAE3BEF}" destId="{01B5B15F-BE85-3344-910B-57C8AA5DED13}" srcOrd="0" destOrd="0" presId="urn:microsoft.com/office/officeart/2005/8/layout/orgChart1"/>
    <dgm:cxn modelId="{E0BA54EC-EDA6-BC49-A283-E2D40602F7D1}" type="presParOf" srcId="{067D81C1-A1BC-F447-B33E-836B1CAE3BEF}" destId="{9FAB1D4C-D75E-3E4B-B10D-256C85A13BF8}" srcOrd="1" destOrd="0" presId="urn:microsoft.com/office/officeart/2005/8/layout/orgChart1"/>
    <dgm:cxn modelId="{DC7E5E25-339E-1E4A-B357-CDE4AAE3BA2E}" type="presParOf" srcId="{5A46ED03-951A-BA44-AAFE-213C059571D5}" destId="{F9EE5055-9BB5-3A44-975A-57F05B7F5BF8}" srcOrd="1" destOrd="0" presId="urn:microsoft.com/office/officeart/2005/8/layout/orgChart1"/>
    <dgm:cxn modelId="{5CF18CD4-1026-584A-A364-152D28D23B45}" type="presParOf" srcId="{5A46ED03-951A-BA44-AAFE-213C059571D5}" destId="{9BF10198-BD06-A34B-ADD2-ECCF23B4C15C}" srcOrd="2" destOrd="0" presId="urn:microsoft.com/office/officeart/2005/8/layout/orgChart1"/>
    <dgm:cxn modelId="{4A87842D-6FE3-AE4E-961D-6C4D1AE2DD35}" type="presParOf" srcId="{8BE13237-04E9-0541-89B2-900B6BE9BC6B}" destId="{55D37F4B-D215-B84F-84D3-9685781DCDE1}" srcOrd="6" destOrd="0" presId="urn:microsoft.com/office/officeart/2005/8/layout/orgChart1"/>
    <dgm:cxn modelId="{EE1DE35F-ABF2-5A4C-8EB0-8333165A3614}" type="presParOf" srcId="{8BE13237-04E9-0541-89B2-900B6BE9BC6B}" destId="{CF409748-A103-F846-BAD1-88E74BB56726}" srcOrd="7" destOrd="0" presId="urn:microsoft.com/office/officeart/2005/8/layout/orgChart1"/>
    <dgm:cxn modelId="{BE07013E-E747-2A47-A9B0-478A6E7D2EFF}" type="presParOf" srcId="{CF409748-A103-F846-BAD1-88E74BB56726}" destId="{01A909ED-A996-D04B-8995-972A5FB2E13C}" srcOrd="0" destOrd="0" presId="urn:microsoft.com/office/officeart/2005/8/layout/orgChart1"/>
    <dgm:cxn modelId="{52165143-AFDB-8741-BD39-130D37AE2794}" type="presParOf" srcId="{01A909ED-A996-D04B-8995-972A5FB2E13C}" destId="{5ABAB0DE-5B94-2549-9390-1ECB6C014A9D}" srcOrd="0" destOrd="0" presId="urn:microsoft.com/office/officeart/2005/8/layout/orgChart1"/>
    <dgm:cxn modelId="{DFD8434C-786C-DC46-93ED-FEA6ECC19077}" type="presParOf" srcId="{01A909ED-A996-D04B-8995-972A5FB2E13C}" destId="{1C5694BB-F923-D842-82A9-D63F5527B1F2}" srcOrd="1" destOrd="0" presId="urn:microsoft.com/office/officeart/2005/8/layout/orgChart1"/>
    <dgm:cxn modelId="{B0B7DFF1-C42E-1948-A4D4-EF82F6B77109}" type="presParOf" srcId="{CF409748-A103-F846-BAD1-88E74BB56726}" destId="{AA220804-6560-B548-9D09-E38A92D04C9C}" srcOrd="1" destOrd="0" presId="urn:microsoft.com/office/officeart/2005/8/layout/orgChart1"/>
    <dgm:cxn modelId="{DADEDB8D-D3C6-7743-A8E3-34866B1E6BA3}" type="presParOf" srcId="{CF409748-A103-F846-BAD1-88E74BB56726}" destId="{E0A1A3F0-08AE-AB49-AD6C-DE8295EB566F}" srcOrd="2" destOrd="0" presId="urn:microsoft.com/office/officeart/2005/8/layout/orgChart1"/>
    <dgm:cxn modelId="{9F4BC23D-07E6-D540-8EA5-E67C49CDEC33}" type="presParOf" srcId="{1BDD970C-EA6D-3D4E-AFE2-E20E97E6DA9A}" destId="{E2858D36-1B3C-C142-9212-2E527B86DA2D}" srcOrd="2" destOrd="0" presId="urn:microsoft.com/office/officeart/2005/8/layout/orgChart1"/>
    <dgm:cxn modelId="{53EBA39D-1040-BA4F-8824-4F7209620FBD}" type="presParOf" srcId="{B3FCFF96-FE7B-3141-B84B-A303E547F03C}" destId="{200AFC49-E496-ED4C-8B8F-9CB63603B036}" srcOrd="10" destOrd="0" presId="urn:microsoft.com/office/officeart/2005/8/layout/orgChart1"/>
    <dgm:cxn modelId="{9BD66408-EF26-2845-A363-2D1ADC40C2DF}" type="presParOf" srcId="{B3FCFF96-FE7B-3141-B84B-A303E547F03C}" destId="{A78F2695-791A-544E-A0B1-143FA673D7A0}" srcOrd="11" destOrd="0" presId="urn:microsoft.com/office/officeart/2005/8/layout/orgChart1"/>
    <dgm:cxn modelId="{B9CA9BFB-AC87-1E47-8064-55F5182A747C}" type="presParOf" srcId="{A78F2695-791A-544E-A0B1-143FA673D7A0}" destId="{EF35E327-CE23-1049-8320-C4DA0D660AB7}" srcOrd="0" destOrd="0" presId="urn:microsoft.com/office/officeart/2005/8/layout/orgChart1"/>
    <dgm:cxn modelId="{D758C63F-D5E6-D04C-BDB7-8F5EBDE8FA9E}" type="presParOf" srcId="{EF35E327-CE23-1049-8320-C4DA0D660AB7}" destId="{9EC7E461-D067-964D-B2E6-31AE7534FBBF}" srcOrd="0" destOrd="0" presId="urn:microsoft.com/office/officeart/2005/8/layout/orgChart1"/>
    <dgm:cxn modelId="{17C62F92-1DBE-5C46-B6AF-FC9643008F88}" type="presParOf" srcId="{EF35E327-CE23-1049-8320-C4DA0D660AB7}" destId="{A714B653-4402-224A-AAC5-EAF2A189BA5A}" srcOrd="1" destOrd="0" presId="urn:microsoft.com/office/officeart/2005/8/layout/orgChart1"/>
    <dgm:cxn modelId="{049B3832-3AB4-BD4B-960A-37FF754D9D74}" type="presParOf" srcId="{A78F2695-791A-544E-A0B1-143FA673D7A0}" destId="{641BEBD9-DFC0-C548-A325-C3EDC144583E}" srcOrd="1" destOrd="0" presId="urn:microsoft.com/office/officeart/2005/8/layout/orgChart1"/>
    <dgm:cxn modelId="{AF8AB879-FDCC-8F43-9785-F18EE91364CA}" type="presParOf" srcId="{641BEBD9-DFC0-C548-A325-C3EDC144583E}" destId="{2269CD8F-5709-7A40-9185-DCF88F6DB4D1}" srcOrd="0" destOrd="0" presId="urn:microsoft.com/office/officeart/2005/8/layout/orgChart1"/>
    <dgm:cxn modelId="{47478B01-33B0-3D4C-93B6-F4967CB5BB3F}" type="presParOf" srcId="{641BEBD9-DFC0-C548-A325-C3EDC144583E}" destId="{99AD3E44-53A2-BA44-9A62-622717203BCD}" srcOrd="1" destOrd="0" presId="urn:microsoft.com/office/officeart/2005/8/layout/orgChart1"/>
    <dgm:cxn modelId="{81135371-492C-ED40-83D5-7C984E0449AF}" type="presParOf" srcId="{99AD3E44-53A2-BA44-9A62-622717203BCD}" destId="{C25E08B6-7791-CF42-951B-08E709C5DA9F}" srcOrd="0" destOrd="0" presId="urn:microsoft.com/office/officeart/2005/8/layout/orgChart1"/>
    <dgm:cxn modelId="{D56D2A13-D3B6-F042-8611-B1D75D93CE67}" type="presParOf" srcId="{C25E08B6-7791-CF42-951B-08E709C5DA9F}" destId="{42F873BC-035D-7F42-A50B-DE29099337CB}" srcOrd="0" destOrd="0" presId="urn:microsoft.com/office/officeart/2005/8/layout/orgChart1"/>
    <dgm:cxn modelId="{8D595E5A-FF6D-7742-8315-87620FE677C6}" type="presParOf" srcId="{C25E08B6-7791-CF42-951B-08E709C5DA9F}" destId="{4C8A4322-8C99-D945-96FD-43175217955A}" srcOrd="1" destOrd="0" presId="urn:microsoft.com/office/officeart/2005/8/layout/orgChart1"/>
    <dgm:cxn modelId="{3F17306D-802F-2841-B95A-D30CEFA51FB6}" type="presParOf" srcId="{99AD3E44-53A2-BA44-9A62-622717203BCD}" destId="{2A3AA023-C27D-5147-8D91-4720F35B796F}" srcOrd="1" destOrd="0" presId="urn:microsoft.com/office/officeart/2005/8/layout/orgChart1"/>
    <dgm:cxn modelId="{33E3B8C7-4748-CD43-A8FE-F2AE3ECF504A}" type="presParOf" srcId="{99AD3E44-53A2-BA44-9A62-622717203BCD}" destId="{7FB0256B-315A-6E4A-8D61-FE28D0FF907B}" srcOrd="2" destOrd="0" presId="urn:microsoft.com/office/officeart/2005/8/layout/orgChart1"/>
    <dgm:cxn modelId="{FCAC7E07-8BD5-FE46-BEED-C8B32F6AA1D1}" type="presParOf" srcId="{641BEBD9-DFC0-C548-A325-C3EDC144583E}" destId="{BB6E1756-79B6-7144-902C-4228B59EDBFE}" srcOrd="2" destOrd="0" presId="urn:microsoft.com/office/officeart/2005/8/layout/orgChart1"/>
    <dgm:cxn modelId="{1E226948-72DB-A746-A181-72AB20EA6BA7}" type="presParOf" srcId="{641BEBD9-DFC0-C548-A325-C3EDC144583E}" destId="{C0B0C1FE-9FDE-7B40-A15D-7D7DB71F636A}" srcOrd="3" destOrd="0" presId="urn:microsoft.com/office/officeart/2005/8/layout/orgChart1"/>
    <dgm:cxn modelId="{54802A68-8B06-8E4C-9BFC-97F458EBC090}" type="presParOf" srcId="{C0B0C1FE-9FDE-7B40-A15D-7D7DB71F636A}" destId="{50507F1B-000E-A647-99B1-96FFF69A6ED0}" srcOrd="0" destOrd="0" presId="urn:microsoft.com/office/officeart/2005/8/layout/orgChart1"/>
    <dgm:cxn modelId="{702BD73B-9A7A-B742-AEF2-496AB4C56D05}" type="presParOf" srcId="{50507F1B-000E-A647-99B1-96FFF69A6ED0}" destId="{BF27E924-D3F4-5A41-A7E5-B116A0EFC2D0}" srcOrd="0" destOrd="0" presId="urn:microsoft.com/office/officeart/2005/8/layout/orgChart1"/>
    <dgm:cxn modelId="{1A9A3D6D-25A5-904A-8D2E-5D9152BA412D}" type="presParOf" srcId="{50507F1B-000E-A647-99B1-96FFF69A6ED0}" destId="{FAED72B0-A177-714F-A3A5-3F324CE3333D}" srcOrd="1" destOrd="0" presId="urn:microsoft.com/office/officeart/2005/8/layout/orgChart1"/>
    <dgm:cxn modelId="{3259FCB0-E54A-2D43-87AB-0C3D89CCB87E}" type="presParOf" srcId="{C0B0C1FE-9FDE-7B40-A15D-7D7DB71F636A}" destId="{61107054-FF91-D74B-A6BD-CDECE97A9B36}" srcOrd="1" destOrd="0" presId="urn:microsoft.com/office/officeart/2005/8/layout/orgChart1"/>
    <dgm:cxn modelId="{D61DECFA-0DE3-454F-8CBE-86F42A12C3B8}" type="presParOf" srcId="{C0B0C1FE-9FDE-7B40-A15D-7D7DB71F636A}" destId="{2EB03C95-0853-F248-9284-5DC9748462C6}" srcOrd="2" destOrd="0" presId="urn:microsoft.com/office/officeart/2005/8/layout/orgChart1"/>
    <dgm:cxn modelId="{E682EC8D-9ED9-FD4E-A2E4-B78A5DCD9798}" type="presParOf" srcId="{641BEBD9-DFC0-C548-A325-C3EDC144583E}" destId="{60B761AD-2B66-D646-9871-397580650CF9}" srcOrd="4" destOrd="0" presId="urn:microsoft.com/office/officeart/2005/8/layout/orgChart1"/>
    <dgm:cxn modelId="{0A35D41A-32CE-1449-9F6D-A8AB8A481128}" type="presParOf" srcId="{641BEBD9-DFC0-C548-A325-C3EDC144583E}" destId="{7922C0BD-3E93-3E44-8171-9185766298FE}" srcOrd="5" destOrd="0" presId="urn:microsoft.com/office/officeart/2005/8/layout/orgChart1"/>
    <dgm:cxn modelId="{915EF77F-640B-C044-807B-A3206ECBB567}" type="presParOf" srcId="{7922C0BD-3E93-3E44-8171-9185766298FE}" destId="{F7907DE4-9D39-CA45-94C0-0A1A3F0F8FAF}" srcOrd="0" destOrd="0" presId="urn:microsoft.com/office/officeart/2005/8/layout/orgChart1"/>
    <dgm:cxn modelId="{29110F51-A15F-7049-9A56-2D4ACC053866}" type="presParOf" srcId="{F7907DE4-9D39-CA45-94C0-0A1A3F0F8FAF}" destId="{168204CD-8A42-794C-BC84-A56387B1C847}" srcOrd="0" destOrd="0" presId="urn:microsoft.com/office/officeart/2005/8/layout/orgChart1"/>
    <dgm:cxn modelId="{711F3574-CEF0-3548-A485-960963444EDB}" type="presParOf" srcId="{F7907DE4-9D39-CA45-94C0-0A1A3F0F8FAF}" destId="{577067BC-6A9B-2B47-8593-50C0216DDA16}" srcOrd="1" destOrd="0" presId="urn:microsoft.com/office/officeart/2005/8/layout/orgChart1"/>
    <dgm:cxn modelId="{FB5DDC8B-5D59-C04A-B8A5-A08EF89CA6E7}" type="presParOf" srcId="{7922C0BD-3E93-3E44-8171-9185766298FE}" destId="{C1EB8E34-6868-684D-89DC-787F2AF92B27}" srcOrd="1" destOrd="0" presId="urn:microsoft.com/office/officeart/2005/8/layout/orgChart1"/>
    <dgm:cxn modelId="{23222547-80F4-B242-AC5C-C74C4983FB3D}" type="presParOf" srcId="{7922C0BD-3E93-3E44-8171-9185766298FE}" destId="{5CAE3976-C81B-2940-916B-11D39764C31F}" srcOrd="2" destOrd="0" presId="urn:microsoft.com/office/officeart/2005/8/layout/orgChart1"/>
    <dgm:cxn modelId="{CD7EEB61-0780-C84A-A6F6-98CFD2914333}" type="presParOf" srcId="{641BEBD9-DFC0-C548-A325-C3EDC144583E}" destId="{85B1ADBA-9C97-F740-8FDF-34327168305E}" srcOrd="6" destOrd="0" presId="urn:microsoft.com/office/officeart/2005/8/layout/orgChart1"/>
    <dgm:cxn modelId="{EF9B6A0A-3E04-5542-B31D-660BBFC65B5D}" type="presParOf" srcId="{641BEBD9-DFC0-C548-A325-C3EDC144583E}" destId="{94F8ADAB-F816-A141-BEC7-D982CF912147}" srcOrd="7" destOrd="0" presId="urn:microsoft.com/office/officeart/2005/8/layout/orgChart1"/>
    <dgm:cxn modelId="{945CF526-B0F6-FF44-8148-9154CC206755}" type="presParOf" srcId="{94F8ADAB-F816-A141-BEC7-D982CF912147}" destId="{D53EF7A8-5CD2-A747-BE14-88A222219CC7}" srcOrd="0" destOrd="0" presId="urn:microsoft.com/office/officeart/2005/8/layout/orgChart1"/>
    <dgm:cxn modelId="{C3DABC12-F1BA-C340-BE4F-7FEE6AC71EEA}" type="presParOf" srcId="{D53EF7A8-5CD2-A747-BE14-88A222219CC7}" destId="{A9B3CF2F-8191-4D47-99E7-9386E9092903}" srcOrd="0" destOrd="0" presId="urn:microsoft.com/office/officeart/2005/8/layout/orgChart1"/>
    <dgm:cxn modelId="{A3A3D161-AE3F-3545-A1EC-14C5E3B448C6}" type="presParOf" srcId="{D53EF7A8-5CD2-A747-BE14-88A222219CC7}" destId="{F4DC5F34-3629-A143-9EE5-FCCA91490EB6}" srcOrd="1" destOrd="0" presId="urn:microsoft.com/office/officeart/2005/8/layout/orgChart1"/>
    <dgm:cxn modelId="{D57727A5-35DB-8445-9FB4-5F851E937CBE}" type="presParOf" srcId="{94F8ADAB-F816-A141-BEC7-D982CF912147}" destId="{865107CE-CA3D-4449-80D5-26BFE66130CB}" srcOrd="1" destOrd="0" presId="urn:microsoft.com/office/officeart/2005/8/layout/orgChart1"/>
    <dgm:cxn modelId="{93374F77-FD40-F44E-AC29-9515505DF837}" type="presParOf" srcId="{94F8ADAB-F816-A141-BEC7-D982CF912147}" destId="{DBDE4EF3-49E9-9B4D-98C9-3D6FED04053A}" srcOrd="2" destOrd="0" presId="urn:microsoft.com/office/officeart/2005/8/layout/orgChart1"/>
    <dgm:cxn modelId="{547171F7-28CF-5747-BB26-FB1483FF83A4}" type="presParOf" srcId="{641BEBD9-DFC0-C548-A325-C3EDC144583E}" destId="{DA26CAB4-4CDF-7B4F-9954-4C73281D1ED7}" srcOrd="8" destOrd="0" presId="urn:microsoft.com/office/officeart/2005/8/layout/orgChart1"/>
    <dgm:cxn modelId="{1311D618-19DB-A740-9E6E-46956DDAD2A3}" type="presParOf" srcId="{641BEBD9-DFC0-C548-A325-C3EDC144583E}" destId="{7D2F10E7-B79E-354B-A3BD-3AB687EFD9B5}" srcOrd="9" destOrd="0" presId="urn:microsoft.com/office/officeart/2005/8/layout/orgChart1"/>
    <dgm:cxn modelId="{260124E8-C32C-0448-8C13-533482CF58E2}" type="presParOf" srcId="{7D2F10E7-B79E-354B-A3BD-3AB687EFD9B5}" destId="{7B0125DC-F48E-DC49-B413-B7C6A05B35DE}" srcOrd="0" destOrd="0" presId="urn:microsoft.com/office/officeart/2005/8/layout/orgChart1"/>
    <dgm:cxn modelId="{3FB11EEA-2439-C14B-84FB-54D547E3F7F1}" type="presParOf" srcId="{7B0125DC-F48E-DC49-B413-B7C6A05B35DE}" destId="{127A3C80-76E2-A348-A414-4DE17630F9F3}" srcOrd="0" destOrd="0" presId="urn:microsoft.com/office/officeart/2005/8/layout/orgChart1"/>
    <dgm:cxn modelId="{26555B7D-E878-2A44-86F8-F927F5071061}" type="presParOf" srcId="{7B0125DC-F48E-DC49-B413-B7C6A05B35DE}" destId="{D336ED74-F793-F847-95EF-B0CE476EE0E9}" srcOrd="1" destOrd="0" presId="urn:microsoft.com/office/officeart/2005/8/layout/orgChart1"/>
    <dgm:cxn modelId="{9B0129F5-CF81-3149-9702-9948B3B58153}" type="presParOf" srcId="{7D2F10E7-B79E-354B-A3BD-3AB687EFD9B5}" destId="{CBDA29AB-58C7-C144-9291-141C93E00A52}" srcOrd="1" destOrd="0" presId="urn:microsoft.com/office/officeart/2005/8/layout/orgChart1"/>
    <dgm:cxn modelId="{11215F4D-2FC2-524F-911C-40FDB9032337}" type="presParOf" srcId="{7D2F10E7-B79E-354B-A3BD-3AB687EFD9B5}" destId="{1F1B9EC6-18AD-F542-A3F6-8E81EF68C6CD}" srcOrd="2" destOrd="0" presId="urn:microsoft.com/office/officeart/2005/8/layout/orgChart1"/>
    <dgm:cxn modelId="{EB82F7FA-3866-8D46-A2C0-2D4280A654F2}" type="presParOf" srcId="{A78F2695-791A-544E-A0B1-143FA673D7A0}" destId="{C62613E5-4CC2-A74F-8D31-8B6ED2A5A606}" srcOrd="2" destOrd="0" presId="urn:microsoft.com/office/officeart/2005/8/layout/orgChart1"/>
    <dgm:cxn modelId="{B1EFA857-230A-F44B-B5E5-E5DC1B162CB5}" type="presParOf" srcId="{B3FCFF96-FE7B-3141-B84B-A303E547F03C}" destId="{693C22BC-190A-3B4C-AE53-FBB79E450040}" srcOrd="12" destOrd="0" presId="urn:microsoft.com/office/officeart/2005/8/layout/orgChart1"/>
    <dgm:cxn modelId="{9656CE49-B75A-B04E-A35E-1C51BEC4887E}" type="presParOf" srcId="{B3FCFF96-FE7B-3141-B84B-A303E547F03C}" destId="{77D1FFA7-EFD2-8E4E-9F5D-09AB86632B19}" srcOrd="13" destOrd="0" presId="urn:microsoft.com/office/officeart/2005/8/layout/orgChart1"/>
    <dgm:cxn modelId="{5360EB2A-2D9C-2F45-9B40-C8D24C779846}" type="presParOf" srcId="{77D1FFA7-EFD2-8E4E-9F5D-09AB86632B19}" destId="{3198171D-719B-4C49-B163-7254FBC979EE}" srcOrd="0" destOrd="0" presId="urn:microsoft.com/office/officeart/2005/8/layout/orgChart1"/>
    <dgm:cxn modelId="{445C1A6D-4F89-A844-A086-12C388C5CC28}" type="presParOf" srcId="{3198171D-719B-4C49-B163-7254FBC979EE}" destId="{8F52D5D1-A3A1-8248-A46F-8D26F49F10A4}" srcOrd="0" destOrd="0" presId="urn:microsoft.com/office/officeart/2005/8/layout/orgChart1"/>
    <dgm:cxn modelId="{E460E6C2-B494-3C45-9C0A-172BA8BEC007}" type="presParOf" srcId="{3198171D-719B-4C49-B163-7254FBC979EE}" destId="{2E0AECFA-D989-B844-99CC-86027604EA20}" srcOrd="1" destOrd="0" presId="urn:microsoft.com/office/officeart/2005/8/layout/orgChart1"/>
    <dgm:cxn modelId="{79EDAE9E-ABD7-C24D-AE9C-7EAF8A2338A8}" type="presParOf" srcId="{77D1FFA7-EFD2-8E4E-9F5D-09AB86632B19}" destId="{3D495366-E3F3-B345-8265-15F5D4327CCB}" srcOrd="1" destOrd="0" presId="urn:microsoft.com/office/officeart/2005/8/layout/orgChart1"/>
    <dgm:cxn modelId="{24423790-EA3F-9745-B0D5-5187330F2D0E}" type="presParOf" srcId="{3D495366-E3F3-B345-8265-15F5D4327CCB}" destId="{6F876CA6-F5AA-1143-A6EB-28038C3A3EEC}" srcOrd="0" destOrd="0" presId="urn:microsoft.com/office/officeart/2005/8/layout/orgChart1"/>
    <dgm:cxn modelId="{7C276EA9-4798-2240-9A86-6ADD45D63F0A}" type="presParOf" srcId="{3D495366-E3F3-B345-8265-15F5D4327CCB}" destId="{72CEBDD7-5AB5-834B-81FA-9903F6E116EF}" srcOrd="1" destOrd="0" presId="urn:microsoft.com/office/officeart/2005/8/layout/orgChart1"/>
    <dgm:cxn modelId="{D7F76844-6861-C248-A7E7-7F993411ED89}" type="presParOf" srcId="{72CEBDD7-5AB5-834B-81FA-9903F6E116EF}" destId="{973B5AEE-76AA-2A41-8DAA-B6C15238F16D}" srcOrd="0" destOrd="0" presId="urn:microsoft.com/office/officeart/2005/8/layout/orgChart1"/>
    <dgm:cxn modelId="{1A951E78-4B1C-C843-855C-D030918BBEBE}" type="presParOf" srcId="{973B5AEE-76AA-2A41-8DAA-B6C15238F16D}" destId="{62534BD2-4083-3940-A931-3B748A9546E2}" srcOrd="0" destOrd="0" presId="urn:microsoft.com/office/officeart/2005/8/layout/orgChart1"/>
    <dgm:cxn modelId="{002622C7-53AF-D64E-9446-7F49E55E5AE2}" type="presParOf" srcId="{973B5AEE-76AA-2A41-8DAA-B6C15238F16D}" destId="{5CBB12C4-11F2-714D-AC09-F8530D94E0DE}" srcOrd="1" destOrd="0" presId="urn:microsoft.com/office/officeart/2005/8/layout/orgChart1"/>
    <dgm:cxn modelId="{54E42A4F-97A5-8D42-8219-347890262D38}" type="presParOf" srcId="{72CEBDD7-5AB5-834B-81FA-9903F6E116EF}" destId="{6F7769AC-6C87-BE42-862A-CB153B1C502D}" srcOrd="1" destOrd="0" presId="urn:microsoft.com/office/officeart/2005/8/layout/orgChart1"/>
    <dgm:cxn modelId="{A3E1CC6A-449C-014E-AEA6-A78857E6AA49}" type="presParOf" srcId="{72CEBDD7-5AB5-834B-81FA-9903F6E116EF}" destId="{F41CB361-32B9-9D4E-AD56-6A33E190101F}" srcOrd="2" destOrd="0" presId="urn:microsoft.com/office/officeart/2005/8/layout/orgChart1"/>
    <dgm:cxn modelId="{4013E93B-E57C-254C-A385-ADFDDA65B6DF}" type="presParOf" srcId="{3D495366-E3F3-B345-8265-15F5D4327CCB}" destId="{6698EBDD-9A73-334D-A097-69F04EA9C5B9}" srcOrd="2" destOrd="0" presId="urn:microsoft.com/office/officeart/2005/8/layout/orgChart1"/>
    <dgm:cxn modelId="{59F78F76-9DE6-094F-A243-7656892E694A}" type="presParOf" srcId="{3D495366-E3F3-B345-8265-15F5D4327CCB}" destId="{D6394ED6-9A81-5849-ADF1-91CC61233083}" srcOrd="3" destOrd="0" presId="urn:microsoft.com/office/officeart/2005/8/layout/orgChart1"/>
    <dgm:cxn modelId="{114EFA58-957D-F745-BE47-3D672B741A30}" type="presParOf" srcId="{D6394ED6-9A81-5849-ADF1-91CC61233083}" destId="{672CA3BA-F4B9-AD4E-BBEB-C66AFE77433A}" srcOrd="0" destOrd="0" presId="urn:microsoft.com/office/officeart/2005/8/layout/orgChart1"/>
    <dgm:cxn modelId="{EBA8A431-1DD2-3C4F-825A-5492ED52CFD5}" type="presParOf" srcId="{672CA3BA-F4B9-AD4E-BBEB-C66AFE77433A}" destId="{46EB93B5-F969-6F4F-90DA-857DBE406F2D}" srcOrd="0" destOrd="0" presId="urn:microsoft.com/office/officeart/2005/8/layout/orgChart1"/>
    <dgm:cxn modelId="{6EBED0A2-4E27-AD4D-B308-5E66FDE38EF8}" type="presParOf" srcId="{672CA3BA-F4B9-AD4E-BBEB-C66AFE77433A}" destId="{48EB1C3A-FF62-4146-88A9-4985501457E5}" srcOrd="1" destOrd="0" presId="urn:microsoft.com/office/officeart/2005/8/layout/orgChart1"/>
    <dgm:cxn modelId="{48571753-3948-C946-B66B-348C287E9BD2}" type="presParOf" srcId="{D6394ED6-9A81-5849-ADF1-91CC61233083}" destId="{493EFCA6-64B6-B042-BEAE-16DD4FD687E4}" srcOrd="1" destOrd="0" presId="urn:microsoft.com/office/officeart/2005/8/layout/orgChart1"/>
    <dgm:cxn modelId="{B7FE9841-A4EB-8E4A-B924-0521AB21D00B}" type="presParOf" srcId="{D6394ED6-9A81-5849-ADF1-91CC61233083}" destId="{CE7C1B15-7FA9-794B-93B7-4CE1292BA567}" srcOrd="2" destOrd="0" presId="urn:microsoft.com/office/officeart/2005/8/layout/orgChart1"/>
    <dgm:cxn modelId="{D4B414BF-6FE4-9549-8E7A-C6F949EB56AD}" type="presParOf" srcId="{3D495366-E3F3-B345-8265-15F5D4327CCB}" destId="{32862570-3DE7-114F-B1B1-250F54CA0BAA}" srcOrd="4" destOrd="0" presId="urn:microsoft.com/office/officeart/2005/8/layout/orgChart1"/>
    <dgm:cxn modelId="{207D6AF9-4631-4146-BE16-8C27D8CC2030}" type="presParOf" srcId="{3D495366-E3F3-B345-8265-15F5D4327CCB}" destId="{FE039555-3DB2-4546-A08C-06A32949682D}" srcOrd="5" destOrd="0" presId="urn:microsoft.com/office/officeart/2005/8/layout/orgChart1"/>
    <dgm:cxn modelId="{70070B92-F0E7-9046-AE91-C1B120C1118C}" type="presParOf" srcId="{FE039555-3DB2-4546-A08C-06A32949682D}" destId="{C2B6C893-F71F-2249-987C-190845A1B976}" srcOrd="0" destOrd="0" presId="urn:microsoft.com/office/officeart/2005/8/layout/orgChart1"/>
    <dgm:cxn modelId="{E697528C-E3FF-C744-8564-709F879A1FD8}" type="presParOf" srcId="{C2B6C893-F71F-2249-987C-190845A1B976}" destId="{A13AC69F-BA85-8B4E-9113-A970D9B72B50}" srcOrd="0" destOrd="0" presId="urn:microsoft.com/office/officeart/2005/8/layout/orgChart1"/>
    <dgm:cxn modelId="{079E34F2-7638-7740-872E-C28EFAE91B61}" type="presParOf" srcId="{C2B6C893-F71F-2249-987C-190845A1B976}" destId="{B3F41CE4-5365-024F-B2AA-DC112D4D55D8}" srcOrd="1" destOrd="0" presId="urn:microsoft.com/office/officeart/2005/8/layout/orgChart1"/>
    <dgm:cxn modelId="{422A6B41-2AC9-0748-81F5-40D4AF53EAC4}" type="presParOf" srcId="{FE039555-3DB2-4546-A08C-06A32949682D}" destId="{A937EFAD-35F4-8E4D-BDD8-DA2E2D900AD1}" srcOrd="1" destOrd="0" presId="urn:microsoft.com/office/officeart/2005/8/layout/orgChart1"/>
    <dgm:cxn modelId="{9061D08B-B844-F74D-AAAE-E4AC973C0F0A}" type="presParOf" srcId="{FE039555-3DB2-4546-A08C-06A32949682D}" destId="{04405D39-DA19-294F-9D37-F1A9CEE5EAB7}" srcOrd="2" destOrd="0" presId="urn:microsoft.com/office/officeart/2005/8/layout/orgChart1"/>
    <dgm:cxn modelId="{1C383EEF-2DD7-B04C-8E28-571B39AF5B2B}" type="presParOf" srcId="{3D495366-E3F3-B345-8265-15F5D4327CCB}" destId="{47D0D49B-0B91-3B4D-8F2F-54E947EF48B3}" srcOrd="6" destOrd="0" presId="urn:microsoft.com/office/officeart/2005/8/layout/orgChart1"/>
    <dgm:cxn modelId="{E312B92A-48CE-D645-BBE1-DC2B019993B4}" type="presParOf" srcId="{3D495366-E3F3-B345-8265-15F5D4327CCB}" destId="{7AE30759-C1DE-C94B-B245-2642788A6C24}" srcOrd="7" destOrd="0" presId="urn:microsoft.com/office/officeart/2005/8/layout/orgChart1"/>
    <dgm:cxn modelId="{CE38495B-3D6D-3649-829F-7B2A08B6A742}" type="presParOf" srcId="{7AE30759-C1DE-C94B-B245-2642788A6C24}" destId="{30AFC114-B58C-9043-938B-488D7CCBBA49}" srcOrd="0" destOrd="0" presId="urn:microsoft.com/office/officeart/2005/8/layout/orgChart1"/>
    <dgm:cxn modelId="{79F6533A-9995-B74A-8DF9-5F7B2273DBAD}" type="presParOf" srcId="{30AFC114-B58C-9043-938B-488D7CCBBA49}" destId="{C350C96E-81F1-F34E-855E-2629B69BA391}" srcOrd="0" destOrd="0" presId="urn:microsoft.com/office/officeart/2005/8/layout/orgChart1"/>
    <dgm:cxn modelId="{049FA8FB-D73A-4944-9C25-52DEE46C5938}" type="presParOf" srcId="{30AFC114-B58C-9043-938B-488D7CCBBA49}" destId="{340BB506-6245-2948-A1B3-E892AA04F415}" srcOrd="1" destOrd="0" presId="urn:microsoft.com/office/officeart/2005/8/layout/orgChart1"/>
    <dgm:cxn modelId="{24AE0A17-F242-4C4B-AAE4-00A823764EDB}" type="presParOf" srcId="{7AE30759-C1DE-C94B-B245-2642788A6C24}" destId="{2095EFB3-8DD1-BB47-9975-2E6DF7ACC8F7}" srcOrd="1" destOrd="0" presId="urn:microsoft.com/office/officeart/2005/8/layout/orgChart1"/>
    <dgm:cxn modelId="{C2923014-7464-AB46-A547-8CFCBDACFF33}" type="presParOf" srcId="{7AE30759-C1DE-C94B-B245-2642788A6C24}" destId="{1D858D1C-9BB6-FD43-B627-A750F22E0E20}" srcOrd="2" destOrd="0" presId="urn:microsoft.com/office/officeart/2005/8/layout/orgChart1"/>
    <dgm:cxn modelId="{AF8699AF-0129-224E-9C57-D1EFB1B047CA}" type="presParOf" srcId="{3D495366-E3F3-B345-8265-15F5D4327CCB}" destId="{D137C079-9B84-4D41-B271-84AF7493E0C4}" srcOrd="8" destOrd="0" presId="urn:microsoft.com/office/officeart/2005/8/layout/orgChart1"/>
    <dgm:cxn modelId="{E260CAF5-7B0E-3D4E-B66F-8D87F8D1A084}" type="presParOf" srcId="{3D495366-E3F3-B345-8265-15F5D4327CCB}" destId="{43C02944-0DD2-CE4B-A7C6-1B502646229F}" srcOrd="9" destOrd="0" presId="urn:microsoft.com/office/officeart/2005/8/layout/orgChart1"/>
    <dgm:cxn modelId="{2E0A597E-2462-DB47-8BFE-23215E85EE66}" type="presParOf" srcId="{43C02944-0DD2-CE4B-A7C6-1B502646229F}" destId="{533C6C9F-AEEC-7E40-8455-53EC6DB65CF8}" srcOrd="0" destOrd="0" presId="urn:microsoft.com/office/officeart/2005/8/layout/orgChart1"/>
    <dgm:cxn modelId="{E0EB02CB-7C19-EB4C-AE72-02B531D1D1E7}" type="presParOf" srcId="{533C6C9F-AEEC-7E40-8455-53EC6DB65CF8}" destId="{87A547E1-97A4-5346-929C-226AE84D6E64}" srcOrd="0" destOrd="0" presId="urn:microsoft.com/office/officeart/2005/8/layout/orgChart1"/>
    <dgm:cxn modelId="{8856BA41-7B5E-2840-A6E1-D71E7A78C89F}" type="presParOf" srcId="{533C6C9F-AEEC-7E40-8455-53EC6DB65CF8}" destId="{AD2AB001-2C1F-614E-9120-0F9AE34B6E46}" srcOrd="1" destOrd="0" presId="urn:microsoft.com/office/officeart/2005/8/layout/orgChart1"/>
    <dgm:cxn modelId="{B39FF97D-5A8B-B549-B9B1-F941BA22E557}" type="presParOf" srcId="{43C02944-0DD2-CE4B-A7C6-1B502646229F}" destId="{28A0AAB2-C3E3-AE45-A7B9-63C8E19845C9}" srcOrd="1" destOrd="0" presId="urn:microsoft.com/office/officeart/2005/8/layout/orgChart1"/>
    <dgm:cxn modelId="{AD37CEB5-08DF-F343-9DFF-3AA55D8124A5}" type="presParOf" srcId="{43C02944-0DD2-CE4B-A7C6-1B502646229F}" destId="{87269584-0797-1441-97AC-2C1FCE001E63}" srcOrd="2" destOrd="0" presId="urn:microsoft.com/office/officeart/2005/8/layout/orgChart1"/>
    <dgm:cxn modelId="{7E15E106-8068-B245-9E05-DED7D1ECEDC5}" type="presParOf" srcId="{77D1FFA7-EFD2-8E4E-9F5D-09AB86632B19}" destId="{66ABC603-BD56-8B46-877B-C41E86A5D3D1}" srcOrd="2" destOrd="0" presId="urn:microsoft.com/office/officeart/2005/8/layout/orgChart1"/>
    <dgm:cxn modelId="{1F45D373-28A9-1544-BAB1-3EADCDD6258A}" type="presParOf" srcId="{B3FCFF96-FE7B-3141-B84B-A303E547F03C}" destId="{D818D2E5-CB62-084F-B5C3-11CF6E7DFB72}" srcOrd="14" destOrd="0" presId="urn:microsoft.com/office/officeart/2005/8/layout/orgChart1"/>
    <dgm:cxn modelId="{79B3F266-07A9-5C41-9AF3-A7D5B4B9CE2F}" type="presParOf" srcId="{B3FCFF96-FE7B-3141-B84B-A303E547F03C}" destId="{1D1AE96E-8CE0-E14B-B859-4858566BCDE2}" srcOrd="15" destOrd="0" presId="urn:microsoft.com/office/officeart/2005/8/layout/orgChart1"/>
    <dgm:cxn modelId="{807E7476-F982-FD46-96B5-DBA0B709C170}" type="presParOf" srcId="{1D1AE96E-8CE0-E14B-B859-4858566BCDE2}" destId="{D01ECD3B-AB72-AC46-8214-90EFA350B763}" srcOrd="0" destOrd="0" presId="urn:microsoft.com/office/officeart/2005/8/layout/orgChart1"/>
    <dgm:cxn modelId="{BE9B5AC8-4EEE-6842-90BE-7D886B306248}" type="presParOf" srcId="{D01ECD3B-AB72-AC46-8214-90EFA350B763}" destId="{927CDFAC-97A2-6340-A73E-00B08B007F38}" srcOrd="0" destOrd="0" presId="urn:microsoft.com/office/officeart/2005/8/layout/orgChart1"/>
    <dgm:cxn modelId="{A1956768-0776-AA43-8D74-443634769558}" type="presParOf" srcId="{D01ECD3B-AB72-AC46-8214-90EFA350B763}" destId="{7DB7A764-E1AB-AB4A-92AE-A200DFF02899}" srcOrd="1" destOrd="0" presId="urn:microsoft.com/office/officeart/2005/8/layout/orgChart1"/>
    <dgm:cxn modelId="{754791FE-DDC1-3845-BB02-6702DAD6A972}" type="presParOf" srcId="{1D1AE96E-8CE0-E14B-B859-4858566BCDE2}" destId="{A519E69D-586C-7646-B69A-E7D8575265CD}" srcOrd="1" destOrd="0" presId="urn:microsoft.com/office/officeart/2005/8/layout/orgChart1"/>
    <dgm:cxn modelId="{CC9C1AAA-2572-A04D-BE91-B5868BA59A9C}" type="presParOf" srcId="{A519E69D-586C-7646-B69A-E7D8575265CD}" destId="{61C01BB4-DF94-AB4B-8684-F40B3108E364}" srcOrd="0" destOrd="0" presId="urn:microsoft.com/office/officeart/2005/8/layout/orgChart1"/>
    <dgm:cxn modelId="{B8A3AB48-DF27-4C4C-A8EB-CC9CA6A0BCB2}" type="presParOf" srcId="{A519E69D-586C-7646-B69A-E7D8575265CD}" destId="{4342FE3E-F034-DF45-BE49-60CF7AEA6646}" srcOrd="1" destOrd="0" presId="urn:microsoft.com/office/officeart/2005/8/layout/orgChart1"/>
    <dgm:cxn modelId="{AAA83E09-D402-1445-A461-B4BA5CE2F17B}" type="presParOf" srcId="{4342FE3E-F034-DF45-BE49-60CF7AEA6646}" destId="{CC31B3D8-5E05-C446-B098-B078BAC3D434}" srcOrd="0" destOrd="0" presId="urn:microsoft.com/office/officeart/2005/8/layout/orgChart1"/>
    <dgm:cxn modelId="{D6F2D2FF-1941-254A-B863-27EC52FE485D}" type="presParOf" srcId="{CC31B3D8-5E05-C446-B098-B078BAC3D434}" destId="{57DE12D7-ACC7-714A-A9AD-3D90E24AFB0C}" srcOrd="0" destOrd="0" presId="urn:microsoft.com/office/officeart/2005/8/layout/orgChart1"/>
    <dgm:cxn modelId="{4FDBF25D-2269-9847-B79D-AD48F976E75F}" type="presParOf" srcId="{CC31B3D8-5E05-C446-B098-B078BAC3D434}" destId="{66749607-DBE0-CC49-9A30-B376A46F8CC9}" srcOrd="1" destOrd="0" presId="urn:microsoft.com/office/officeart/2005/8/layout/orgChart1"/>
    <dgm:cxn modelId="{E2CA71F6-61DE-0244-8AEB-1316E080063D}" type="presParOf" srcId="{4342FE3E-F034-DF45-BE49-60CF7AEA6646}" destId="{BAEBD9E8-2D33-7E4D-99DE-9794BB6A80BA}" srcOrd="1" destOrd="0" presId="urn:microsoft.com/office/officeart/2005/8/layout/orgChart1"/>
    <dgm:cxn modelId="{E680BC5C-AF7C-C941-8266-AC5C3BC5407C}" type="presParOf" srcId="{4342FE3E-F034-DF45-BE49-60CF7AEA6646}" destId="{31F55365-CFA9-F543-9DF5-E2F93908D30F}" srcOrd="2" destOrd="0" presId="urn:microsoft.com/office/officeart/2005/8/layout/orgChart1"/>
    <dgm:cxn modelId="{65D56071-958A-FC4E-AAAA-D0FFE350E0A0}" type="presParOf" srcId="{A519E69D-586C-7646-B69A-E7D8575265CD}" destId="{8B980893-9C7C-5C41-A0FD-53A6AE747DA0}" srcOrd="2" destOrd="0" presId="urn:microsoft.com/office/officeart/2005/8/layout/orgChart1"/>
    <dgm:cxn modelId="{B593AE7D-AB01-6548-B611-6140828F44EA}" type="presParOf" srcId="{A519E69D-586C-7646-B69A-E7D8575265CD}" destId="{9DC75AEE-321D-5140-9583-CB4401B14B8B}" srcOrd="3" destOrd="0" presId="urn:microsoft.com/office/officeart/2005/8/layout/orgChart1"/>
    <dgm:cxn modelId="{B9B2F850-AE58-5E42-9031-7E08821DA5A3}" type="presParOf" srcId="{9DC75AEE-321D-5140-9583-CB4401B14B8B}" destId="{0D9C4D9F-1320-B24B-A2A4-2E90BD56F09A}" srcOrd="0" destOrd="0" presId="urn:microsoft.com/office/officeart/2005/8/layout/orgChart1"/>
    <dgm:cxn modelId="{6AF86AF2-372F-FC45-87DB-ABD33D5657CE}" type="presParOf" srcId="{0D9C4D9F-1320-B24B-A2A4-2E90BD56F09A}" destId="{236169E6-1EE3-CD44-BDD0-81A7EFB3FA1F}" srcOrd="0" destOrd="0" presId="urn:microsoft.com/office/officeart/2005/8/layout/orgChart1"/>
    <dgm:cxn modelId="{1664FB46-B79B-6142-BCC4-422761FE8508}" type="presParOf" srcId="{0D9C4D9F-1320-B24B-A2A4-2E90BD56F09A}" destId="{188FDB4C-74CB-1E46-8394-A72E6DA4746E}" srcOrd="1" destOrd="0" presId="urn:microsoft.com/office/officeart/2005/8/layout/orgChart1"/>
    <dgm:cxn modelId="{CC46CFAE-8779-1D47-BD04-B99C73953E1D}" type="presParOf" srcId="{9DC75AEE-321D-5140-9583-CB4401B14B8B}" destId="{2D72A55C-72E6-4941-A1FB-1A86503CF666}" srcOrd="1" destOrd="0" presId="urn:microsoft.com/office/officeart/2005/8/layout/orgChart1"/>
    <dgm:cxn modelId="{1E0169AE-9F0C-0842-AC4B-12188E70C680}" type="presParOf" srcId="{9DC75AEE-321D-5140-9583-CB4401B14B8B}" destId="{207DBA91-69F6-C64C-A5B7-C77011F4C0B0}" srcOrd="2" destOrd="0" presId="urn:microsoft.com/office/officeart/2005/8/layout/orgChart1"/>
    <dgm:cxn modelId="{5B3A4E85-FE36-5B41-97C4-05FE2D6863E5}" type="presParOf" srcId="{A519E69D-586C-7646-B69A-E7D8575265CD}" destId="{60A7EF79-78A8-1D41-8D5D-6D6799369222}" srcOrd="4" destOrd="0" presId="urn:microsoft.com/office/officeart/2005/8/layout/orgChart1"/>
    <dgm:cxn modelId="{B046E28C-2831-704E-BB7B-D36D2EB8F6A3}" type="presParOf" srcId="{A519E69D-586C-7646-B69A-E7D8575265CD}" destId="{4CCE349B-A446-514A-B9B4-3DC6710D6280}" srcOrd="5" destOrd="0" presId="urn:microsoft.com/office/officeart/2005/8/layout/orgChart1"/>
    <dgm:cxn modelId="{1A624CE6-600B-FF40-BAD7-C63471DC844A}" type="presParOf" srcId="{4CCE349B-A446-514A-B9B4-3DC6710D6280}" destId="{FCC54BE2-CA51-D442-8BF7-2C31F37361B3}" srcOrd="0" destOrd="0" presId="urn:microsoft.com/office/officeart/2005/8/layout/orgChart1"/>
    <dgm:cxn modelId="{D657CFE5-0B1D-6844-953A-36FCDFC1C3B4}" type="presParOf" srcId="{FCC54BE2-CA51-D442-8BF7-2C31F37361B3}" destId="{54D48810-6305-2649-8E03-762204EC6A30}" srcOrd="0" destOrd="0" presId="urn:microsoft.com/office/officeart/2005/8/layout/orgChart1"/>
    <dgm:cxn modelId="{C30CC2B7-50C5-4646-872B-DA909531DB6E}" type="presParOf" srcId="{FCC54BE2-CA51-D442-8BF7-2C31F37361B3}" destId="{402F9BC6-A10E-564B-B35D-FD72C3EBB768}" srcOrd="1" destOrd="0" presId="urn:microsoft.com/office/officeart/2005/8/layout/orgChart1"/>
    <dgm:cxn modelId="{F447D250-4A2A-1744-807A-3480A5D2185B}" type="presParOf" srcId="{4CCE349B-A446-514A-B9B4-3DC6710D6280}" destId="{504EF7D4-ED94-AA4C-A973-ED96A0E6F123}" srcOrd="1" destOrd="0" presId="urn:microsoft.com/office/officeart/2005/8/layout/orgChart1"/>
    <dgm:cxn modelId="{844FE92E-8E05-074A-ABD0-6B3F90A1531E}" type="presParOf" srcId="{4CCE349B-A446-514A-B9B4-3DC6710D6280}" destId="{75CC6C0C-6EF9-AC45-80D1-56FA3997CAB9}" srcOrd="2" destOrd="0" presId="urn:microsoft.com/office/officeart/2005/8/layout/orgChart1"/>
    <dgm:cxn modelId="{416F4D04-9529-4F45-8549-B466526EAAA0}" type="presParOf" srcId="{1D1AE96E-8CE0-E14B-B859-4858566BCDE2}" destId="{DEB48C5E-C8BD-8C40-A25F-7A4C29231627}" srcOrd="2" destOrd="0" presId="urn:microsoft.com/office/officeart/2005/8/layout/orgChart1"/>
    <dgm:cxn modelId="{7C072838-5F3E-7646-BAA0-53383416EF42}" type="presParOf" srcId="{1DA9B85F-0064-A042-A08B-DC15708883D1}" destId="{47B00D9F-E8B8-7A44-B108-D28D1759E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A290D-3AAA-5F44-A928-29CFC61BFD92}" type="doc">
      <dgm:prSet loTypeId="urn:microsoft.com/office/officeart/2005/8/layout/orgChar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979BBF-87A5-744D-8FCC-571974975FBC}">
      <dgm:prSet phldrT="[Text]"/>
      <dgm:spPr/>
      <dgm:t>
        <a:bodyPr/>
        <a:lstStyle/>
        <a:p>
          <a:r>
            <a:rPr lang="en-US" dirty="0" smtClean="0"/>
            <a:t>Quality in Use</a:t>
          </a:r>
          <a:endParaRPr lang="en-US" dirty="0"/>
        </a:p>
      </dgm:t>
    </dgm:pt>
    <dgm:pt modelId="{449228ED-5A3B-7748-A3BA-B5D0EB6FE9F9}" type="parTrans" cxnId="{C3F7FF3F-259A-7741-81CF-210215279424}">
      <dgm:prSet/>
      <dgm:spPr/>
      <dgm:t>
        <a:bodyPr/>
        <a:lstStyle/>
        <a:p>
          <a:endParaRPr lang="en-US"/>
        </a:p>
      </dgm:t>
    </dgm:pt>
    <dgm:pt modelId="{920E9959-8BEB-C74B-9CD9-C38429135C0C}" type="sibTrans" cxnId="{C3F7FF3F-259A-7741-81CF-210215279424}">
      <dgm:prSet/>
      <dgm:spPr/>
      <dgm:t>
        <a:bodyPr/>
        <a:lstStyle/>
        <a:p>
          <a:endParaRPr lang="en-US"/>
        </a:p>
      </dgm:t>
    </dgm:pt>
    <dgm:pt modelId="{904B1FBE-BBF4-D749-A382-80DB11D2FF6F}">
      <dgm:prSet phldrT="[Text]"/>
      <dgm:spPr/>
      <dgm:t>
        <a:bodyPr/>
        <a:lstStyle/>
        <a:p>
          <a:r>
            <a:rPr lang="en-US" dirty="0" smtClean="0"/>
            <a:t>Effectiveness</a:t>
          </a:r>
        </a:p>
      </dgm:t>
    </dgm:pt>
    <dgm:pt modelId="{4B55F265-E48E-A14E-AF57-84EDD217F61A}" type="parTrans" cxnId="{DEB3D7B2-28AD-B941-A244-CCB0BFB83BA1}">
      <dgm:prSet/>
      <dgm:spPr/>
      <dgm:t>
        <a:bodyPr/>
        <a:lstStyle/>
        <a:p>
          <a:endParaRPr lang="en-US"/>
        </a:p>
      </dgm:t>
    </dgm:pt>
    <dgm:pt modelId="{7FFA1655-113C-384D-A3C2-D4DEED557D7C}" type="sibTrans" cxnId="{DEB3D7B2-28AD-B941-A244-CCB0BFB83BA1}">
      <dgm:prSet/>
      <dgm:spPr/>
      <dgm:t>
        <a:bodyPr/>
        <a:lstStyle/>
        <a:p>
          <a:endParaRPr lang="en-US"/>
        </a:p>
      </dgm:t>
    </dgm:pt>
    <dgm:pt modelId="{AB9D1D61-29F8-3E40-9C17-CEBDC8BB8AB2}">
      <dgm:prSet phldrT="[Text]"/>
      <dgm:spPr/>
      <dgm:t>
        <a:bodyPr/>
        <a:lstStyle/>
        <a:p>
          <a:r>
            <a:rPr lang="en-US" dirty="0" smtClean="0"/>
            <a:t>Efficiency</a:t>
          </a:r>
          <a:endParaRPr lang="en-US" dirty="0"/>
        </a:p>
      </dgm:t>
    </dgm:pt>
    <dgm:pt modelId="{71D412A3-1FA1-4C41-B788-5A7A2F8ACC0F}" type="parTrans" cxnId="{103610AA-D9F3-2243-891D-3BF3E3910548}">
      <dgm:prSet/>
      <dgm:spPr/>
      <dgm:t>
        <a:bodyPr/>
        <a:lstStyle/>
        <a:p>
          <a:endParaRPr lang="en-US"/>
        </a:p>
      </dgm:t>
    </dgm:pt>
    <dgm:pt modelId="{A53DF338-673F-A74E-A9DA-F9D3506988CC}" type="sibTrans" cxnId="{103610AA-D9F3-2243-891D-3BF3E3910548}">
      <dgm:prSet/>
      <dgm:spPr/>
      <dgm:t>
        <a:bodyPr/>
        <a:lstStyle/>
        <a:p>
          <a:endParaRPr lang="en-US"/>
        </a:p>
      </dgm:t>
    </dgm:pt>
    <dgm:pt modelId="{459429D8-0E7B-2040-81ED-112219189B4D}">
      <dgm:prSet phldrT="[Text]"/>
      <dgm:spPr/>
      <dgm:t>
        <a:bodyPr/>
        <a:lstStyle/>
        <a:p>
          <a:r>
            <a:rPr lang="en-US" dirty="0" smtClean="0"/>
            <a:t>Context completeness</a:t>
          </a:r>
          <a:endParaRPr lang="en-US" dirty="0"/>
        </a:p>
      </dgm:t>
    </dgm:pt>
    <dgm:pt modelId="{FFA5D23E-75DC-6141-8DC3-F0CC7A6A3335}" type="parTrans" cxnId="{5071F70A-9E55-DE4D-A066-2116BA9DBA7F}">
      <dgm:prSet/>
      <dgm:spPr/>
      <dgm:t>
        <a:bodyPr/>
        <a:lstStyle/>
        <a:p>
          <a:endParaRPr lang="en-US"/>
        </a:p>
      </dgm:t>
    </dgm:pt>
    <dgm:pt modelId="{9CBA6A5E-23E9-AF4D-A5CB-B7001B696885}" type="sibTrans" cxnId="{5071F70A-9E55-DE4D-A066-2116BA9DBA7F}">
      <dgm:prSet/>
      <dgm:spPr/>
      <dgm:t>
        <a:bodyPr/>
        <a:lstStyle/>
        <a:p>
          <a:endParaRPr lang="en-US"/>
        </a:p>
      </dgm:t>
    </dgm:pt>
    <dgm:pt modelId="{AF414ABB-FF5D-DA42-8A75-52449F981D72}">
      <dgm:prSet phldrT="[Text]"/>
      <dgm:spPr/>
      <dgm:t>
        <a:bodyPr/>
        <a:lstStyle/>
        <a:p>
          <a:r>
            <a:rPr lang="en-US" dirty="0" smtClean="0"/>
            <a:t>Satisfaction</a:t>
          </a:r>
          <a:endParaRPr lang="en-US" dirty="0"/>
        </a:p>
      </dgm:t>
    </dgm:pt>
    <dgm:pt modelId="{A872BCF8-DAFE-FB4B-913D-03B6AAC1D996}" type="parTrans" cxnId="{87B44DE9-CECC-124E-B5E6-6B119D0A6B28}">
      <dgm:prSet/>
      <dgm:spPr/>
      <dgm:t>
        <a:bodyPr/>
        <a:lstStyle/>
        <a:p>
          <a:endParaRPr lang="en-US"/>
        </a:p>
      </dgm:t>
    </dgm:pt>
    <dgm:pt modelId="{1544B1E3-085E-4A41-94AA-3DA516AB32A0}" type="sibTrans" cxnId="{87B44DE9-CECC-124E-B5E6-6B119D0A6B28}">
      <dgm:prSet/>
      <dgm:spPr/>
      <dgm:t>
        <a:bodyPr/>
        <a:lstStyle/>
        <a:p>
          <a:endParaRPr lang="en-US"/>
        </a:p>
      </dgm:t>
    </dgm:pt>
    <dgm:pt modelId="{681C997C-3CC0-404B-93A3-03E8E185B3CB}">
      <dgm:prSet phldrT="[Text]"/>
      <dgm:spPr/>
      <dgm:t>
        <a:bodyPr/>
        <a:lstStyle/>
        <a:p>
          <a:r>
            <a:rPr lang="en-US" dirty="0" smtClean="0"/>
            <a:t>Freedom from risk</a:t>
          </a:r>
          <a:endParaRPr lang="en-US" dirty="0"/>
        </a:p>
      </dgm:t>
    </dgm:pt>
    <dgm:pt modelId="{C6B3C222-2D2A-E146-AEE9-5ABC8AAC87C6}" type="parTrans" cxnId="{6F7D2A1C-8614-6D4F-B294-5698D8E31BBE}">
      <dgm:prSet/>
      <dgm:spPr/>
      <dgm:t>
        <a:bodyPr/>
        <a:lstStyle/>
        <a:p>
          <a:endParaRPr lang="en-US"/>
        </a:p>
      </dgm:t>
    </dgm:pt>
    <dgm:pt modelId="{E6E0BC3B-2C31-AF47-A958-C67099001E51}" type="sibTrans" cxnId="{6F7D2A1C-8614-6D4F-B294-5698D8E31BBE}">
      <dgm:prSet/>
      <dgm:spPr/>
      <dgm:t>
        <a:bodyPr/>
        <a:lstStyle/>
        <a:p>
          <a:endParaRPr lang="en-US"/>
        </a:p>
      </dgm:t>
    </dgm:pt>
    <dgm:pt modelId="{A8FD38FA-ADE5-DA42-BC52-1D0755D3E01A}">
      <dgm:prSet phldrT="[Text]"/>
      <dgm:spPr/>
      <dgm:t>
        <a:bodyPr/>
        <a:lstStyle/>
        <a:p>
          <a:r>
            <a:rPr lang="en-US" dirty="0" smtClean="0"/>
            <a:t>Context coverage</a:t>
          </a:r>
          <a:endParaRPr lang="en-US" dirty="0"/>
        </a:p>
      </dgm:t>
    </dgm:pt>
    <dgm:pt modelId="{D19C856B-F7BB-7546-AE50-00835F939338}" type="parTrans" cxnId="{1BFD37EB-AB01-D54F-95E7-225EF9007DA5}">
      <dgm:prSet/>
      <dgm:spPr/>
      <dgm:t>
        <a:bodyPr/>
        <a:lstStyle/>
        <a:p>
          <a:endParaRPr lang="en-US"/>
        </a:p>
      </dgm:t>
    </dgm:pt>
    <dgm:pt modelId="{64F39208-8DC5-9B47-BC3B-2FA720AEAB65}" type="sibTrans" cxnId="{1BFD37EB-AB01-D54F-95E7-225EF9007DA5}">
      <dgm:prSet/>
      <dgm:spPr/>
      <dgm:t>
        <a:bodyPr/>
        <a:lstStyle/>
        <a:p>
          <a:endParaRPr lang="en-US"/>
        </a:p>
      </dgm:t>
    </dgm:pt>
    <dgm:pt modelId="{2D957670-4405-B445-907A-D5D469AB5E79}">
      <dgm:prSet phldrT="[Text]"/>
      <dgm:spPr/>
      <dgm:t>
        <a:bodyPr/>
        <a:lstStyle/>
        <a:p>
          <a:r>
            <a:rPr lang="en-US" dirty="0" smtClean="0"/>
            <a:t>Flexibility</a:t>
          </a:r>
          <a:endParaRPr lang="en-US" dirty="0"/>
        </a:p>
      </dgm:t>
    </dgm:pt>
    <dgm:pt modelId="{CEFD8969-2A72-E840-9DF5-C4D38AE7D7DA}" type="parTrans" cxnId="{73E8C6BB-D06B-2642-876E-C5CC413917DC}">
      <dgm:prSet/>
      <dgm:spPr/>
      <dgm:t>
        <a:bodyPr/>
        <a:lstStyle/>
        <a:p>
          <a:endParaRPr lang="en-US"/>
        </a:p>
      </dgm:t>
    </dgm:pt>
    <dgm:pt modelId="{586FDA1E-B750-724F-8195-E59496292A60}" type="sibTrans" cxnId="{73E8C6BB-D06B-2642-876E-C5CC413917DC}">
      <dgm:prSet/>
      <dgm:spPr/>
      <dgm:t>
        <a:bodyPr/>
        <a:lstStyle/>
        <a:p>
          <a:endParaRPr lang="en-US"/>
        </a:p>
      </dgm:t>
    </dgm:pt>
    <dgm:pt modelId="{2E088007-FE25-6A4E-837B-422DACC7A8A2}">
      <dgm:prSet phldrT="[Text]"/>
      <dgm:spPr/>
      <dgm:t>
        <a:bodyPr/>
        <a:lstStyle/>
        <a:p>
          <a:r>
            <a:rPr lang="en-US" dirty="0" smtClean="0"/>
            <a:t>Usefulness</a:t>
          </a:r>
          <a:endParaRPr lang="en-US" dirty="0"/>
        </a:p>
      </dgm:t>
    </dgm:pt>
    <dgm:pt modelId="{A81C5DD5-813F-C14D-AE60-4FE864ABA6A8}" type="parTrans" cxnId="{07DE5FF9-82E8-E646-A2C1-3254EE3CBCFC}">
      <dgm:prSet/>
      <dgm:spPr/>
      <dgm:t>
        <a:bodyPr/>
        <a:lstStyle/>
        <a:p>
          <a:endParaRPr lang="en-US"/>
        </a:p>
      </dgm:t>
    </dgm:pt>
    <dgm:pt modelId="{B2D2C5E2-5D4F-9F4A-86F1-B49811E7F480}" type="sibTrans" cxnId="{07DE5FF9-82E8-E646-A2C1-3254EE3CBCFC}">
      <dgm:prSet/>
      <dgm:spPr/>
      <dgm:t>
        <a:bodyPr/>
        <a:lstStyle/>
        <a:p>
          <a:endParaRPr lang="en-US"/>
        </a:p>
      </dgm:t>
    </dgm:pt>
    <dgm:pt modelId="{CBAC41DF-A003-0747-A049-9AF83D73613E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62015BAD-1169-D045-88C0-2A9FC7716B28}" type="parTrans" cxnId="{A8CFEE63-7460-534F-8B5D-AF4ED13DA1A0}">
      <dgm:prSet/>
      <dgm:spPr/>
      <dgm:t>
        <a:bodyPr/>
        <a:lstStyle/>
        <a:p>
          <a:endParaRPr lang="en-US"/>
        </a:p>
      </dgm:t>
    </dgm:pt>
    <dgm:pt modelId="{6449DA3C-A048-F34D-AAC4-266E46B2D4D6}" type="sibTrans" cxnId="{A8CFEE63-7460-534F-8B5D-AF4ED13DA1A0}">
      <dgm:prSet/>
      <dgm:spPr/>
      <dgm:t>
        <a:bodyPr/>
        <a:lstStyle/>
        <a:p>
          <a:endParaRPr lang="en-US"/>
        </a:p>
      </dgm:t>
    </dgm:pt>
    <dgm:pt modelId="{27331163-9701-E645-913E-CD4E957FB734}">
      <dgm:prSet phldrT="[Text]"/>
      <dgm:spPr/>
      <dgm:t>
        <a:bodyPr/>
        <a:lstStyle/>
        <a:p>
          <a:r>
            <a:rPr lang="en-US" dirty="0" smtClean="0"/>
            <a:t>Pleasure</a:t>
          </a:r>
          <a:endParaRPr lang="en-US" dirty="0"/>
        </a:p>
      </dgm:t>
    </dgm:pt>
    <dgm:pt modelId="{F5EDE2F2-B8A0-424B-939C-DA4673B0C4C5}" type="parTrans" cxnId="{E8AFBBA5-F498-BB46-B9DB-F46BFA9F7EBC}">
      <dgm:prSet/>
      <dgm:spPr/>
      <dgm:t>
        <a:bodyPr/>
        <a:lstStyle/>
        <a:p>
          <a:endParaRPr lang="en-US"/>
        </a:p>
      </dgm:t>
    </dgm:pt>
    <dgm:pt modelId="{29FD6B58-5DA7-7849-AA40-4BE2346F3AF1}" type="sibTrans" cxnId="{E8AFBBA5-F498-BB46-B9DB-F46BFA9F7EBC}">
      <dgm:prSet/>
      <dgm:spPr/>
      <dgm:t>
        <a:bodyPr/>
        <a:lstStyle/>
        <a:p>
          <a:endParaRPr lang="en-US"/>
        </a:p>
      </dgm:t>
    </dgm:pt>
    <dgm:pt modelId="{9E6533FA-5549-684A-84B5-2D56B4FFF3BF}">
      <dgm:prSet phldrT="[Text]"/>
      <dgm:spPr/>
      <dgm:t>
        <a:bodyPr/>
        <a:lstStyle/>
        <a:p>
          <a:r>
            <a:rPr lang="en-US" dirty="0" smtClean="0"/>
            <a:t>Comfort</a:t>
          </a:r>
          <a:endParaRPr lang="en-US" dirty="0"/>
        </a:p>
      </dgm:t>
    </dgm:pt>
    <dgm:pt modelId="{10B1452E-BD76-AD43-A84B-E7AFC7B9F86A}" type="parTrans" cxnId="{DD128DD3-7BEE-BF4F-80D7-E46011B046A2}">
      <dgm:prSet/>
      <dgm:spPr/>
      <dgm:t>
        <a:bodyPr/>
        <a:lstStyle/>
        <a:p>
          <a:endParaRPr lang="en-US"/>
        </a:p>
      </dgm:t>
    </dgm:pt>
    <dgm:pt modelId="{59FF25E7-CD4C-DF4F-9804-348CBAAEB081}" type="sibTrans" cxnId="{DD128DD3-7BEE-BF4F-80D7-E46011B046A2}">
      <dgm:prSet/>
      <dgm:spPr/>
      <dgm:t>
        <a:bodyPr/>
        <a:lstStyle/>
        <a:p>
          <a:endParaRPr lang="en-US"/>
        </a:p>
      </dgm:t>
    </dgm:pt>
    <dgm:pt modelId="{7E9DD32E-1C6B-F542-85DE-B08239306C78}">
      <dgm:prSet phldrT="[Text]"/>
      <dgm:spPr/>
      <dgm:t>
        <a:bodyPr/>
        <a:lstStyle/>
        <a:p>
          <a:r>
            <a:rPr lang="en-US" dirty="0" smtClean="0"/>
            <a:t>Economic risk</a:t>
          </a:r>
          <a:endParaRPr lang="en-US" dirty="0"/>
        </a:p>
      </dgm:t>
    </dgm:pt>
    <dgm:pt modelId="{EB396982-8522-434B-8093-22C26EA503EF}" type="parTrans" cxnId="{69209AF7-8F37-CC43-B270-A8828374CFC0}">
      <dgm:prSet/>
      <dgm:spPr/>
      <dgm:t>
        <a:bodyPr/>
        <a:lstStyle/>
        <a:p>
          <a:endParaRPr lang="en-US"/>
        </a:p>
      </dgm:t>
    </dgm:pt>
    <dgm:pt modelId="{5D2A93C6-CC3E-7A47-9461-0129C457BD2E}" type="sibTrans" cxnId="{69209AF7-8F37-CC43-B270-A8828374CFC0}">
      <dgm:prSet/>
      <dgm:spPr/>
      <dgm:t>
        <a:bodyPr/>
        <a:lstStyle/>
        <a:p>
          <a:endParaRPr lang="en-US"/>
        </a:p>
      </dgm:t>
    </dgm:pt>
    <dgm:pt modelId="{66E1B8D4-9FC5-1C48-85BC-D0B499B401DA}">
      <dgm:prSet phldrT="[Text]"/>
      <dgm:spPr/>
      <dgm:t>
        <a:bodyPr/>
        <a:lstStyle/>
        <a:p>
          <a:r>
            <a:rPr lang="en-US" dirty="0" smtClean="0"/>
            <a:t>Health and Safety risk</a:t>
          </a:r>
          <a:endParaRPr lang="en-US" dirty="0"/>
        </a:p>
      </dgm:t>
    </dgm:pt>
    <dgm:pt modelId="{CC4AF2FD-DDF0-714E-8315-1F2B653BD9A2}" type="parTrans" cxnId="{7070F4E3-9B8E-7545-BACC-0680F667C4D2}">
      <dgm:prSet/>
      <dgm:spPr/>
      <dgm:t>
        <a:bodyPr/>
        <a:lstStyle/>
        <a:p>
          <a:endParaRPr lang="en-US"/>
        </a:p>
      </dgm:t>
    </dgm:pt>
    <dgm:pt modelId="{9DBC17B3-018A-D240-A707-AAA33FE11133}" type="sibTrans" cxnId="{7070F4E3-9B8E-7545-BACC-0680F667C4D2}">
      <dgm:prSet/>
      <dgm:spPr/>
      <dgm:t>
        <a:bodyPr/>
        <a:lstStyle/>
        <a:p>
          <a:endParaRPr lang="en-US"/>
        </a:p>
      </dgm:t>
    </dgm:pt>
    <dgm:pt modelId="{28442A21-7C22-954A-B4F7-D15167CA9450}">
      <dgm:prSet phldrT="[Text]"/>
      <dgm:spPr/>
      <dgm:t>
        <a:bodyPr/>
        <a:lstStyle/>
        <a:p>
          <a:r>
            <a:rPr lang="en-US" dirty="0" smtClean="0"/>
            <a:t>Environmental risk</a:t>
          </a:r>
          <a:endParaRPr lang="en-US" dirty="0"/>
        </a:p>
      </dgm:t>
    </dgm:pt>
    <dgm:pt modelId="{FC981560-EB53-904A-8453-0313A5A724C1}" type="parTrans" cxnId="{6287DE29-C568-4A4D-BCB0-BF9A6492E575}">
      <dgm:prSet/>
      <dgm:spPr/>
      <dgm:t>
        <a:bodyPr/>
        <a:lstStyle/>
        <a:p>
          <a:endParaRPr lang="en-US"/>
        </a:p>
      </dgm:t>
    </dgm:pt>
    <dgm:pt modelId="{F863C033-22E5-5B4B-8B63-0346C25F3983}" type="sibTrans" cxnId="{6287DE29-C568-4A4D-BCB0-BF9A6492E575}">
      <dgm:prSet/>
      <dgm:spPr/>
      <dgm:t>
        <a:bodyPr/>
        <a:lstStyle/>
        <a:p>
          <a:endParaRPr lang="en-US"/>
        </a:p>
      </dgm:t>
    </dgm:pt>
    <dgm:pt modelId="{5347CA85-9950-BF4E-AE7C-E3F0BFBB6D68}" type="pres">
      <dgm:prSet presAssocID="{031A290D-3AAA-5F44-A928-29CFC61BFD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794C7D1-75D9-414F-B0BC-921839C2AD54}" type="pres">
      <dgm:prSet presAssocID="{E3979BBF-87A5-744D-8FCC-571974975FBC}" presName="hierRoot1" presStyleCnt="0">
        <dgm:presLayoutVars>
          <dgm:hierBranch val="init"/>
        </dgm:presLayoutVars>
      </dgm:prSet>
      <dgm:spPr/>
    </dgm:pt>
    <dgm:pt modelId="{8627F1C2-0FFD-5A4F-A874-1086F37729C8}" type="pres">
      <dgm:prSet presAssocID="{E3979BBF-87A5-744D-8FCC-571974975FBC}" presName="rootComposite1" presStyleCnt="0"/>
      <dgm:spPr/>
    </dgm:pt>
    <dgm:pt modelId="{55EC81D8-E222-8341-B655-3F7F20F60AF2}" type="pres">
      <dgm:prSet presAssocID="{E3979BBF-87A5-744D-8FCC-571974975F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B6FB2-B6A8-1842-B815-AB4D81BC88B2}" type="pres">
      <dgm:prSet presAssocID="{E3979BBF-87A5-744D-8FCC-571974975FB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9346F37-E11A-8344-8DB3-CAF80B452468}" type="pres">
      <dgm:prSet presAssocID="{E3979BBF-87A5-744D-8FCC-571974975FBC}" presName="hierChild2" presStyleCnt="0"/>
      <dgm:spPr/>
    </dgm:pt>
    <dgm:pt modelId="{3A5DCF50-12D8-A140-8710-95B25E58CFD0}" type="pres">
      <dgm:prSet presAssocID="{4B55F265-E48E-A14E-AF57-84EDD217F61A}" presName="Name37" presStyleLbl="parChTrans1D2" presStyleIdx="0" presStyleCnt="5"/>
      <dgm:spPr/>
      <dgm:t>
        <a:bodyPr/>
        <a:lstStyle/>
        <a:p>
          <a:endParaRPr lang="en-US"/>
        </a:p>
      </dgm:t>
    </dgm:pt>
    <dgm:pt modelId="{5E90256F-F8AB-484C-AE3B-C32C42A29D57}" type="pres">
      <dgm:prSet presAssocID="{904B1FBE-BBF4-D749-A382-80DB11D2FF6F}" presName="hierRoot2" presStyleCnt="0">
        <dgm:presLayoutVars>
          <dgm:hierBranch val="init"/>
        </dgm:presLayoutVars>
      </dgm:prSet>
      <dgm:spPr/>
    </dgm:pt>
    <dgm:pt modelId="{A1EE6A92-AFFF-E346-8368-E71505CE441F}" type="pres">
      <dgm:prSet presAssocID="{904B1FBE-BBF4-D749-A382-80DB11D2FF6F}" presName="rootComposite" presStyleCnt="0"/>
      <dgm:spPr/>
    </dgm:pt>
    <dgm:pt modelId="{1C4771EA-D167-3742-85A6-4C3EDB5BAC8C}" type="pres">
      <dgm:prSet presAssocID="{904B1FBE-BBF4-D749-A382-80DB11D2FF6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EAEC81-D9A4-E74A-9AFC-4A764F4D17C2}" type="pres">
      <dgm:prSet presAssocID="{904B1FBE-BBF4-D749-A382-80DB11D2FF6F}" presName="rootConnector" presStyleLbl="node2" presStyleIdx="0" presStyleCnt="5"/>
      <dgm:spPr/>
      <dgm:t>
        <a:bodyPr/>
        <a:lstStyle/>
        <a:p>
          <a:endParaRPr lang="en-US"/>
        </a:p>
      </dgm:t>
    </dgm:pt>
    <dgm:pt modelId="{6A0BBEFE-144F-DF42-8C99-2267B44885C4}" type="pres">
      <dgm:prSet presAssocID="{904B1FBE-BBF4-D749-A382-80DB11D2FF6F}" presName="hierChild4" presStyleCnt="0"/>
      <dgm:spPr/>
    </dgm:pt>
    <dgm:pt modelId="{9257DDF3-9780-9145-B0CD-C4166E4BA7A0}" type="pres">
      <dgm:prSet presAssocID="{904B1FBE-BBF4-D749-A382-80DB11D2FF6F}" presName="hierChild5" presStyleCnt="0"/>
      <dgm:spPr/>
    </dgm:pt>
    <dgm:pt modelId="{AD5B53F3-5BD1-F047-BD51-CCDD53139850}" type="pres">
      <dgm:prSet presAssocID="{71D412A3-1FA1-4C41-B788-5A7A2F8ACC0F}" presName="Name37" presStyleLbl="parChTrans1D2" presStyleIdx="1" presStyleCnt="5"/>
      <dgm:spPr/>
      <dgm:t>
        <a:bodyPr/>
        <a:lstStyle/>
        <a:p>
          <a:endParaRPr lang="en-US"/>
        </a:p>
      </dgm:t>
    </dgm:pt>
    <dgm:pt modelId="{761BE3A5-1D08-5842-8FDC-886EDE607E36}" type="pres">
      <dgm:prSet presAssocID="{AB9D1D61-29F8-3E40-9C17-CEBDC8BB8AB2}" presName="hierRoot2" presStyleCnt="0">
        <dgm:presLayoutVars>
          <dgm:hierBranch val="init"/>
        </dgm:presLayoutVars>
      </dgm:prSet>
      <dgm:spPr/>
    </dgm:pt>
    <dgm:pt modelId="{AB38DBA1-AA83-064D-B536-2FE753847817}" type="pres">
      <dgm:prSet presAssocID="{AB9D1D61-29F8-3E40-9C17-CEBDC8BB8AB2}" presName="rootComposite" presStyleCnt="0"/>
      <dgm:spPr/>
    </dgm:pt>
    <dgm:pt modelId="{4162A628-5360-DF42-A610-0A0C80E9EB98}" type="pres">
      <dgm:prSet presAssocID="{AB9D1D61-29F8-3E40-9C17-CEBDC8BB8AB2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038BE9-8093-974C-8137-B32D0BBAD815}" type="pres">
      <dgm:prSet presAssocID="{AB9D1D61-29F8-3E40-9C17-CEBDC8BB8AB2}" presName="rootConnector" presStyleLbl="node2" presStyleIdx="1" presStyleCnt="5"/>
      <dgm:spPr/>
      <dgm:t>
        <a:bodyPr/>
        <a:lstStyle/>
        <a:p>
          <a:endParaRPr lang="en-US"/>
        </a:p>
      </dgm:t>
    </dgm:pt>
    <dgm:pt modelId="{68C93526-0E94-5B45-ACAA-566E2EEDE40D}" type="pres">
      <dgm:prSet presAssocID="{AB9D1D61-29F8-3E40-9C17-CEBDC8BB8AB2}" presName="hierChild4" presStyleCnt="0"/>
      <dgm:spPr/>
    </dgm:pt>
    <dgm:pt modelId="{DB9C211F-864F-B941-9705-8E69320C8862}" type="pres">
      <dgm:prSet presAssocID="{AB9D1D61-29F8-3E40-9C17-CEBDC8BB8AB2}" presName="hierChild5" presStyleCnt="0"/>
      <dgm:spPr/>
    </dgm:pt>
    <dgm:pt modelId="{FC491225-D9FB-DB47-AC89-91E69B759FB6}" type="pres">
      <dgm:prSet presAssocID="{A872BCF8-DAFE-FB4B-913D-03B6AAC1D99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E078FA9-666D-3F49-8291-61A329DF28BF}" type="pres">
      <dgm:prSet presAssocID="{AF414ABB-FF5D-DA42-8A75-52449F981D72}" presName="hierRoot2" presStyleCnt="0">
        <dgm:presLayoutVars>
          <dgm:hierBranch val="init"/>
        </dgm:presLayoutVars>
      </dgm:prSet>
      <dgm:spPr/>
    </dgm:pt>
    <dgm:pt modelId="{675D403E-A92E-6C4B-A96A-9AFA81E1C298}" type="pres">
      <dgm:prSet presAssocID="{AF414ABB-FF5D-DA42-8A75-52449F981D72}" presName="rootComposite" presStyleCnt="0"/>
      <dgm:spPr/>
    </dgm:pt>
    <dgm:pt modelId="{9A069676-7A52-7445-8001-3C6F99DE2565}" type="pres">
      <dgm:prSet presAssocID="{AF414ABB-FF5D-DA42-8A75-52449F981D72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282518-844F-1E42-8D8E-8E2D0E8D5123}" type="pres">
      <dgm:prSet presAssocID="{AF414ABB-FF5D-DA42-8A75-52449F981D72}" presName="rootConnector" presStyleLbl="node2" presStyleIdx="2" presStyleCnt="5"/>
      <dgm:spPr/>
      <dgm:t>
        <a:bodyPr/>
        <a:lstStyle/>
        <a:p>
          <a:endParaRPr lang="en-US"/>
        </a:p>
      </dgm:t>
    </dgm:pt>
    <dgm:pt modelId="{D935B350-BAC5-6F41-ACBC-5FAC4A9B81FA}" type="pres">
      <dgm:prSet presAssocID="{AF414ABB-FF5D-DA42-8A75-52449F981D72}" presName="hierChild4" presStyleCnt="0"/>
      <dgm:spPr/>
    </dgm:pt>
    <dgm:pt modelId="{6E675DB5-93F1-EA44-9DB2-C9B7E30F0293}" type="pres">
      <dgm:prSet presAssocID="{A81C5DD5-813F-C14D-AE60-4FE864ABA6A8}" presName="Name37" presStyleLbl="parChTrans1D3" presStyleIdx="0" presStyleCnt="9"/>
      <dgm:spPr/>
      <dgm:t>
        <a:bodyPr/>
        <a:lstStyle/>
        <a:p>
          <a:endParaRPr lang="en-US"/>
        </a:p>
      </dgm:t>
    </dgm:pt>
    <dgm:pt modelId="{8DBD5027-89C4-8044-9309-AD635824B981}" type="pres">
      <dgm:prSet presAssocID="{2E088007-FE25-6A4E-837B-422DACC7A8A2}" presName="hierRoot2" presStyleCnt="0">
        <dgm:presLayoutVars>
          <dgm:hierBranch val="init"/>
        </dgm:presLayoutVars>
      </dgm:prSet>
      <dgm:spPr/>
    </dgm:pt>
    <dgm:pt modelId="{614C9F66-4A2E-3643-9508-4E5A00D946C0}" type="pres">
      <dgm:prSet presAssocID="{2E088007-FE25-6A4E-837B-422DACC7A8A2}" presName="rootComposite" presStyleCnt="0"/>
      <dgm:spPr/>
    </dgm:pt>
    <dgm:pt modelId="{7372B770-C8D4-8F4B-B994-EA2F99D996C2}" type="pres">
      <dgm:prSet presAssocID="{2E088007-FE25-6A4E-837B-422DACC7A8A2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A1742-38F9-7146-B969-0E00D8C17464}" type="pres">
      <dgm:prSet presAssocID="{2E088007-FE25-6A4E-837B-422DACC7A8A2}" presName="rootConnector" presStyleLbl="node3" presStyleIdx="0" presStyleCnt="9"/>
      <dgm:spPr/>
      <dgm:t>
        <a:bodyPr/>
        <a:lstStyle/>
        <a:p>
          <a:endParaRPr lang="en-US"/>
        </a:p>
      </dgm:t>
    </dgm:pt>
    <dgm:pt modelId="{63F2A0AD-E60C-2246-8F69-67E0514ED71F}" type="pres">
      <dgm:prSet presAssocID="{2E088007-FE25-6A4E-837B-422DACC7A8A2}" presName="hierChild4" presStyleCnt="0"/>
      <dgm:spPr/>
    </dgm:pt>
    <dgm:pt modelId="{EEA429D1-31A7-AD4A-9C38-0B7FE7A23701}" type="pres">
      <dgm:prSet presAssocID="{2E088007-FE25-6A4E-837B-422DACC7A8A2}" presName="hierChild5" presStyleCnt="0"/>
      <dgm:spPr/>
    </dgm:pt>
    <dgm:pt modelId="{863B9A29-8059-C34B-96C0-97805D65B16F}" type="pres">
      <dgm:prSet presAssocID="{62015BAD-1169-D045-88C0-2A9FC7716B28}" presName="Name37" presStyleLbl="parChTrans1D3" presStyleIdx="1" presStyleCnt="9"/>
      <dgm:spPr/>
      <dgm:t>
        <a:bodyPr/>
        <a:lstStyle/>
        <a:p>
          <a:endParaRPr lang="en-US"/>
        </a:p>
      </dgm:t>
    </dgm:pt>
    <dgm:pt modelId="{4C94C834-5207-E04B-8C04-68B19CC0BC83}" type="pres">
      <dgm:prSet presAssocID="{CBAC41DF-A003-0747-A049-9AF83D73613E}" presName="hierRoot2" presStyleCnt="0">
        <dgm:presLayoutVars>
          <dgm:hierBranch val="init"/>
        </dgm:presLayoutVars>
      </dgm:prSet>
      <dgm:spPr/>
    </dgm:pt>
    <dgm:pt modelId="{816605DE-9767-9D45-B626-9089A080CDE5}" type="pres">
      <dgm:prSet presAssocID="{CBAC41DF-A003-0747-A049-9AF83D73613E}" presName="rootComposite" presStyleCnt="0"/>
      <dgm:spPr/>
    </dgm:pt>
    <dgm:pt modelId="{04270F41-4B17-8948-8DFB-144B934047C1}" type="pres">
      <dgm:prSet presAssocID="{CBAC41DF-A003-0747-A049-9AF83D73613E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1C84E4-504D-A246-AADD-C58EBB4DB0BD}" type="pres">
      <dgm:prSet presAssocID="{CBAC41DF-A003-0747-A049-9AF83D73613E}" presName="rootConnector" presStyleLbl="node3" presStyleIdx="1" presStyleCnt="9"/>
      <dgm:spPr/>
      <dgm:t>
        <a:bodyPr/>
        <a:lstStyle/>
        <a:p>
          <a:endParaRPr lang="en-US"/>
        </a:p>
      </dgm:t>
    </dgm:pt>
    <dgm:pt modelId="{D378B522-8E18-0848-B683-3CFD1341594A}" type="pres">
      <dgm:prSet presAssocID="{CBAC41DF-A003-0747-A049-9AF83D73613E}" presName="hierChild4" presStyleCnt="0"/>
      <dgm:spPr/>
    </dgm:pt>
    <dgm:pt modelId="{35DAC0B1-BDC5-0747-8936-1FC91A8D0F8B}" type="pres">
      <dgm:prSet presAssocID="{CBAC41DF-A003-0747-A049-9AF83D73613E}" presName="hierChild5" presStyleCnt="0"/>
      <dgm:spPr/>
    </dgm:pt>
    <dgm:pt modelId="{6163B88C-E0A9-F74F-AF91-1D84A035B5A1}" type="pres">
      <dgm:prSet presAssocID="{F5EDE2F2-B8A0-424B-939C-DA4673B0C4C5}" presName="Name37" presStyleLbl="parChTrans1D3" presStyleIdx="2" presStyleCnt="9"/>
      <dgm:spPr/>
      <dgm:t>
        <a:bodyPr/>
        <a:lstStyle/>
        <a:p>
          <a:endParaRPr lang="en-US"/>
        </a:p>
      </dgm:t>
    </dgm:pt>
    <dgm:pt modelId="{A5D3A8F7-B14E-7C48-9EF1-C703D5358FC2}" type="pres">
      <dgm:prSet presAssocID="{27331163-9701-E645-913E-CD4E957FB734}" presName="hierRoot2" presStyleCnt="0">
        <dgm:presLayoutVars>
          <dgm:hierBranch val="init"/>
        </dgm:presLayoutVars>
      </dgm:prSet>
      <dgm:spPr/>
    </dgm:pt>
    <dgm:pt modelId="{2BD95A44-0D19-4A4D-A2E6-E0245D7A57A3}" type="pres">
      <dgm:prSet presAssocID="{27331163-9701-E645-913E-CD4E957FB734}" presName="rootComposite" presStyleCnt="0"/>
      <dgm:spPr/>
    </dgm:pt>
    <dgm:pt modelId="{5424737D-A5F7-FB40-A30E-1D753D234D2E}" type="pres">
      <dgm:prSet presAssocID="{27331163-9701-E645-913E-CD4E957FB734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9DCF55-0AD3-5747-819D-A83C9C7B7FC1}" type="pres">
      <dgm:prSet presAssocID="{27331163-9701-E645-913E-CD4E957FB734}" presName="rootConnector" presStyleLbl="node3" presStyleIdx="2" presStyleCnt="9"/>
      <dgm:spPr/>
      <dgm:t>
        <a:bodyPr/>
        <a:lstStyle/>
        <a:p>
          <a:endParaRPr lang="en-US"/>
        </a:p>
      </dgm:t>
    </dgm:pt>
    <dgm:pt modelId="{21588246-A967-FB40-A4FE-3ED4A3A670D0}" type="pres">
      <dgm:prSet presAssocID="{27331163-9701-E645-913E-CD4E957FB734}" presName="hierChild4" presStyleCnt="0"/>
      <dgm:spPr/>
    </dgm:pt>
    <dgm:pt modelId="{EC631FEA-9B1C-164D-A0BB-7B16AB9E7C17}" type="pres">
      <dgm:prSet presAssocID="{27331163-9701-E645-913E-CD4E957FB734}" presName="hierChild5" presStyleCnt="0"/>
      <dgm:spPr/>
    </dgm:pt>
    <dgm:pt modelId="{E37F041A-A36D-2A43-938F-51188AAAE0F9}" type="pres">
      <dgm:prSet presAssocID="{10B1452E-BD76-AD43-A84B-E7AFC7B9F86A}" presName="Name37" presStyleLbl="parChTrans1D3" presStyleIdx="3" presStyleCnt="9"/>
      <dgm:spPr/>
      <dgm:t>
        <a:bodyPr/>
        <a:lstStyle/>
        <a:p>
          <a:endParaRPr lang="en-US"/>
        </a:p>
      </dgm:t>
    </dgm:pt>
    <dgm:pt modelId="{E4C99BE4-06F3-4547-9B06-45E15BB1ED15}" type="pres">
      <dgm:prSet presAssocID="{9E6533FA-5549-684A-84B5-2D56B4FFF3BF}" presName="hierRoot2" presStyleCnt="0">
        <dgm:presLayoutVars>
          <dgm:hierBranch val="init"/>
        </dgm:presLayoutVars>
      </dgm:prSet>
      <dgm:spPr/>
    </dgm:pt>
    <dgm:pt modelId="{8615CFE1-53EE-834B-8FB8-3D9741FA7B4E}" type="pres">
      <dgm:prSet presAssocID="{9E6533FA-5549-684A-84B5-2D56B4FFF3BF}" presName="rootComposite" presStyleCnt="0"/>
      <dgm:spPr/>
    </dgm:pt>
    <dgm:pt modelId="{2D0DEBE3-5E33-CC45-B755-7E8478F9DAA9}" type="pres">
      <dgm:prSet presAssocID="{9E6533FA-5549-684A-84B5-2D56B4FFF3BF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7FFE35-9532-FB4C-B452-F47D70C75A89}" type="pres">
      <dgm:prSet presAssocID="{9E6533FA-5549-684A-84B5-2D56B4FFF3BF}" presName="rootConnector" presStyleLbl="node3" presStyleIdx="3" presStyleCnt="9"/>
      <dgm:spPr/>
      <dgm:t>
        <a:bodyPr/>
        <a:lstStyle/>
        <a:p>
          <a:endParaRPr lang="en-US"/>
        </a:p>
      </dgm:t>
    </dgm:pt>
    <dgm:pt modelId="{4FA720CD-E76C-9947-BA3F-B94CA85D2DBE}" type="pres">
      <dgm:prSet presAssocID="{9E6533FA-5549-684A-84B5-2D56B4FFF3BF}" presName="hierChild4" presStyleCnt="0"/>
      <dgm:spPr/>
    </dgm:pt>
    <dgm:pt modelId="{9597C588-6F81-DF41-BE07-22FCBE879054}" type="pres">
      <dgm:prSet presAssocID="{9E6533FA-5549-684A-84B5-2D56B4FFF3BF}" presName="hierChild5" presStyleCnt="0"/>
      <dgm:spPr/>
    </dgm:pt>
    <dgm:pt modelId="{796FB919-8602-8946-A287-30F1F907ADA7}" type="pres">
      <dgm:prSet presAssocID="{AF414ABB-FF5D-DA42-8A75-52449F981D72}" presName="hierChild5" presStyleCnt="0"/>
      <dgm:spPr/>
    </dgm:pt>
    <dgm:pt modelId="{1B014EB3-7CE0-2F4E-AF12-A4B65CC3AFF4}" type="pres">
      <dgm:prSet presAssocID="{C6B3C222-2D2A-E146-AEE9-5ABC8AAC87C6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513AB2F-383C-3A48-993A-73D9BE8D2ECB}" type="pres">
      <dgm:prSet presAssocID="{681C997C-3CC0-404B-93A3-03E8E185B3CB}" presName="hierRoot2" presStyleCnt="0">
        <dgm:presLayoutVars>
          <dgm:hierBranch val="init"/>
        </dgm:presLayoutVars>
      </dgm:prSet>
      <dgm:spPr/>
    </dgm:pt>
    <dgm:pt modelId="{A2DB2552-B038-C448-8986-5EA0E953FBE1}" type="pres">
      <dgm:prSet presAssocID="{681C997C-3CC0-404B-93A3-03E8E185B3CB}" presName="rootComposite" presStyleCnt="0"/>
      <dgm:spPr/>
    </dgm:pt>
    <dgm:pt modelId="{F087039C-E1BD-144B-A4BB-115742174E5F}" type="pres">
      <dgm:prSet presAssocID="{681C997C-3CC0-404B-93A3-03E8E185B3C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0A8C77-84DC-6149-BF0F-842E6C931B7D}" type="pres">
      <dgm:prSet presAssocID="{681C997C-3CC0-404B-93A3-03E8E185B3CB}" presName="rootConnector" presStyleLbl="node2" presStyleIdx="3" presStyleCnt="5"/>
      <dgm:spPr/>
      <dgm:t>
        <a:bodyPr/>
        <a:lstStyle/>
        <a:p>
          <a:endParaRPr lang="en-US"/>
        </a:p>
      </dgm:t>
    </dgm:pt>
    <dgm:pt modelId="{9E57A561-EA49-0F46-B856-388595686BC8}" type="pres">
      <dgm:prSet presAssocID="{681C997C-3CC0-404B-93A3-03E8E185B3CB}" presName="hierChild4" presStyleCnt="0"/>
      <dgm:spPr/>
    </dgm:pt>
    <dgm:pt modelId="{B97E236C-2F52-A747-A52F-897EB767A973}" type="pres">
      <dgm:prSet presAssocID="{EB396982-8522-434B-8093-22C26EA503EF}" presName="Name37" presStyleLbl="parChTrans1D3" presStyleIdx="4" presStyleCnt="9"/>
      <dgm:spPr/>
      <dgm:t>
        <a:bodyPr/>
        <a:lstStyle/>
        <a:p>
          <a:endParaRPr lang="en-US"/>
        </a:p>
      </dgm:t>
    </dgm:pt>
    <dgm:pt modelId="{971DB222-A74A-5B41-999E-458ABF7C7CDB}" type="pres">
      <dgm:prSet presAssocID="{7E9DD32E-1C6B-F542-85DE-B08239306C78}" presName="hierRoot2" presStyleCnt="0">
        <dgm:presLayoutVars>
          <dgm:hierBranch val="init"/>
        </dgm:presLayoutVars>
      </dgm:prSet>
      <dgm:spPr/>
    </dgm:pt>
    <dgm:pt modelId="{701B8417-712B-8F42-9348-0948F2B86E1E}" type="pres">
      <dgm:prSet presAssocID="{7E9DD32E-1C6B-F542-85DE-B08239306C78}" presName="rootComposite" presStyleCnt="0"/>
      <dgm:spPr/>
    </dgm:pt>
    <dgm:pt modelId="{558432BC-C509-5D4C-9CC6-BC054C06F39C}" type="pres">
      <dgm:prSet presAssocID="{7E9DD32E-1C6B-F542-85DE-B08239306C78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440DD5-821A-B04D-8E06-D379C81F480D}" type="pres">
      <dgm:prSet presAssocID="{7E9DD32E-1C6B-F542-85DE-B08239306C78}" presName="rootConnector" presStyleLbl="node3" presStyleIdx="4" presStyleCnt="9"/>
      <dgm:spPr/>
      <dgm:t>
        <a:bodyPr/>
        <a:lstStyle/>
        <a:p>
          <a:endParaRPr lang="en-US"/>
        </a:p>
      </dgm:t>
    </dgm:pt>
    <dgm:pt modelId="{813BB612-955F-054F-9677-F44F1E45BF1D}" type="pres">
      <dgm:prSet presAssocID="{7E9DD32E-1C6B-F542-85DE-B08239306C78}" presName="hierChild4" presStyleCnt="0"/>
      <dgm:spPr/>
    </dgm:pt>
    <dgm:pt modelId="{847C7836-4E33-5347-B936-C6EE513B1B56}" type="pres">
      <dgm:prSet presAssocID="{7E9DD32E-1C6B-F542-85DE-B08239306C78}" presName="hierChild5" presStyleCnt="0"/>
      <dgm:spPr/>
    </dgm:pt>
    <dgm:pt modelId="{AF52F7DC-ED5B-7C4B-89CC-DF849D15970A}" type="pres">
      <dgm:prSet presAssocID="{CC4AF2FD-DDF0-714E-8315-1F2B653BD9A2}" presName="Name37" presStyleLbl="parChTrans1D3" presStyleIdx="5" presStyleCnt="9"/>
      <dgm:spPr/>
      <dgm:t>
        <a:bodyPr/>
        <a:lstStyle/>
        <a:p>
          <a:endParaRPr lang="en-US"/>
        </a:p>
      </dgm:t>
    </dgm:pt>
    <dgm:pt modelId="{C049DBF4-6257-6D49-9CAD-E429E0ED8430}" type="pres">
      <dgm:prSet presAssocID="{66E1B8D4-9FC5-1C48-85BC-D0B499B401DA}" presName="hierRoot2" presStyleCnt="0">
        <dgm:presLayoutVars>
          <dgm:hierBranch val="init"/>
        </dgm:presLayoutVars>
      </dgm:prSet>
      <dgm:spPr/>
    </dgm:pt>
    <dgm:pt modelId="{DDBAEB3F-451C-6E4C-BBCA-097C2EAE988C}" type="pres">
      <dgm:prSet presAssocID="{66E1B8D4-9FC5-1C48-85BC-D0B499B401DA}" presName="rootComposite" presStyleCnt="0"/>
      <dgm:spPr/>
    </dgm:pt>
    <dgm:pt modelId="{3AA97C40-A876-334D-B414-96CD143D4AE3}" type="pres">
      <dgm:prSet presAssocID="{66E1B8D4-9FC5-1C48-85BC-D0B499B401DA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5BCD8D-9A34-2946-A974-43CE4688C565}" type="pres">
      <dgm:prSet presAssocID="{66E1B8D4-9FC5-1C48-85BC-D0B499B401DA}" presName="rootConnector" presStyleLbl="node3" presStyleIdx="5" presStyleCnt="9"/>
      <dgm:spPr/>
      <dgm:t>
        <a:bodyPr/>
        <a:lstStyle/>
        <a:p>
          <a:endParaRPr lang="en-US"/>
        </a:p>
      </dgm:t>
    </dgm:pt>
    <dgm:pt modelId="{52794DB8-EAAB-354D-908C-FB0120A2EFA0}" type="pres">
      <dgm:prSet presAssocID="{66E1B8D4-9FC5-1C48-85BC-D0B499B401DA}" presName="hierChild4" presStyleCnt="0"/>
      <dgm:spPr/>
    </dgm:pt>
    <dgm:pt modelId="{64B175FC-FA8B-D64E-A4A1-5A3A6E1D40BE}" type="pres">
      <dgm:prSet presAssocID="{66E1B8D4-9FC5-1C48-85BC-D0B499B401DA}" presName="hierChild5" presStyleCnt="0"/>
      <dgm:spPr/>
    </dgm:pt>
    <dgm:pt modelId="{4080118A-73B5-244C-877E-DDF4DC03124A}" type="pres">
      <dgm:prSet presAssocID="{FC981560-EB53-904A-8453-0313A5A724C1}" presName="Name37" presStyleLbl="parChTrans1D3" presStyleIdx="6" presStyleCnt="9"/>
      <dgm:spPr/>
      <dgm:t>
        <a:bodyPr/>
        <a:lstStyle/>
        <a:p>
          <a:endParaRPr lang="en-US"/>
        </a:p>
      </dgm:t>
    </dgm:pt>
    <dgm:pt modelId="{9DC29E54-26C4-4A46-B509-9125F313801F}" type="pres">
      <dgm:prSet presAssocID="{28442A21-7C22-954A-B4F7-D15167CA9450}" presName="hierRoot2" presStyleCnt="0">
        <dgm:presLayoutVars>
          <dgm:hierBranch val="init"/>
        </dgm:presLayoutVars>
      </dgm:prSet>
      <dgm:spPr/>
    </dgm:pt>
    <dgm:pt modelId="{0CED1ED4-39FA-4249-9813-BE9BC4C1E167}" type="pres">
      <dgm:prSet presAssocID="{28442A21-7C22-954A-B4F7-D15167CA9450}" presName="rootComposite" presStyleCnt="0"/>
      <dgm:spPr/>
    </dgm:pt>
    <dgm:pt modelId="{49F741B5-BAD3-504B-B102-CE983C118886}" type="pres">
      <dgm:prSet presAssocID="{28442A21-7C22-954A-B4F7-D15167CA9450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E2E7A-5CC0-DE4C-8B3A-5B5BFA8607E7}" type="pres">
      <dgm:prSet presAssocID="{28442A21-7C22-954A-B4F7-D15167CA9450}" presName="rootConnector" presStyleLbl="node3" presStyleIdx="6" presStyleCnt="9"/>
      <dgm:spPr/>
      <dgm:t>
        <a:bodyPr/>
        <a:lstStyle/>
        <a:p>
          <a:endParaRPr lang="en-US"/>
        </a:p>
      </dgm:t>
    </dgm:pt>
    <dgm:pt modelId="{F1B67DC9-A269-F249-998B-F97493C08F71}" type="pres">
      <dgm:prSet presAssocID="{28442A21-7C22-954A-B4F7-D15167CA9450}" presName="hierChild4" presStyleCnt="0"/>
      <dgm:spPr/>
    </dgm:pt>
    <dgm:pt modelId="{4B774364-2C67-C346-95AD-61A7C160EE2B}" type="pres">
      <dgm:prSet presAssocID="{28442A21-7C22-954A-B4F7-D15167CA9450}" presName="hierChild5" presStyleCnt="0"/>
      <dgm:spPr/>
    </dgm:pt>
    <dgm:pt modelId="{6E415B7D-6AB3-5B47-9559-19C4D76E3B07}" type="pres">
      <dgm:prSet presAssocID="{681C997C-3CC0-404B-93A3-03E8E185B3CB}" presName="hierChild5" presStyleCnt="0"/>
      <dgm:spPr/>
    </dgm:pt>
    <dgm:pt modelId="{08FF6809-1A2E-5A4E-87A7-7A61D6929BF0}" type="pres">
      <dgm:prSet presAssocID="{D19C856B-F7BB-7546-AE50-00835F939338}" presName="Name37" presStyleLbl="parChTrans1D2" presStyleIdx="4" presStyleCnt="5"/>
      <dgm:spPr/>
      <dgm:t>
        <a:bodyPr/>
        <a:lstStyle/>
        <a:p>
          <a:endParaRPr lang="en-US"/>
        </a:p>
      </dgm:t>
    </dgm:pt>
    <dgm:pt modelId="{17FA9B36-030E-464E-B7C9-50C99B63A2C6}" type="pres">
      <dgm:prSet presAssocID="{A8FD38FA-ADE5-DA42-BC52-1D0755D3E01A}" presName="hierRoot2" presStyleCnt="0">
        <dgm:presLayoutVars>
          <dgm:hierBranch val="init"/>
        </dgm:presLayoutVars>
      </dgm:prSet>
      <dgm:spPr/>
    </dgm:pt>
    <dgm:pt modelId="{A17E2DAC-B239-F84F-8AA8-6E3E9A186386}" type="pres">
      <dgm:prSet presAssocID="{A8FD38FA-ADE5-DA42-BC52-1D0755D3E01A}" presName="rootComposite" presStyleCnt="0"/>
      <dgm:spPr/>
    </dgm:pt>
    <dgm:pt modelId="{E208177E-6845-D649-8AF0-6C9BAB4621FF}" type="pres">
      <dgm:prSet presAssocID="{A8FD38FA-ADE5-DA42-BC52-1D0755D3E01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D2AB37-B54C-4741-ADB9-798A4E50DACD}" type="pres">
      <dgm:prSet presAssocID="{A8FD38FA-ADE5-DA42-BC52-1D0755D3E01A}" presName="rootConnector" presStyleLbl="node2" presStyleIdx="4" presStyleCnt="5"/>
      <dgm:spPr/>
      <dgm:t>
        <a:bodyPr/>
        <a:lstStyle/>
        <a:p>
          <a:endParaRPr lang="en-US"/>
        </a:p>
      </dgm:t>
    </dgm:pt>
    <dgm:pt modelId="{9900F7BC-485C-A042-BC85-130B5D5569F2}" type="pres">
      <dgm:prSet presAssocID="{A8FD38FA-ADE5-DA42-BC52-1D0755D3E01A}" presName="hierChild4" presStyleCnt="0"/>
      <dgm:spPr/>
    </dgm:pt>
    <dgm:pt modelId="{7396F54A-227A-6E42-8FD8-02EEEC5BC355}" type="pres">
      <dgm:prSet presAssocID="{FFA5D23E-75DC-6141-8DC3-F0CC7A6A3335}" presName="Name37" presStyleLbl="parChTrans1D3" presStyleIdx="7" presStyleCnt="9"/>
      <dgm:spPr/>
      <dgm:t>
        <a:bodyPr/>
        <a:lstStyle/>
        <a:p>
          <a:endParaRPr lang="en-US"/>
        </a:p>
      </dgm:t>
    </dgm:pt>
    <dgm:pt modelId="{643BE0A2-0778-1349-9A27-055F1CDC23D4}" type="pres">
      <dgm:prSet presAssocID="{459429D8-0E7B-2040-81ED-112219189B4D}" presName="hierRoot2" presStyleCnt="0">
        <dgm:presLayoutVars>
          <dgm:hierBranch val="init"/>
        </dgm:presLayoutVars>
      </dgm:prSet>
      <dgm:spPr/>
    </dgm:pt>
    <dgm:pt modelId="{4DC17FFF-0CA0-9241-82A9-DDA1E2E456C1}" type="pres">
      <dgm:prSet presAssocID="{459429D8-0E7B-2040-81ED-112219189B4D}" presName="rootComposite" presStyleCnt="0"/>
      <dgm:spPr/>
    </dgm:pt>
    <dgm:pt modelId="{DCDA4619-AF3A-7D47-94BF-BEB6FFF404E2}" type="pres">
      <dgm:prSet presAssocID="{459429D8-0E7B-2040-81ED-112219189B4D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FBFCBE-0F8E-AC4C-B077-5BAF68A82CFF}" type="pres">
      <dgm:prSet presAssocID="{459429D8-0E7B-2040-81ED-112219189B4D}" presName="rootConnector" presStyleLbl="node3" presStyleIdx="7" presStyleCnt="9"/>
      <dgm:spPr/>
      <dgm:t>
        <a:bodyPr/>
        <a:lstStyle/>
        <a:p>
          <a:endParaRPr lang="en-US"/>
        </a:p>
      </dgm:t>
    </dgm:pt>
    <dgm:pt modelId="{28102D48-6E38-1D45-9CC7-EB9488A53C8B}" type="pres">
      <dgm:prSet presAssocID="{459429D8-0E7B-2040-81ED-112219189B4D}" presName="hierChild4" presStyleCnt="0"/>
      <dgm:spPr/>
    </dgm:pt>
    <dgm:pt modelId="{D436FC42-82F0-F84B-9F47-DF0C91F6DE33}" type="pres">
      <dgm:prSet presAssocID="{459429D8-0E7B-2040-81ED-112219189B4D}" presName="hierChild5" presStyleCnt="0"/>
      <dgm:spPr/>
    </dgm:pt>
    <dgm:pt modelId="{968FADF9-B69A-304C-AC0D-E1C291BFFF09}" type="pres">
      <dgm:prSet presAssocID="{CEFD8969-2A72-E840-9DF5-C4D38AE7D7DA}" presName="Name37" presStyleLbl="parChTrans1D3" presStyleIdx="8" presStyleCnt="9"/>
      <dgm:spPr/>
      <dgm:t>
        <a:bodyPr/>
        <a:lstStyle/>
        <a:p>
          <a:endParaRPr lang="en-US"/>
        </a:p>
      </dgm:t>
    </dgm:pt>
    <dgm:pt modelId="{BAE9D504-F791-8348-8F00-0B8DEDBED951}" type="pres">
      <dgm:prSet presAssocID="{2D957670-4405-B445-907A-D5D469AB5E79}" presName="hierRoot2" presStyleCnt="0">
        <dgm:presLayoutVars>
          <dgm:hierBranch val="init"/>
        </dgm:presLayoutVars>
      </dgm:prSet>
      <dgm:spPr/>
    </dgm:pt>
    <dgm:pt modelId="{DF548494-BFA6-8147-8C60-AB2505E5DFF9}" type="pres">
      <dgm:prSet presAssocID="{2D957670-4405-B445-907A-D5D469AB5E79}" presName="rootComposite" presStyleCnt="0"/>
      <dgm:spPr/>
    </dgm:pt>
    <dgm:pt modelId="{53688185-078F-634E-ABC7-9DCB50F97B62}" type="pres">
      <dgm:prSet presAssocID="{2D957670-4405-B445-907A-D5D469AB5E79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9B91D-6BAF-4A44-A673-ABBD4117E56E}" type="pres">
      <dgm:prSet presAssocID="{2D957670-4405-B445-907A-D5D469AB5E79}" presName="rootConnector" presStyleLbl="node3" presStyleIdx="8" presStyleCnt="9"/>
      <dgm:spPr/>
      <dgm:t>
        <a:bodyPr/>
        <a:lstStyle/>
        <a:p>
          <a:endParaRPr lang="en-US"/>
        </a:p>
      </dgm:t>
    </dgm:pt>
    <dgm:pt modelId="{71D86522-C2A0-0543-8B29-980D43E7D317}" type="pres">
      <dgm:prSet presAssocID="{2D957670-4405-B445-907A-D5D469AB5E79}" presName="hierChild4" presStyleCnt="0"/>
      <dgm:spPr/>
    </dgm:pt>
    <dgm:pt modelId="{2D7F1685-6FD6-6D40-90F3-A2A735FAAAFF}" type="pres">
      <dgm:prSet presAssocID="{2D957670-4405-B445-907A-D5D469AB5E79}" presName="hierChild5" presStyleCnt="0"/>
      <dgm:spPr/>
    </dgm:pt>
    <dgm:pt modelId="{918F0254-38B9-7243-B808-4DBC7C5B0224}" type="pres">
      <dgm:prSet presAssocID="{A8FD38FA-ADE5-DA42-BC52-1D0755D3E01A}" presName="hierChild5" presStyleCnt="0"/>
      <dgm:spPr/>
    </dgm:pt>
    <dgm:pt modelId="{C08E2D3B-5073-6E4B-BDD7-E52D612E6FE8}" type="pres">
      <dgm:prSet presAssocID="{E3979BBF-87A5-744D-8FCC-571974975FBC}" presName="hierChild3" presStyleCnt="0"/>
      <dgm:spPr/>
    </dgm:pt>
  </dgm:ptLst>
  <dgm:cxnLst>
    <dgm:cxn modelId="{87B44DE9-CECC-124E-B5E6-6B119D0A6B28}" srcId="{E3979BBF-87A5-744D-8FCC-571974975FBC}" destId="{AF414ABB-FF5D-DA42-8A75-52449F981D72}" srcOrd="2" destOrd="0" parTransId="{A872BCF8-DAFE-FB4B-913D-03B6AAC1D996}" sibTransId="{1544B1E3-085E-4A41-94AA-3DA516AB32A0}"/>
    <dgm:cxn modelId="{93DC2852-5AF4-FE4A-9226-09A8BE4F82DA}" type="presOf" srcId="{FC981560-EB53-904A-8453-0313A5A724C1}" destId="{4080118A-73B5-244C-877E-DDF4DC03124A}" srcOrd="0" destOrd="0" presId="urn:microsoft.com/office/officeart/2005/8/layout/orgChart1"/>
    <dgm:cxn modelId="{1C34D709-77F2-B744-9687-BCD9461AE65A}" type="presOf" srcId="{EB396982-8522-434B-8093-22C26EA503EF}" destId="{B97E236C-2F52-A747-A52F-897EB767A973}" srcOrd="0" destOrd="0" presId="urn:microsoft.com/office/officeart/2005/8/layout/orgChart1"/>
    <dgm:cxn modelId="{7691C4DF-5ECB-1642-9015-8F79D141B021}" type="presOf" srcId="{A8FD38FA-ADE5-DA42-BC52-1D0755D3E01A}" destId="{1AD2AB37-B54C-4741-ADB9-798A4E50DACD}" srcOrd="1" destOrd="0" presId="urn:microsoft.com/office/officeart/2005/8/layout/orgChart1"/>
    <dgm:cxn modelId="{E316E523-1275-934B-895D-0064A9E6756E}" type="presOf" srcId="{D19C856B-F7BB-7546-AE50-00835F939338}" destId="{08FF6809-1A2E-5A4E-87A7-7A61D6929BF0}" srcOrd="0" destOrd="0" presId="urn:microsoft.com/office/officeart/2005/8/layout/orgChart1"/>
    <dgm:cxn modelId="{6CF70679-7B7A-5C46-B302-1799C9A477C6}" type="presOf" srcId="{E3979BBF-87A5-744D-8FCC-571974975FBC}" destId="{3A5B6FB2-B6A8-1842-B815-AB4D81BC88B2}" srcOrd="1" destOrd="0" presId="urn:microsoft.com/office/officeart/2005/8/layout/orgChart1"/>
    <dgm:cxn modelId="{D3675C4C-CF8A-D744-9E07-D5E86BA22ECE}" type="presOf" srcId="{904B1FBE-BBF4-D749-A382-80DB11D2FF6F}" destId="{1C4771EA-D167-3742-85A6-4C3EDB5BAC8C}" srcOrd="0" destOrd="0" presId="urn:microsoft.com/office/officeart/2005/8/layout/orgChart1"/>
    <dgm:cxn modelId="{20D5B544-70E5-164F-912F-B92B4BD47702}" type="presOf" srcId="{9E6533FA-5549-684A-84B5-2D56B4FFF3BF}" destId="{CA7FFE35-9532-FB4C-B452-F47D70C75A89}" srcOrd="1" destOrd="0" presId="urn:microsoft.com/office/officeart/2005/8/layout/orgChart1"/>
    <dgm:cxn modelId="{7070F4E3-9B8E-7545-BACC-0680F667C4D2}" srcId="{681C997C-3CC0-404B-93A3-03E8E185B3CB}" destId="{66E1B8D4-9FC5-1C48-85BC-D0B499B401DA}" srcOrd="1" destOrd="0" parTransId="{CC4AF2FD-DDF0-714E-8315-1F2B653BD9A2}" sibTransId="{9DBC17B3-018A-D240-A707-AAA33FE11133}"/>
    <dgm:cxn modelId="{A8CFEE63-7460-534F-8B5D-AF4ED13DA1A0}" srcId="{AF414ABB-FF5D-DA42-8A75-52449F981D72}" destId="{CBAC41DF-A003-0747-A049-9AF83D73613E}" srcOrd="1" destOrd="0" parTransId="{62015BAD-1169-D045-88C0-2A9FC7716B28}" sibTransId="{6449DA3C-A048-F34D-AAC4-266E46B2D4D6}"/>
    <dgm:cxn modelId="{1990BFC0-C6DC-0E45-BE9B-1BEE251CA620}" type="presOf" srcId="{F5EDE2F2-B8A0-424B-939C-DA4673B0C4C5}" destId="{6163B88C-E0A9-F74F-AF91-1D84A035B5A1}" srcOrd="0" destOrd="0" presId="urn:microsoft.com/office/officeart/2005/8/layout/orgChart1"/>
    <dgm:cxn modelId="{A8B9C17B-AA4A-EE46-AFCB-159B68AAB01F}" type="presOf" srcId="{7E9DD32E-1C6B-F542-85DE-B08239306C78}" destId="{90440DD5-821A-B04D-8E06-D379C81F480D}" srcOrd="1" destOrd="0" presId="urn:microsoft.com/office/officeart/2005/8/layout/orgChart1"/>
    <dgm:cxn modelId="{FE047206-0611-DC40-8A32-32A115B74BD9}" type="presOf" srcId="{C6B3C222-2D2A-E146-AEE9-5ABC8AAC87C6}" destId="{1B014EB3-7CE0-2F4E-AF12-A4B65CC3AFF4}" srcOrd="0" destOrd="0" presId="urn:microsoft.com/office/officeart/2005/8/layout/orgChart1"/>
    <dgm:cxn modelId="{69209AF7-8F37-CC43-B270-A8828374CFC0}" srcId="{681C997C-3CC0-404B-93A3-03E8E185B3CB}" destId="{7E9DD32E-1C6B-F542-85DE-B08239306C78}" srcOrd="0" destOrd="0" parTransId="{EB396982-8522-434B-8093-22C26EA503EF}" sibTransId="{5D2A93C6-CC3E-7A47-9461-0129C457BD2E}"/>
    <dgm:cxn modelId="{2F60A76F-2F56-F24F-AB90-584459F9F4B8}" type="presOf" srcId="{A8FD38FA-ADE5-DA42-BC52-1D0755D3E01A}" destId="{E208177E-6845-D649-8AF0-6C9BAB4621FF}" srcOrd="0" destOrd="0" presId="urn:microsoft.com/office/officeart/2005/8/layout/orgChart1"/>
    <dgm:cxn modelId="{FB28674B-179C-FB4C-98E8-286B20EF6BDC}" type="presOf" srcId="{FFA5D23E-75DC-6141-8DC3-F0CC7A6A3335}" destId="{7396F54A-227A-6E42-8FD8-02EEEC5BC355}" srcOrd="0" destOrd="0" presId="urn:microsoft.com/office/officeart/2005/8/layout/orgChart1"/>
    <dgm:cxn modelId="{EDB43FA1-A31F-8244-AC21-D9C18EBEE624}" type="presOf" srcId="{2D957670-4405-B445-907A-D5D469AB5E79}" destId="{A3B9B91D-6BAF-4A44-A673-ABBD4117E56E}" srcOrd="1" destOrd="0" presId="urn:microsoft.com/office/officeart/2005/8/layout/orgChart1"/>
    <dgm:cxn modelId="{1CA8D7A1-B8AA-C34D-80ED-9E6CC359D21D}" type="presOf" srcId="{2E088007-FE25-6A4E-837B-422DACC7A8A2}" destId="{7372B770-C8D4-8F4B-B994-EA2F99D996C2}" srcOrd="0" destOrd="0" presId="urn:microsoft.com/office/officeart/2005/8/layout/orgChart1"/>
    <dgm:cxn modelId="{E72FE901-D4B7-444A-BF51-3227E7CCF3B3}" type="presOf" srcId="{AF414ABB-FF5D-DA42-8A75-52449F981D72}" destId="{9A069676-7A52-7445-8001-3C6F99DE2565}" srcOrd="0" destOrd="0" presId="urn:microsoft.com/office/officeart/2005/8/layout/orgChart1"/>
    <dgm:cxn modelId="{6287DE29-C568-4A4D-BCB0-BF9A6492E575}" srcId="{681C997C-3CC0-404B-93A3-03E8E185B3CB}" destId="{28442A21-7C22-954A-B4F7-D15167CA9450}" srcOrd="2" destOrd="0" parTransId="{FC981560-EB53-904A-8453-0313A5A724C1}" sibTransId="{F863C033-22E5-5B4B-8B63-0346C25F3983}"/>
    <dgm:cxn modelId="{942A5A3A-49B0-284A-9CFD-EF12F2EA996C}" type="presOf" srcId="{459429D8-0E7B-2040-81ED-112219189B4D}" destId="{4EFBFCBE-0F8E-AC4C-B077-5BAF68A82CFF}" srcOrd="1" destOrd="0" presId="urn:microsoft.com/office/officeart/2005/8/layout/orgChart1"/>
    <dgm:cxn modelId="{103610AA-D9F3-2243-891D-3BF3E3910548}" srcId="{E3979BBF-87A5-744D-8FCC-571974975FBC}" destId="{AB9D1D61-29F8-3E40-9C17-CEBDC8BB8AB2}" srcOrd="1" destOrd="0" parTransId="{71D412A3-1FA1-4C41-B788-5A7A2F8ACC0F}" sibTransId="{A53DF338-673F-A74E-A9DA-F9D3506988CC}"/>
    <dgm:cxn modelId="{F7D6F7E4-19D8-D040-B5C9-060F6FFD133D}" type="presOf" srcId="{E3979BBF-87A5-744D-8FCC-571974975FBC}" destId="{55EC81D8-E222-8341-B655-3F7F20F60AF2}" srcOrd="0" destOrd="0" presId="urn:microsoft.com/office/officeart/2005/8/layout/orgChart1"/>
    <dgm:cxn modelId="{00B8F650-C278-FF4A-AF44-853976DE9886}" type="presOf" srcId="{CC4AF2FD-DDF0-714E-8315-1F2B653BD9A2}" destId="{AF52F7DC-ED5B-7C4B-89CC-DF849D15970A}" srcOrd="0" destOrd="0" presId="urn:microsoft.com/office/officeart/2005/8/layout/orgChart1"/>
    <dgm:cxn modelId="{C0525CDD-6B6B-BD42-8090-765E70AF1E4A}" type="presOf" srcId="{2E088007-FE25-6A4E-837B-422DACC7A8A2}" destId="{DFAA1742-38F9-7146-B969-0E00D8C17464}" srcOrd="1" destOrd="0" presId="urn:microsoft.com/office/officeart/2005/8/layout/orgChart1"/>
    <dgm:cxn modelId="{B8E06483-4566-6144-B0EC-6AE36B28A067}" type="presOf" srcId="{CBAC41DF-A003-0747-A049-9AF83D73613E}" destId="{ED1C84E4-504D-A246-AADD-C58EBB4DB0BD}" srcOrd="1" destOrd="0" presId="urn:microsoft.com/office/officeart/2005/8/layout/orgChart1"/>
    <dgm:cxn modelId="{35FF6428-0F53-234F-B711-2132997A848E}" type="presOf" srcId="{AB9D1D61-29F8-3E40-9C17-CEBDC8BB8AB2}" destId="{4162A628-5360-DF42-A610-0A0C80E9EB98}" srcOrd="0" destOrd="0" presId="urn:microsoft.com/office/officeart/2005/8/layout/orgChart1"/>
    <dgm:cxn modelId="{07DE5FF9-82E8-E646-A2C1-3254EE3CBCFC}" srcId="{AF414ABB-FF5D-DA42-8A75-52449F981D72}" destId="{2E088007-FE25-6A4E-837B-422DACC7A8A2}" srcOrd="0" destOrd="0" parTransId="{A81C5DD5-813F-C14D-AE60-4FE864ABA6A8}" sibTransId="{B2D2C5E2-5D4F-9F4A-86F1-B49811E7F480}"/>
    <dgm:cxn modelId="{23EAFEA0-97EA-464F-85BC-4A89F3276332}" type="presOf" srcId="{28442A21-7C22-954A-B4F7-D15167CA9450}" destId="{6C6E2E7A-5CC0-DE4C-8B3A-5B5BFA8607E7}" srcOrd="1" destOrd="0" presId="urn:microsoft.com/office/officeart/2005/8/layout/orgChart1"/>
    <dgm:cxn modelId="{E8AFBBA5-F498-BB46-B9DB-F46BFA9F7EBC}" srcId="{AF414ABB-FF5D-DA42-8A75-52449F981D72}" destId="{27331163-9701-E645-913E-CD4E957FB734}" srcOrd="2" destOrd="0" parTransId="{F5EDE2F2-B8A0-424B-939C-DA4673B0C4C5}" sibTransId="{29FD6B58-5DA7-7849-AA40-4BE2346F3AF1}"/>
    <dgm:cxn modelId="{DD128DD3-7BEE-BF4F-80D7-E46011B046A2}" srcId="{AF414ABB-FF5D-DA42-8A75-52449F981D72}" destId="{9E6533FA-5549-684A-84B5-2D56B4FFF3BF}" srcOrd="3" destOrd="0" parTransId="{10B1452E-BD76-AD43-A84B-E7AFC7B9F86A}" sibTransId="{59FF25E7-CD4C-DF4F-9804-348CBAAEB081}"/>
    <dgm:cxn modelId="{91C610ED-A408-5544-B622-7B9E311B99F6}" type="presOf" srcId="{9E6533FA-5549-684A-84B5-2D56B4FFF3BF}" destId="{2D0DEBE3-5E33-CC45-B755-7E8478F9DAA9}" srcOrd="0" destOrd="0" presId="urn:microsoft.com/office/officeart/2005/8/layout/orgChart1"/>
    <dgm:cxn modelId="{5FE5D1A7-8076-1445-A46F-48C1B9827ED2}" type="presOf" srcId="{A81C5DD5-813F-C14D-AE60-4FE864ABA6A8}" destId="{6E675DB5-93F1-EA44-9DB2-C9B7E30F0293}" srcOrd="0" destOrd="0" presId="urn:microsoft.com/office/officeart/2005/8/layout/orgChart1"/>
    <dgm:cxn modelId="{963E58B4-E6BA-5C41-9C51-A11CFEB83E0B}" type="presOf" srcId="{904B1FBE-BBF4-D749-A382-80DB11D2FF6F}" destId="{44EAEC81-D9A4-E74A-9AFC-4A764F4D17C2}" srcOrd="1" destOrd="0" presId="urn:microsoft.com/office/officeart/2005/8/layout/orgChart1"/>
    <dgm:cxn modelId="{C77802B9-9F86-5C4A-BFAB-FF8C2BD39FB6}" type="presOf" srcId="{66E1B8D4-9FC5-1C48-85BC-D0B499B401DA}" destId="{3AA97C40-A876-334D-B414-96CD143D4AE3}" srcOrd="0" destOrd="0" presId="urn:microsoft.com/office/officeart/2005/8/layout/orgChart1"/>
    <dgm:cxn modelId="{99122073-F216-9A47-ADDD-1816724FCC72}" type="presOf" srcId="{A872BCF8-DAFE-FB4B-913D-03B6AAC1D996}" destId="{FC491225-D9FB-DB47-AC89-91E69B759FB6}" srcOrd="0" destOrd="0" presId="urn:microsoft.com/office/officeart/2005/8/layout/orgChart1"/>
    <dgm:cxn modelId="{C85BA8B2-42AD-B443-AA09-179AB3F0F43C}" type="presOf" srcId="{71D412A3-1FA1-4C41-B788-5A7A2F8ACC0F}" destId="{AD5B53F3-5BD1-F047-BD51-CCDD53139850}" srcOrd="0" destOrd="0" presId="urn:microsoft.com/office/officeart/2005/8/layout/orgChart1"/>
    <dgm:cxn modelId="{DEB3D7B2-28AD-B941-A244-CCB0BFB83BA1}" srcId="{E3979BBF-87A5-744D-8FCC-571974975FBC}" destId="{904B1FBE-BBF4-D749-A382-80DB11D2FF6F}" srcOrd="0" destOrd="0" parTransId="{4B55F265-E48E-A14E-AF57-84EDD217F61A}" sibTransId="{7FFA1655-113C-384D-A3C2-D4DEED557D7C}"/>
    <dgm:cxn modelId="{5071F70A-9E55-DE4D-A066-2116BA9DBA7F}" srcId="{A8FD38FA-ADE5-DA42-BC52-1D0755D3E01A}" destId="{459429D8-0E7B-2040-81ED-112219189B4D}" srcOrd="0" destOrd="0" parTransId="{FFA5D23E-75DC-6141-8DC3-F0CC7A6A3335}" sibTransId="{9CBA6A5E-23E9-AF4D-A5CB-B7001B696885}"/>
    <dgm:cxn modelId="{73E8C6BB-D06B-2642-876E-C5CC413917DC}" srcId="{A8FD38FA-ADE5-DA42-BC52-1D0755D3E01A}" destId="{2D957670-4405-B445-907A-D5D469AB5E79}" srcOrd="1" destOrd="0" parTransId="{CEFD8969-2A72-E840-9DF5-C4D38AE7D7DA}" sibTransId="{586FDA1E-B750-724F-8195-E59496292A60}"/>
    <dgm:cxn modelId="{D37567BE-45ED-CC4F-AB39-2C116C669968}" type="presOf" srcId="{2D957670-4405-B445-907A-D5D469AB5E79}" destId="{53688185-078F-634E-ABC7-9DCB50F97B62}" srcOrd="0" destOrd="0" presId="urn:microsoft.com/office/officeart/2005/8/layout/orgChart1"/>
    <dgm:cxn modelId="{A1CD08B8-C8E9-8F4B-9D35-FF28E1D72737}" type="presOf" srcId="{4B55F265-E48E-A14E-AF57-84EDD217F61A}" destId="{3A5DCF50-12D8-A140-8710-95B25E58CFD0}" srcOrd="0" destOrd="0" presId="urn:microsoft.com/office/officeart/2005/8/layout/orgChart1"/>
    <dgm:cxn modelId="{1FEBF277-8472-9A4F-9F2F-40147B901750}" type="presOf" srcId="{AF414ABB-FF5D-DA42-8A75-52449F981D72}" destId="{32282518-844F-1E42-8D8E-8E2D0E8D5123}" srcOrd="1" destOrd="0" presId="urn:microsoft.com/office/officeart/2005/8/layout/orgChart1"/>
    <dgm:cxn modelId="{6F7D2A1C-8614-6D4F-B294-5698D8E31BBE}" srcId="{E3979BBF-87A5-744D-8FCC-571974975FBC}" destId="{681C997C-3CC0-404B-93A3-03E8E185B3CB}" srcOrd="3" destOrd="0" parTransId="{C6B3C222-2D2A-E146-AEE9-5ABC8AAC87C6}" sibTransId="{E6E0BC3B-2C31-AF47-A958-C67099001E51}"/>
    <dgm:cxn modelId="{B1D11F6D-027B-CE48-8ECF-91D7091356AE}" type="presOf" srcId="{681C997C-3CC0-404B-93A3-03E8E185B3CB}" destId="{F087039C-E1BD-144B-A4BB-115742174E5F}" srcOrd="0" destOrd="0" presId="urn:microsoft.com/office/officeart/2005/8/layout/orgChart1"/>
    <dgm:cxn modelId="{60B7CC3D-1D96-E641-BBCC-9170BEABDAD8}" type="presOf" srcId="{66E1B8D4-9FC5-1C48-85BC-D0B499B401DA}" destId="{F55BCD8D-9A34-2946-A974-43CE4688C565}" srcOrd="1" destOrd="0" presId="urn:microsoft.com/office/officeart/2005/8/layout/orgChart1"/>
    <dgm:cxn modelId="{DAB5E22C-C9F2-1C44-B700-83D5B76BDBF7}" type="presOf" srcId="{27331163-9701-E645-913E-CD4E957FB734}" destId="{A49DCF55-0AD3-5747-819D-A83C9C7B7FC1}" srcOrd="1" destOrd="0" presId="urn:microsoft.com/office/officeart/2005/8/layout/orgChart1"/>
    <dgm:cxn modelId="{6196FA6D-7C60-CB41-BF72-3787306F9FC6}" type="presOf" srcId="{28442A21-7C22-954A-B4F7-D15167CA9450}" destId="{49F741B5-BAD3-504B-B102-CE983C118886}" srcOrd="0" destOrd="0" presId="urn:microsoft.com/office/officeart/2005/8/layout/orgChart1"/>
    <dgm:cxn modelId="{62B9CC36-0AE1-9248-9FE8-498DC83F064E}" type="presOf" srcId="{CEFD8969-2A72-E840-9DF5-C4D38AE7D7DA}" destId="{968FADF9-B69A-304C-AC0D-E1C291BFFF09}" srcOrd="0" destOrd="0" presId="urn:microsoft.com/office/officeart/2005/8/layout/orgChart1"/>
    <dgm:cxn modelId="{1BFD37EB-AB01-D54F-95E7-225EF9007DA5}" srcId="{E3979BBF-87A5-744D-8FCC-571974975FBC}" destId="{A8FD38FA-ADE5-DA42-BC52-1D0755D3E01A}" srcOrd="4" destOrd="0" parTransId="{D19C856B-F7BB-7546-AE50-00835F939338}" sibTransId="{64F39208-8DC5-9B47-BC3B-2FA720AEAB65}"/>
    <dgm:cxn modelId="{91303110-E627-3549-A52E-B6BAAEC4776A}" type="presOf" srcId="{031A290D-3AAA-5F44-A928-29CFC61BFD92}" destId="{5347CA85-9950-BF4E-AE7C-E3F0BFBB6D68}" srcOrd="0" destOrd="0" presId="urn:microsoft.com/office/officeart/2005/8/layout/orgChart1"/>
    <dgm:cxn modelId="{3EC93879-9A73-4C40-B871-BA42DC6A6DB9}" type="presOf" srcId="{CBAC41DF-A003-0747-A049-9AF83D73613E}" destId="{04270F41-4B17-8948-8DFB-144B934047C1}" srcOrd="0" destOrd="0" presId="urn:microsoft.com/office/officeart/2005/8/layout/orgChart1"/>
    <dgm:cxn modelId="{04C2AFDB-DB96-0D48-8324-96C48EAD1048}" type="presOf" srcId="{AB9D1D61-29F8-3E40-9C17-CEBDC8BB8AB2}" destId="{65038BE9-8093-974C-8137-B32D0BBAD815}" srcOrd="1" destOrd="0" presId="urn:microsoft.com/office/officeart/2005/8/layout/orgChart1"/>
    <dgm:cxn modelId="{9A156A27-A3BC-6C45-A352-A453B696043A}" type="presOf" srcId="{27331163-9701-E645-913E-CD4E957FB734}" destId="{5424737D-A5F7-FB40-A30E-1D753D234D2E}" srcOrd="0" destOrd="0" presId="urn:microsoft.com/office/officeart/2005/8/layout/orgChart1"/>
    <dgm:cxn modelId="{38197DB1-9BB8-EE4E-AA79-2E11016C7CF1}" type="presOf" srcId="{10B1452E-BD76-AD43-A84B-E7AFC7B9F86A}" destId="{E37F041A-A36D-2A43-938F-51188AAAE0F9}" srcOrd="0" destOrd="0" presId="urn:microsoft.com/office/officeart/2005/8/layout/orgChart1"/>
    <dgm:cxn modelId="{5B211E67-3EBB-8D4E-B70E-CF22B4DB3611}" type="presOf" srcId="{7E9DD32E-1C6B-F542-85DE-B08239306C78}" destId="{558432BC-C509-5D4C-9CC6-BC054C06F39C}" srcOrd="0" destOrd="0" presId="urn:microsoft.com/office/officeart/2005/8/layout/orgChart1"/>
    <dgm:cxn modelId="{F1958D9B-7C07-EC48-AFD6-8EF56CA10E77}" type="presOf" srcId="{681C997C-3CC0-404B-93A3-03E8E185B3CB}" destId="{740A8C77-84DC-6149-BF0F-842E6C931B7D}" srcOrd="1" destOrd="0" presId="urn:microsoft.com/office/officeart/2005/8/layout/orgChart1"/>
    <dgm:cxn modelId="{C3F7FF3F-259A-7741-81CF-210215279424}" srcId="{031A290D-3AAA-5F44-A928-29CFC61BFD92}" destId="{E3979BBF-87A5-744D-8FCC-571974975FBC}" srcOrd="0" destOrd="0" parTransId="{449228ED-5A3B-7748-A3BA-B5D0EB6FE9F9}" sibTransId="{920E9959-8BEB-C74B-9CD9-C38429135C0C}"/>
    <dgm:cxn modelId="{A903359A-2734-3F45-847B-1D4F423344E0}" type="presOf" srcId="{62015BAD-1169-D045-88C0-2A9FC7716B28}" destId="{863B9A29-8059-C34B-96C0-97805D65B16F}" srcOrd="0" destOrd="0" presId="urn:microsoft.com/office/officeart/2005/8/layout/orgChart1"/>
    <dgm:cxn modelId="{7E56906D-5386-B741-8A8C-1EFAF8A055E1}" type="presOf" srcId="{459429D8-0E7B-2040-81ED-112219189B4D}" destId="{DCDA4619-AF3A-7D47-94BF-BEB6FFF404E2}" srcOrd="0" destOrd="0" presId="urn:microsoft.com/office/officeart/2005/8/layout/orgChart1"/>
    <dgm:cxn modelId="{ED06AB0B-BB28-1F42-AA05-EDCC40A4A175}" type="presParOf" srcId="{5347CA85-9950-BF4E-AE7C-E3F0BFBB6D68}" destId="{8794C7D1-75D9-414F-B0BC-921839C2AD54}" srcOrd="0" destOrd="0" presId="urn:microsoft.com/office/officeart/2005/8/layout/orgChart1"/>
    <dgm:cxn modelId="{B78912A6-280A-F241-8C4C-044336877A9B}" type="presParOf" srcId="{8794C7D1-75D9-414F-B0BC-921839C2AD54}" destId="{8627F1C2-0FFD-5A4F-A874-1086F37729C8}" srcOrd="0" destOrd="0" presId="urn:microsoft.com/office/officeart/2005/8/layout/orgChart1"/>
    <dgm:cxn modelId="{7D2AE900-54A1-A741-8906-002B3D97145F}" type="presParOf" srcId="{8627F1C2-0FFD-5A4F-A874-1086F37729C8}" destId="{55EC81D8-E222-8341-B655-3F7F20F60AF2}" srcOrd="0" destOrd="0" presId="urn:microsoft.com/office/officeart/2005/8/layout/orgChart1"/>
    <dgm:cxn modelId="{DEEAA331-66F7-0C4D-80AD-6A6097589273}" type="presParOf" srcId="{8627F1C2-0FFD-5A4F-A874-1086F37729C8}" destId="{3A5B6FB2-B6A8-1842-B815-AB4D81BC88B2}" srcOrd="1" destOrd="0" presId="urn:microsoft.com/office/officeart/2005/8/layout/orgChart1"/>
    <dgm:cxn modelId="{07F63E04-0857-2D4F-BB8F-D08CEE83D889}" type="presParOf" srcId="{8794C7D1-75D9-414F-B0BC-921839C2AD54}" destId="{89346F37-E11A-8344-8DB3-CAF80B452468}" srcOrd="1" destOrd="0" presId="urn:microsoft.com/office/officeart/2005/8/layout/orgChart1"/>
    <dgm:cxn modelId="{2E42745E-D75D-314A-8B8A-A26D1EC9DD9B}" type="presParOf" srcId="{89346F37-E11A-8344-8DB3-CAF80B452468}" destId="{3A5DCF50-12D8-A140-8710-95B25E58CFD0}" srcOrd="0" destOrd="0" presId="urn:microsoft.com/office/officeart/2005/8/layout/orgChart1"/>
    <dgm:cxn modelId="{022D0419-30A0-3F42-9769-448E5906BC42}" type="presParOf" srcId="{89346F37-E11A-8344-8DB3-CAF80B452468}" destId="{5E90256F-F8AB-484C-AE3B-C32C42A29D57}" srcOrd="1" destOrd="0" presId="urn:microsoft.com/office/officeart/2005/8/layout/orgChart1"/>
    <dgm:cxn modelId="{C57D7A55-810F-A84F-BEE1-F6C268646482}" type="presParOf" srcId="{5E90256F-F8AB-484C-AE3B-C32C42A29D57}" destId="{A1EE6A92-AFFF-E346-8368-E71505CE441F}" srcOrd="0" destOrd="0" presId="urn:microsoft.com/office/officeart/2005/8/layout/orgChart1"/>
    <dgm:cxn modelId="{B92E257E-DDF5-144C-87C4-E97BEF4B255B}" type="presParOf" srcId="{A1EE6A92-AFFF-E346-8368-E71505CE441F}" destId="{1C4771EA-D167-3742-85A6-4C3EDB5BAC8C}" srcOrd="0" destOrd="0" presId="urn:microsoft.com/office/officeart/2005/8/layout/orgChart1"/>
    <dgm:cxn modelId="{4FD4AF3D-B9F3-034B-B948-9C31FB4BF041}" type="presParOf" srcId="{A1EE6A92-AFFF-E346-8368-E71505CE441F}" destId="{44EAEC81-D9A4-E74A-9AFC-4A764F4D17C2}" srcOrd="1" destOrd="0" presId="urn:microsoft.com/office/officeart/2005/8/layout/orgChart1"/>
    <dgm:cxn modelId="{6ABA0128-C973-3242-A080-9B65ED6C29EB}" type="presParOf" srcId="{5E90256F-F8AB-484C-AE3B-C32C42A29D57}" destId="{6A0BBEFE-144F-DF42-8C99-2267B44885C4}" srcOrd="1" destOrd="0" presId="urn:microsoft.com/office/officeart/2005/8/layout/orgChart1"/>
    <dgm:cxn modelId="{A63C81CD-7C8B-C846-B284-0639BB786B1A}" type="presParOf" srcId="{5E90256F-F8AB-484C-AE3B-C32C42A29D57}" destId="{9257DDF3-9780-9145-B0CD-C4166E4BA7A0}" srcOrd="2" destOrd="0" presId="urn:microsoft.com/office/officeart/2005/8/layout/orgChart1"/>
    <dgm:cxn modelId="{ACB92E2C-2025-7043-921B-2C633AB05FF8}" type="presParOf" srcId="{89346F37-E11A-8344-8DB3-CAF80B452468}" destId="{AD5B53F3-5BD1-F047-BD51-CCDD53139850}" srcOrd="2" destOrd="0" presId="urn:microsoft.com/office/officeart/2005/8/layout/orgChart1"/>
    <dgm:cxn modelId="{72C184E8-BF53-8342-A5E5-6247653842D5}" type="presParOf" srcId="{89346F37-E11A-8344-8DB3-CAF80B452468}" destId="{761BE3A5-1D08-5842-8FDC-886EDE607E36}" srcOrd="3" destOrd="0" presId="urn:microsoft.com/office/officeart/2005/8/layout/orgChart1"/>
    <dgm:cxn modelId="{70ADC3DF-4F4E-B04B-B9CC-69BB4FA16346}" type="presParOf" srcId="{761BE3A5-1D08-5842-8FDC-886EDE607E36}" destId="{AB38DBA1-AA83-064D-B536-2FE753847817}" srcOrd="0" destOrd="0" presId="urn:microsoft.com/office/officeart/2005/8/layout/orgChart1"/>
    <dgm:cxn modelId="{E40C1AE7-08EC-0048-BD5F-376802F8546C}" type="presParOf" srcId="{AB38DBA1-AA83-064D-B536-2FE753847817}" destId="{4162A628-5360-DF42-A610-0A0C80E9EB98}" srcOrd="0" destOrd="0" presId="urn:microsoft.com/office/officeart/2005/8/layout/orgChart1"/>
    <dgm:cxn modelId="{4717983E-1DB4-F942-8C3F-1E20C8E50AC8}" type="presParOf" srcId="{AB38DBA1-AA83-064D-B536-2FE753847817}" destId="{65038BE9-8093-974C-8137-B32D0BBAD815}" srcOrd="1" destOrd="0" presId="urn:microsoft.com/office/officeart/2005/8/layout/orgChart1"/>
    <dgm:cxn modelId="{65E78DB0-F28C-694A-AC88-8CD60FC23CB2}" type="presParOf" srcId="{761BE3A5-1D08-5842-8FDC-886EDE607E36}" destId="{68C93526-0E94-5B45-ACAA-566E2EEDE40D}" srcOrd="1" destOrd="0" presId="urn:microsoft.com/office/officeart/2005/8/layout/orgChart1"/>
    <dgm:cxn modelId="{339BBC8C-EFFE-FA45-A363-4A82B64AAFE5}" type="presParOf" srcId="{761BE3A5-1D08-5842-8FDC-886EDE607E36}" destId="{DB9C211F-864F-B941-9705-8E69320C8862}" srcOrd="2" destOrd="0" presId="urn:microsoft.com/office/officeart/2005/8/layout/orgChart1"/>
    <dgm:cxn modelId="{ACC86C2A-A256-464D-9373-EDE4B2C871EC}" type="presParOf" srcId="{89346F37-E11A-8344-8DB3-CAF80B452468}" destId="{FC491225-D9FB-DB47-AC89-91E69B759FB6}" srcOrd="4" destOrd="0" presId="urn:microsoft.com/office/officeart/2005/8/layout/orgChart1"/>
    <dgm:cxn modelId="{C47C8B8B-FF0D-7548-8E9D-D42A05217386}" type="presParOf" srcId="{89346F37-E11A-8344-8DB3-CAF80B452468}" destId="{CE078FA9-666D-3F49-8291-61A329DF28BF}" srcOrd="5" destOrd="0" presId="urn:microsoft.com/office/officeart/2005/8/layout/orgChart1"/>
    <dgm:cxn modelId="{91C09BE6-702F-1245-BE02-789FD9A0FD7F}" type="presParOf" srcId="{CE078FA9-666D-3F49-8291-61A329DF28BF}" destId="{675D403E-A92E-6C4B-A96A-9AFA81E1C298}" srcOrd="0" destOrd="0" presId="urn:microsoft.com/office/officeart/2005/8/layout/orgChart1"/>
    <dgm:cxn modelId="{F96E3E27-F506-F94E-A079-7D621BB4DEBE}" type="presParOf" srcId="{675D403E-A92E-6C4B-A96A-9AFA81E1C298}" destId="{9A069676-7A52-7445-8001-3C6F99DE2565}" srcOrd="0" destOrd="0" presId="urn:microsoft.com/office/officeart/2005/8/layout/orgChart1"/>
    <dgm:cxn modelId="{47DB3FCF-9643-264E-9295-9B978313B52A}" type="presParOf" srcId="{675D403E-A92E-6C4B-A96A-9AFA81E1C298}" destId="{32282518-844F-1E42-8D8E-8E2D0E8D5123}" srcOrd="1" destOrd="0" presId="urn:microsoft.com/office/officeart/2005/8/layout/orgChart1"/>
    <dgm:cxn modelId="{4F00ABA6-71BC-524B-9DCD-4CB7F99A8C29}" type="presParOf" srcId="{CE078FA9-666D-3F49-8291-61A329DF28BF}" destId="{D935B350-BAC5-6F41-ACBC-5FAC4A9B81FA}" srcOrd="1" destOrd="0" presId="urn:microsoft.com/office/officeart/2005/8/layout/orgChart1"/>
    <dgm:cxn modelId="{3B5CF896-3842-FC43-ADA7-C9CADF3EF06E}" type="presParOf" srcId="{D935B350-BAC5-6F41-ACBC-5FAC4A9B81FA}" destId="{6E675DB5-93F1-EA44-9DB2-C9B7E30F0293}" srcOrd="0" destOrd="0" presId="urn:microsoft.com/office/officeart/2005/8/layout/orgChart1"/>
    <dgm:cxn modelId="{62C40998-4FC0-3E48-BBDE-87AD2DBA93EC}" type="presParOf" srcId="{D935B350-BAC5-6F41-ACBC-5FAC4A9B81FA}" destId="{8DBD5027-89C4-8044-9309-AD635824B981}" srcOrd="1" destOrd="0" presId="urn:microsoft.com/office/officeart/2005/8/layout/orgChart1"/>
    <dgm:cxn modelId="{20F31237-B50F-A843-93FB-AEA86A4775C8}" type="presParOf" srcId="{8DBD5027-89C4-8044-9309-AD635824B981}" destId="{614C9F66-4A2E-3643-9508-4E5A00D946C0}" srcOrd="0" destOrd="0" presId="urn:microsoft.com/office/officeart/2005/8/layout/orgChart1"/>
    <dgm:cxn modelId="{BF17CE56-65DC-524B-B5BB-891876BC7E21}" type="presParOf" srcId="{614C9F66-4A2E-3643-9508-4E5A00D946C0}" destId="{7372B770-C8D4-8F4B-B994-EA2F99D996C2}" srcOrd="0" destOrd="0" presId="urn:microsoft.com/office/officeart/2005/8/layout/orgChart1"/>
    <dgm:cxn modelId="{F24F47C5-35DE-5940-882E-29B51BAA8A61}" type="presParOf" srcId="{614C9F66-4A2E-3643-9508-4E5A00D946C0}" destId="{DFAA1742-38F9-7146-B969-0E00D8C17464}" srcOrd="1" destOrd="0" presId="urn:microsoft.com/office/officeart/2005/8/layout/orgChart1"/>
    <dgm:cxn modelId="{C94F140F-178B-1346-8D7C-E9981BB91D27}" type="presParOf" srcId="{8DBD5027-89C4-8044-9309-AD635824B981}" destId="{63F2A0AD-E60C-2246-8F69-67E0514ED71F}" srcOrd="1" destOrd="0" presId="urn:microsoft.com/office/officeart/2005/8/layout/orgChart1"/>
    <dgm:cxn modelId="{B85C17FE-026F-C94E-A383-67E3641F9A91}" type="presParOf" srcId="{8DBD5027-89C4-8044-9309-AD635824B981}" destId="{EEA429D1-31A7-AD4A-9C38-0B7FE7A23701}" srcOrd="2" destOrd="0" presId="urn:microsoft.com/office/officeart/2005/8/layout/orgChart1"/>
    <dgm:cxn modelId="{303B992E-3D81-3E48-91CB-736582F9F0EF}" type="presParOf" srcId="{D935B350-BAC5-6F41-ACBC-5FAC4A9B81FA}" destId="{863B9A29-8059-C34B-96C0-97805D65B16F}" srcOrd="2" destOrd="0" presId="urn:microsoft.com/office/officeart/2005/8/layout/orgChart1"/>
    <dgm:cxn modelId="{9CA0C8BC-3070-004B-937D-5F56CC779D9F}" type="presParOf" srcId="{D935B350-BAC5-6F41-ACBC-5FAC4A9B81FA}" destId="{4C94C834-5207-E04B-8C04-68B19CC0BC83}" srcOrd="3" destOrd="0" presId="urn:microsoft.com/office/officeart/2005/8/layout/orgChart1"/>
    <dgm:cxn modelId="{75C6C51C-534C-5846-AAC0-1E94D94FF6C8}" type="presParOf" srcId="{4C94C834-5207-E04B-8C04-68B19CC0BC83}" destId="{816605DE-9767-9D45-B626-9089A080CDE5}" srcOrd="0" destOrd="0" presId="urn:microsoft.com/office/officeart/2005/8/layout/orgChart1"/>
    <dgm:cxn modelId="{1547C250-9097-4C4C-9C44-0993FB73099E}" type="presParOf" srcId="{816605DE-9767-9D45-B626-9089A080CDE5}" destId="{04270F41-4B17-8948-8DFB-144B934047C1}" srcOrd="0" destOrd="0" presId="urn:microsoft.com/office/officeart/2005/8/layout/orgChart1"/>
    <dgm:cxn modelId="{4F719B1A-2180-054F-957B-062169D0C5E0}" type="presParOf" srcId="{816605DE-9767-9D45-B626-9089A080CDE5}" destId="{ED1C84E4-504D-A246-AADD-C58EBB4DB0BD}" srcOrd="1" destOrd="0" presId="urn:microsoft.com/office/officeart/2005/8/layout/orgChart1"/>
    <dgm:cxn modelId="{58A9984F-46B9-D14A-B1C0-7D3C51DA1E55}" type="presParOf" srcId="{4C94C834-5207-E04B-8C04-68B19CC0BC83}" destId="{D378B522-8E18-0848-B683-3CFD1341594A}" srcOrd="1" destOrd="0" presId="urn:microsoft.com/office/officeart/2005/8/layout/orgChart1"/>
    <dgm:cxn modelId="{52724492-00F9-8845-8470-84CC50410834}" type="presParOf" srcId="{4C94C834-5207-E04B-8C04-68B19CC0BC83}" destId="{35DAC0B1-BDC5-0747-8936-1FC91A8D0F8B}" srcOrd="2" destOrd="0" presId="urn:microsoft.com/office/officeart/2005/8/layout/orgChart1"/>
    <dgm:cxn modelId="{9AF58FD8-AA04-854D-B17E-B68B07231FE1}" type="presParOf" srcId="{D935B350-BAC5-6F41-ACBC-5FAC4A9B81FA}" destId="{6163B88C-E0A9-F74F-AF91-1D84A035B5A1}" srcOrd="4" destOrd="0" presId="urn:microsoft.com/office/officeart/2005/8/layout/orgChart1"/>
    <dgm:cxn modelId="{39C34870-53E2-2744-8273-A233AD72CB9B}" type="presParOf" srcId="{D935B350-BAC5-6F41-ACBC-5FAC4A9B81FA}" destId="{A5D3A8F7-B14E-7C48-9EF1-C703D5358FC2}" srcOrd="5" destOrd="0" presId="urn:microsoft.com/office/officeart/2005/8/layout/orgChart1"/>
    <dgm:cxn modelId="{F9800C20-A38C-2A40-845E-E0ED91BE3A57}" type="presParOf" srcId="{A5D3A8F7-B14E-7C48-9EF1-C703D5358FC2}" destId="{2BD95A44-0D19-4A4D-A2E6-E0245D7A57A3}" srcOrd="0" destOrd="0" presId="urn:microsoft.com/office/officeart/2005/8/layout/orgChart1"/>
    <dgm:cxn modelId="{EAA76C86-2BB6-5140-A20D-4E39B72252B1}" type="presParOf" srcId="{2BD95A44-0D19-4A4D-A2E6-E0245D7A57A3}" destId="{5424737D-A5F7-FB40-A30E-1D753D234D2E}" srcOrd="0" destOrd="0" presId="urn:microsoft.com/office/officeart/2005/8/layout/orgChart1"/>
    <dgm:cxn modelId="{DA21FC23-84FD-4940-AB42-2C2223469984}" type="presParOf" srcId="{2BD95A44-0D19-4A4D-A2E6-E0245D7A57A3}" destId="{A49DCF55-0AD3-5747-819D-A83C9C7B7FC1}" srcOrd="1" destOrd="0" presId="urn:microsoft.com/office/officeart/2005/8/layout/orgChart1"/>
    <dgm:cxn modelId="{BA339E60-DBF2-A94B-85E3-A2BDB709151F}" type="presParOf" srcId="{A5D3A8F7-B14E-7C48-9EF1-C703D5358FC2}" destId="{21588246-A967-FB40-A4FE-3ED4A3A670D0}" srcOrd="1" destOrd="0" presId="urn:microsoft.com/office/officeart/2005/8/layout/orgChart1"/>
    <dgm:cxn modelId="{3867D37A-A759-AB4B-AB93-F66CB09ECDA9}" type="presParOf" srcId="{A5D3A8F7-B14E-7C48-9EF1-C703D5358FC2}" destId="{EC631FEA-9B1C-164D-A0BB-7B16AB9E7C17}" srcOrd="2" destOrd="0" presId="urn:microsoft.com/office/officeart/2005/8/layout/orgChart1"/>
    <dgm:cxn modelId="{459C449C-D5B7-5C45-B9EE-9CC8DBE70980}" type="presParOf" srcId="{D935B350-BAC5-6F41-ACBC-5FAC4A9B81FA}" destId="{E37F041A-A36D-2A43-938F-51188AAAE0F9}" srcOrd="6" destOrd="0" presId="urn:microsoft.com/office/officeart/2005/8/layout/orgChart1"/>
    <dgm:cxn modelId="{FE65EBA7-670C-6846-A87E-EE87992E2541}" type="presParOf" srcId="{D935B350-BAC5-6F41-ACBC-5FAC4A9B81FA}" destId="{E4C99BE4-06F3-4547-9B06-45E15BB1ED15}" srcOrd="7" destOrd="0" presId="urn:microsoft.com/office/officeart/2005/8/layout/orgChart1"/>
    <dgm:cxn modelId="{F165E9D0-43E4-B84D-81B4-763CE706061B}" type="presParOf" srcId="{E4C99BE4-06F3-4547-9B06-45E15BB1ED15}" destId="{8615CFE1-53EE-834B-8FB8-3D9741FA7B4E}" srcOrd="0" destOrd="0" presId="urn:microsoft.com/office/officeart/2005/8/layout/orgChart1"/>
    <dgm:cxn modelId="{67AD72DA-C270-5141-B3EC-6343B7AC26C8}" type="presParOf" srcId="{8615CFE1-53EE-834B-8FB8-3D9741FA7B4E}" destId="{2D0DEBE3-5E33-CC45-B755-7E8478F9DAA9}" srcOrd="0" destOrd="0" presId="urn:microsoft.com/office/officeart/2005/8/layout/orgChart1"/>
    <dgm:cxn modelId="{C664A93B-BB70-2149-8FFC-A1461A92B202}" type="presParOf" srcId="{8615CFE1-53EE-834B-8FB8-3D9741FA7B4E}" destId="{CA7FFE35-9532-FB4C-B452-F47D70C75A89}" srcOrd="1" destOrd="0" presId="urn:microsoft.com/office/officeart/2005/8/layout/orgChart1"/>
    <dgm:cxn modelId="{CDF8009C-DBB2-D34A-97F8-67D2821165B8}" type="presParOf" srcId="{E4C99BE4-06F3-4547-9B06-45E15BB1ED15}" destId="{4FA720CD-E76C-9947-BA3F-B94CA85D2DBE}" srcOrd="1" destOrd="0" presId="urn:microsoft.com/office/officeart/2005/8/layout/orgChart1"/>
    <dgm:cxn modelId="{C9D695A9-D080-284C-AFB7-64FA1A7E4694}" type="presParOf" srcId="{E4C99BE4-06F3-4547-9B06-45E15BB1ED15}" destId="{9597C588-6F81-DF41-BE07-22FCBE879054}" srcOrd="2" destOrd="0" presId="urn:microsoft.com/office/officeart/2005/8/layout/orgChart1"/>
    <dgm:cxn modelId="{F4EC34BB-AB64-9F4D-B365-2EE42DFCD82F}" type="presParOf" srcId="{CE078FA9-666D-3F49-8291-61A329DF28BF}" destId="{796FB919-8602-8946-A287-30F1F907ADA7}" srcOrd="2" destOrd="0" presId="urn:microsoft.com/office/officeart/2005/8/layout/orgChart1"/>
    <dgm:cxn modelId="{B39E6EBE-B195-904C-8970-E16338697DDB}" type="presParOf" srcId="{89346F37-E11A-8344-8DB3-CAF80B452468}" destId="{1B014EB3-7CE0-2F4E-AF12-A4B65CC3AFF4}" srcOrd="6" destOrd="0" presId="urn:microsoft.com/office/officeart/2005/8/layout/orgChart1"/>
    <dgm:cxn modelId="{82A96AAB-BB3B-8A4B-B055-14802F6994EC}" type="presParOf" srcId="{89346F37-E11A-8344-8DB3-CAF80B452468}" destId="{B513AB2F-383C-3A48-993A-73D9BE8D2ECB}" srcOrd="7" destOrd="0" presId="urn:microsoft.com/office/officeart/2005/8/layout/orgChart1"/>
    <dgm:cxn modelId="{DECEEC36-D96C-0449-A77F-A731C7709BFA}" type="presParOf" srcId="{B513AB2F-383C-3A48-993A-73D9BE8D2ECB}" destId="{A2DB2552-B038-C448-8986-5EA0E953FBE1}" srcOrd="0" destOrd="0" presId="urn:microsoft.com/office/officeart/2005/8/layout/orgChart1"/>
    <dgm:cxn modelId="{77841639-2193-9449-9F22-45EE18B59E0F}" type="presParOf" srcId="{A2DB2552-B038-C448-8986-5EA0E953FBE1}" destId="{F087039C-E1BD-144B-A4BB-115742174E5F}" srcOrd="0" destOrd="0" presId="urn:microsoft.com/office/officeart/2005/8/layout/orgChart1"/>
    <dgm:cxn modelId="{EE934AAB-CDF7-0541-BFF3-41365A1E4419}" type="presParOf" srcId="{A2DB2552-B038-C448-8986-5EA0E953FBE1}" destId="{740A8C77-84DC-6149-BF0F-842E6C931B7D}" srcOrd="1" destOrd="0" presId="urn:microsoft.com/office/officeart/2005/8/layout/orgChart1"/>
    <dgm:cxn modelId="{87391D84-486A-A149-838A-19AD41D3C2CD}" type="presParOf" srcId="{B513AB2F-383C-3A48-993A-73D9BE8D2ECB}" destId="{9E57A561-EA49-0F46-B856-388595686BC8}" srcOrd="1" destOrd="0" presId="urn:microsoft.com/office/officeart/2005/8/layout/orgChart1"/>
    <dgm:cxn modelId="{CB406BBB-FE79-0C47-8894-B8CADF0773AD}" type="presParOf" srcId="{9E57A561-EA49-0F46-B856-388595686BC8}" destId="{B97E236C-2F52-A747-A52F-897EB767A973}" srcOrd="0" destOrd="0" presId="urn:microsoft.com/office/officeart/2005/8/layout/orgChart1"/>
    <dgm:cxn modelId="{0F976AEB-84D0-F94B-994C-CBD1DF008464}" type="presParOf" srcId="{9E57A561-EA49-0F46-B856-388595686BC8}" destId="{971DB222-A74A-5B41-999E-458ABF7C7CDB}" srcOrd="1" destOrd="0" presId="urn:microsoft.com/office/officeart/2005/8/layout/orgChart1"/>
    <dgm:cxn modelId="{EA441B3C-0234-4A40-B787-78D04057454E}" type="presParOf" srcId="{971DB222-A74A-5B41-999E-458ABF7C7CDB}" destId="{701B8417-712B-8F42-9348-0948F2B86E1E}" srcOrd="0" destOrd="0" presId="urn:microsoft.com/office/officeart/2005/8/layout/orgChart1"/>
    <dgm:cxn modelId="{99DFE02F-ECE0-8746-A308-16F4ED826D42}" type="presParOf" srcId="{701B8417-712B-8F42-9348-0948F2B86E1E}" destId="{558432BC-C509-5D4C-9CC6-BC054C06F39C}" srcOrd="0" destOrd="0" presId="urn:microsoft.com/office/officeart/2005/8/layout/orgChart1"/>
    <dgm:cxn modelId="{90E44AB0-2679-4A41-9177-8ADF47D2E048}" type="presParOf" srcId="{701B8417-712B-8F42-9348-0948F2B86E1E}" destId="{90440DD5-821A-B04D-8E06-D379C81F480D}" srcOrd="1" destOrd="0" presId="urn:microsoft.com/office/officeart/2005/8/layout/orgChart1"/>
    <dgm:cxn modelId="{9CB0D2BE-25B9-264A-9B54-AFCAB2667388}" type="presParOf" srcId="{971DB222-A74A-5B41-999E-458ABF7C7CDB}" destId="{813BB612-955F-054F-9677-F44F1E45BF1D}" srcOrd="1" destOrd="0" presId="urn:microsoft.com/office/officeart/2005/8/layout/orgChart1"/>
    <dgm:cxn modelId="{0E039EA8-7557-8749-ACD4-F44FD4BDBEA1}" type="presParOf" srcId="{971DB222-A74A-5B41-999E-458ABF7C7CDB}" destId="{847C7836-4E33-5347-B936-C6EE513B1B56}" srcOrd="2" destOrd="0" presId="urn:microsoft.com/office/officeart/2005/8/layout/orgChart1"/>
    <dgm:cxn modelId="{7C144804-54B7-A740-B5DA-318600B1225F}" type="presParOf" srcId="{9E57A561-EA49-0F46-B856-388595686BC8}" destId="{AF52F7DC-ED5B-7C4B-89CC-DF849D15970A}" srcOrd="2" destOrd="0" presId="urn:microsoft.com/office/officeart/2005/8/layout/orgChart1"/>
    <dgm:cxn modelId="{56B8CFE8-2057-7842-A479-FACBBD650FF0}" type="presParOf" srcId="{9E57A561-EA49-0F46-B856-388595686BC8}" destId="{C049DBF4-6257-6D49-9CAD-E429E0ED8430}" srcOrd="3" destOrd="0" presId="urn:microsoft.com/office/officeart/2005/8/layout/orgChart1"/>
    <dgm:cxn modelId="{0DE98A6B-A570-4247-AEC6-71CDF52CF1D9}" type="presParOf" srcId="{C049DBF4-6257-6D49-9CAD-E429E0ED8430}" destId="{DDBAEB3F-451C-6E4C-BBCA-097C2EAE988C}" srcOrd="0" destOrd="0" presId="urn:microsoft.com/office/officeart/2005/8/layout/orgChart1"/>
    <dgm:cxn modelId="{BC8DAB7D-62F4-EE47-93B2-F38558A1DC64}" type="presParOf" srcId="{DDBAEB3F-451C-6E4C-BBCA-097C2EAE988C}" destId="{3AA97C40-A876-334D-B414-96CD143D4AE3}" srcOrd="0" destOrd="0" presId="urn:microsoft.com/office/officeart/2005/8/layout/orgChart1"/>
    <dgm:cxn modelId="{767A206A-B9B7-C34B-99EB-330CD7E8E9BC}" type="presParOf" srcId="{DDBAEB3F-451C-6E4C-BBCA-097C2EAE988C}" destId="{F55BCD8D-9A34-2946-A974-43CE4688C565}" srcOrd="1" destOrd="0" presId="urn:microsoft.com/office/officeart/2005/8/layout/orgChart1"/>
    <dgm:cxn modelId="{6F5FD635-9F1B-0B4F-ACDB-770E0B5A66A4}" type="presParOf" srcId="{C049DBF4-6257-6D49-9CAD-E429E0ED8430}" destId="{52794DB8-EAAB-354D-908C-FB0120A2EFA0}" srcOrd="1" destOrd="0" presId="urn:microsoft.com/office/officeart/2005/8/layout/orgChart1"/>
    <dgm:cxn modelId="{99D76646-8574-B342-8B6B-E2758D89103B}" type="presParOf" srcId="{C049DBF4-6257-6D49-9CAD-E429E0ED8430}" destId="{64B175FC-FA8B-D64E-A4A1-5A3A6E1D40BE}" srcOrd="2" destOrd="0" presId="urn:microsoft.com/office/officeart/2005/8/layout/orgChart1"/>
    <dgm:cxn modelId="{6AEA3F40-9D04-F34D-AACF-E89AC258C437}" type="presParOf" srcId="{9E57A561-EA49-0F46-B856-388595686BC8}" destId="{4080118A-73B5-244C-877E-DDF4DC03124A}" srcOrd="4" destOrd="0" presId="urn:microsoft.com/office/officeart/2005/8/layout/orgChart1"/>
    <dgm:cxn modelId="{CC355F36-F28A-C04B-8CB3-4B91532A3956}" type="presParOf" srcId="{9E57A561-EA49-0F46-B856-388595686BC8}" destId="{9DC29E54-26C4-4A46-B509-9125F313801F}" srcOrd="5" destOrd="0" presId="urn:microsoft.com/office/officeart/2005/8/layout/orgChart1"/>
    <dgm:cxn modelId="{D107CC70-066D-F846-829B-203E98A7E76F}" type="presParOf" srcId="{9DC29E54-26C4-4A46-B509-9125F313801F}" destId="{0CED1ED4-39FA-4249-9813-BE9BC4C1E167}" srcOrd="0" destOrd="0" presId="urn:microsoft.com/office/officeart/2005/8/layout/orgChart1"/>
    <dgm:cxn modelId="{D3DEB5D7-EF82-344A-9318-475EFB54668D}" type="presParOf" srcId="{0CED1ED4-39FA-4249-9813-BE9BC4C1E167}" destId="{49F741B5-BAD3-504B-B102-CE983C118886}" srcOrd="0" destOrd="0" presId="urn:microsoft.com/office/officeart/2005/8/layout/orgChart1"/>
    <dgm:cxn modelId="{A2EB9022-C933-904D-A427-4D542AAA218C}" type="presParOf" srcId="{0CED1ED4-39FA-4249-9813-BE9BC4C1E167}" destId="{6C6E2E7A-5CC0-DE4C-8B3A-5B5BFA8607E7}" srcOrd="1" destOrd="0" presId="urn:microsoft.com/office/officeart/2005/8/layout/orgChart1"/>
    <dgm:cxn modelId="{34B7E8C3-73A0-3D4E-8D26-79A9DB067262}" type="presParOf" srcId="{9DC29E54-26C4-4A46-B509-9125F313801F}" destId="{F1B67DC9-A269-F249-998B-F97493C08F71}" srcOrd="1" destOrd="0" presId="urn:microsoft.com/office/officeart/2005/8/layout/orgChart1"/>
    <dgm:cxn modelId="{42D2306D-E5DB-C542-9631-A04FC7E030AD}" type="presParOf" srcId="{9DC29E54-26C4-4A46-B509-9125F313801F}" destId="{4B774364-2C67-C346-95AD-61A7C160EE2B}" srcOrd="2" destOrd="0" presId="urn:microsoft.com/office/officeart/2005/8/layout/orgChart1"/>
    <dgm:cxn modelId="{003DCA5F-1E5F-914B-B3E4-998B2A8C14A5}" type="presParOf" srcId="{B513AB2F-383C-3A48-993A-73D9BE8D2ECB}" destId="{6E415B7D-6AB3-5B47-9559-19C4D76E3B07}" srcOrd="2" destOrd="0" presId="urn:microsoft.com/office/officeart/2005/8/layout/orgChart1"/>
    <dgm:cxn modelId="{F67CEBBA-DA5C-C04D-98FA-393A9AB05F15}" type="presParOf" srcId="{89346F37-E11A-8344-8DB3-CAF80B452468}" destId="{08FF6809-1A2E-5A4E-87A7-7A61D6929BF0}" srcOrd="8" destOrd="0" presId="urn:microsoft.com/office/officeart/2005/8/layout/orgChart1"/>
    <dgm:cxn modelId="{DAEEACBE-1A90-BD45-8434-816E76FDBF73}" type="presParOf" srcId="{89346F37-E11A-8344-8DB3-CAF80B452468}" destId="{17FA9B36-030E-464E-B7C9-50C99B63A2C6}" srcOrd="9" destOrd="0" presId="urn:microsoft.com/office/officeart/2005/8/layout/orgChart1"/>
    <dgm:cxn modelId="{A864D371-9BA3-7344-9C99-914A4269A006}" type="presParOf" srcId="{17FA9B36-030E-464E-B7C9-50C99B63A2C6}" destId="{A17E2DAC-B239-F84F-8AA8-6E3E9A186386}" srcOrd="0" destOrd="0" presId="urn:microsoft.com/office/officeart/2005/8/layout/orgChart1"/>
    <dgm:cxn modelId="{FC15AAF6-529B-964A-9C06-1D23ECBA5749}" type="presParOf" srcId="{A17E2DAC-B239-F84F-8AA8-6E3E9A186386}" destId="{E208177E-6845-D649-8AF0-6C9BAB4621FF}" srcOrd="0" destOrd="0" presId="urn:microsoft.com/office/officeart/2005/8/layout/orgChart1"/>
    <dgm:cxn modelId="{C2388100-1A13-674D-ABDF-38F1DF622D15}" type="presParOf" srcId="{A17E2DAC-B239-F84F-8AA8-6E3E9A186386}" destId="{1AD2AB37-B54C-4741-ADB9-798A4E50DACD}" srcOrd="1" destOrd="0" presId="urn:microsoft.com/office/officeart/2005/8/layout/orgChart1"/>
    <dgm:cxn modelId="{703588FD-58F8-5E4D-AA36-94585F33D70B}" type="presParOf" srcId="{17FA9B36-030E-464E-B7C9-50C99B63A2C6}" destId="{9900F7BC-485C-A042-BC85-130B5D5569F2}" srcOrd="1" destOrd="0" presId="urn:microsoft.com/office/officeart/2005/8/layout/orgChart1"/>
    <dgm:cxn modelId="{6889F067-4417-4040-BCF5-90E6927AB42B}" type="presParOf" srcId="{9900F7BC-485C-A042-BC85-130B5D5569F2}" destId="{7396F54A-227A-6E42-8FD8-02EEEC5BC355}" srcOrd="0" destOrd="0" presId="urn:microsoft.com/office/officeart/2005/8/layout/orgChart1"/>
    <dgm:cxn modelId="{2BFB968B-E434-7A41-8DC2-6D7610371009}" type="presParOf" srcId="{9900F7BC-485C-A042-BC85-130B5D5569F2}" destId="{643BE0A2-0778-1349-9A27-055F1CDC23D4}" srcOrd="1" destOrd="0" presId="urn:microsoft.com/office/officeart/2005/8/layout/orgChart1"/>
    <dgm:cxn modelId="{CC0FE524-53FB-6D43-A241-E69052A816D8}" type="presParOf" srcId="{643BE0A2-0778-1349-9A27-055F1CDC23D4}" destId="{4DC17FFF-0CA0-9241-82A9-DDA1E2E456C1}" srcOrd="0" destOrd="0" presId="urn:microsoft.com/office/officeart/2005/8/layout/orgChart1"/>
    <dgm:cxn modelId="{E5BDBD97-D1F8-EA4D-9EC6-1546E968A514}" type="presParOf" srcId="{4DC17FFF-0CA0-9241-82A9-DDA1E2E456C1}" destId="{DCDA4619-AF3A-7D47-94BF-BEB6FFF404E2}" srcOrd="0" destOrd="0" presId="urn:microsoft.com/office/officeart/2005/8/layout/orgChart1"/>
    <dgm:cxn modelId="{E4079D28-891F-7640-86EE-49FCEB93826F}" type="presParOf" srcId="{4DC17FFF-0CA0-9241-82A9-DDA1E2E456C1}" destId="{4EFBFCBE-0F8E-AC4C-B077-5BAF68A82CFF}" srcOrd="1" destOrd="0" presId="urn:microsoft.com/office/officeart/2005/8/layout/orgChart1"/>
    <dgm:cxn modelId="{D2324E1B-B889-E74C-9A83-AFED5B36E16E}" type="presParOf" srcId="{643BE0A2-0778-1349-9A27-055F1CDC23D4}" destId="{28102D48-6E38-1D45-9CC7-EB9488A53C8B}" srcOrd="1" destOrd="0" presId="urn:microsoft.com/office/officeart/2005/8/layout/orgChart1"/>
    <dgm:cxn modelId="{E0FCBF11-56CA-F746-8362-82994E1E036E}" type="presParOf" srcId="{643BE0A2-0778-1349-9A27-055F1CDC23D4}" destId="{D436FC42-82F0-F84B-9F47-DF0C91F6DE33}" srcOrd="2" destOrd="0" presId="urn:microsoft.com/office/officeart/2005/8/layout/orgChart1"/>
    <dgm:cxn modelId="{F97DDB58-38E2-CC47-B7E2-4163842B9DE3}" type="presParOf" srcId="{9900F7BC-485C-A042-BC85-130B5D5569F2}" destId="{968FADF9-B69A-304C-AC0D-E1C291BFFF09}" srcOrd="2" destOrd="0" presId="urn:microsoft.com/office/officeart/2005/8/layout/orgChart1"/>
    <dgm:cxn modelId="{432B5A51-C3F5-5344-82EA-EC2766823EE0}" type="presParOf" srcId="{9900F7BC-485C-A042-BC85-130B5D5569F2}" destId="{BAE9D504-F791-8348-8F00-0B8DEDBED951}" srcOrd="3" destOrd="0" presId="urn:microsoft.com/office/officeart/2005/8/layout/orgChart1"/>
    <dgm:cxn modelId="{18F1767D-85D8-784E-9D46-0BAE25B2B10E}" type="presParOf" srcId="{BAE9D504-F791-8348-8F00-0B8DEDBED951}" destId="{DF548494-BFA6-8147-8C60-AB2505E5DFF9}" srcOrd="0" destOrd="0" presId="urn:microsoft.com/office/officeart/2005/8/layout/orgChart1"/>
    <dgm:cxn modelId="{2F1554A9-2174-FD48-8E0C-9C4C6C790269}" type="presParOf" srcId="{DF548494-BFA6-8147-8C60-AB2505E5DFF9}" destId="{53688185-078F-634E-ABC7-9DCB50F97B62}" srcOrd="0" destOrd="0" presId="urn:microsoft.com/office/officeart/2005/8/layout/orgChart1"/>
    <dgm:cxn modelId="{9E4221DF-20BA-264B-B1C3-FBA74F43EC2A}" type="presParOf" srcId="{DF548494-BFA6-8147-8C60-AB2505E5DFF9}" destId="{A3B9B91D-6BAF-4A44-A673-ABBD4117E56E}" srcOrd="1" destOrd="0" presId="urn:microsoft.com/office/officeart/2005/8/layout/orgChart1"/>
    <dgm:cxn modelId="{C1D35F7C-7234-E941-9970-C0645D5DAFB0}" type="presParOf" srcId="{BAE9D504-F791-8348-8F00-0B8DEDBED951}" destId="{71D86522-C2A0-0543-8B29-980D43E7D317}" srcOrd="1" destOrd="0" presId="urn:microsoft.com/office/officeart/2005/8/layout/orgChart1"/>
    <dgm:cxn modelId="{8261A516-20FE-F347-A443-28B06E6F4C4C}" type="presParOf" srcId="{BAE9D504-F791-8348-8F00-0B8DEDBED951}" destId="{2D7F1685-6FD6-6D40-90F3-A2A735FAAAFF}" srcOrd="2" destOrd="0" presId="urn:microsoft.com/office/officeart/2005/8/layout/orgChart1"/>
    <dgm:cxn modelId="{49C9EB24-9DB3-5644-8C03-504A6E477822}" type="presParOf" srcId="{17FA9B36-030E-464E-B7C9-50C99B63A2C6}" destId="{918F0254-38B9-7243-B808-4DBC7C5B0224}" srcOrd="2" destOrd="0" presId="urn:microsoft.com/office/officeart/2005/8/layout/orgChart1"/>
    <dgm:cxn modelId="{1EBE5886-8468-0A40-B876-EF6B03920FB6}" type="presParOf" srcId="{8794C7D1-75D9-414F-B0BC-921839C2AD54}" destId="{C08E2D3B-5073-6E4B-BDD7-E52D612E6F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7EF79-78A8-1D41-8D5D-6D6799369222}">
      <dsp:nvSpPr>
        <dsp:cNvPr id="0" name=""/>
        <dsp:cNvSpPr/>
      </dsp:nvSpPr>
      <dsp:spPr>
        <a:xfrm>
          <a:off x="7400274" y="1036786"/>
          <a:ext cx="128182" cy="160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554"/>
              </a:lnTo>
              <a:lnTo>
                <a:pt x="128182" y="160655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80893-9C7C-5C41-A0FD-53A6AE747DA0}">
      <dsp:nvSpPr>
        <dsp:cNvPr id="0" name=""/>
        <dsp:cNvSpPr/>
      </dsp:nvSpPr>
      <dsp:spPr>
        <a:xfrm>
          <a:off x="7400274" y="1036786"/>
          <a:ext cx="128182" cy="99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23"/>
              </a:lnTo>
              <a:lnTo>
                <a:pt x="128182" y="9998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01BB4-DF94-AB4B-8684-F40B3108E364}">
      <dsp:nvSpPr>
        <dsp:cNvPr id="0" name=""/>
        <dsp:cNvSpPr/>
      </dsp:nvSpPr>
      <dsp:spPr>
        <a:xfrm>
          <a:off x="7400274" y="1036786"/>
          <a:ext cx="128182" cy="39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93"/>
              </a:lnTo>
              <a:lnTo>
                <a:pt x="128182" y="393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8D2E5-CB62-084F-B5C3-11CF6E7DFB72}">
      <dsp:nvSpPr>
        <dsp:cNvPr id="0" name=""/>
        <dsp:cNvSpPr/>
      </dsp:nvSpPr>
      <dsp:spPr>
        <a:xfrm>
          <a:off x="4123074" y="430055"/>
          <a:ext cx="3619019" cy="179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27"/>
              </a:lnTo>
              <a:lnTo>
                <a:pt x="3619019" y="89727"/>
              </a:lnTo>
              <a:lnTo>
                <a:pt x="3619019" y="17945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7C079-9B84-4D41-B271-84AF7493E0C4}">
      <dsp:nvSpPr>
        <dsp:cNvPr id="0" name=""/>
        <dsp:cNvSpPr/>
      </dsp:nvSpPr>
      <dsp:spPr>
        <a:xfrm>
          <a:off x="6366268" y="1036786"/>
          <a:ext cx="128182" cy="282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015"/>
              </a:lnTo>
              <a:lnTo>
                <a:pt x="128182" y="282001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0D49B-0B91-3B4D-8F2F-54E947EF48B3}">
      <dsp:nvSpPr>
        <dsp:cNvPr id="0" name=""/>
        <dsp:cNvSpPr/>
      </dsp:nvSpPr>
      <dsp:spPr>
        <a:xfrm>
          <a:off x="6366268" y="1036786"/>
          <a:ext cx="128182" cy="221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84"/>
              </a:lnTo>
              <a:lnTo>
                <a:pt x="128182" y="221328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62570-3DE7-114F-B1B1-250F54CA0BAA}">
      <dsp:nvSpPr>
        <dsp:cNvPr id="0" name=""/>
        <dsp:cNvSpPr/>
      </dsp:nvSpPr>
      <dsp:spPr>
        <a:xfrm>
          <a:off x="6366268" y="1036786"/>
          <a:ext cx="128182" cy="160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554"/>
              </a:lnTo>
              <a:lnTo>
                <a:pt x="128182" y="160655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EBDD-9A73-334D-A097-69F04EA9C5B9}">
      <dsp:nvSpPr>
        <dsp:cNvPr id="0" name=""/>
        <dsp:cNvSpPr/>
      </dsp:nvSpPr>
      <dsp:spPr>
        <a:xfrm>
          <a:off x="6366268" y="1036786"/>
          <a:ext cx="128182" cy="99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23"/>
              </a:lnTo>
              <a:lnTo>
                <a:pt x="128182" y="9998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76CA6-F5AA-1143-A6EB-28038C3A3EEC}">
      <dsp:nvSpPr>
        <dsp:cNvPr id="0" name=""/>
        <dsp:cNvSpPr/>
      </dsp:nvSpPr>
      <dsp:spPr>
        <a:xfrm>
          <a:off x="6366268" y="1036786"/>
          <a:ext cx="128182" cy="39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93"/>
              </a:lnTo>
              <a:lnTo>
                <a:pt x="128182" y="393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C22BC-190A-3B4C-AE53-FBB79E450040}">
      <dsp:nvSpPr>
        <dsp:cNvPr id="0" name=""/>
        <dsp:cNvSpPr/>
      </dsp:nvSpPr>
      <dsp:spPr>
        <a:xfrm>
          <a:off x="4123074" y="430055"/>
          <a:ext cx="2585013" cy="179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27"/>
              </a:lnTo>
              <a:lnTo>
                <a:pt x="2585013" y="89727"/>
              </a:lnTo>
              <a:lnTo>
                <a:pt x="2585013" y="17945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6CAB4-4CDF-7B4F-9954-4C73281D1ED7}">
      <dsp:nvSpPr>
        <dsp:cNvPr id="0" name=""/>
        <dsp:cNvSpPr/>
      </dsp:nvSpPr>
      <dsp:spPr>
        <a:xfrm>
          <a:off x="5332263" y="1036786"/>
          <a:ext cx="128182" cy="282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015"/>
              </a:lnTo>
              <a:lnTo>
                <a:pt x="128182" y="282001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1ADBA-9C97-F740-8FDF-34327168305E}">
      <dsp:nvSpPr>
        <dsp:cNvPr id="0" name=""/>
        <dsp:cNvSpPr/>
      </dsp:nvSpPr>
      <dsp:spPr>
        <a:xfrm>
          <a:off x="5332263" y="1036786"/>
          <a:ext cx="128182" cy="221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84"/>
              </a:lnTo>
              <a:lnTo>
                <a:pt x="128182" y="221328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761AD-2B66-D646-9871-397580650CF9}">
      <dsp:nvSpPr>
        <dsp:cNvPr id="0" name=""/>
        <dsp:cNvSpPr/>
      </dsp:nvSpPr>
      <dsp:spPr>
        <a:xfrm>
          <a:off x="5332263" y="1036786"/>
          <a:ext cx="128182" cy="160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554"/>
              </a:lnTo>
              <a:lnTo>
                <a:pt x="128182" y="160655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E1756-79B6-7144-902C-4228B59EDBFE}">
      <dsp:nvSpPr>
        <dsp:cNvPr id="0" name=""/>
        <dsp:cNvSpPr/>
      </dsp:nvSpPr>
      <dsp:spPr>
        <a:xfrm>
          <a:off x="5332263" y="1036786"/>
          <a:ext cx="128182" cy="99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23"/>
              </a:lnTo>
              <a:lnTo>
                <a:pt x="128182" y="9998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9CD8F-5709-7A40-9185-DCF88F6DB4D1}">
      <dsp:nvSpPr>
        <dsp:cNvPr id="0" name=""/>
        <dsp:cNvSpPr/>
      </dsp:nvSpPr>
      <dsp:spPr>
        <a:xfrm>
          <a:off x="5332263" y="1036786"/>
          <a:ext cx="128182" cy="39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93"/>
              </a:lnTo>
              <a:lnTo>
                <a:pt x="128182" y="393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AFC49-E496-ED4C-8B8F-9CB63603B036}">
      <dsp:nvSpPr>
        <dsp:cNvPr id="0" name=""/>
        <dsp:cNvSpPr/>
      </dsp:nvSpPr>
      <dsp:spPr>
        <a:xfrm>
          <a:off x="4123074" y="430055"/>
          <a:ext cx="1551008" cy="179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27"/>
              </a:lnTo>
              <a:lnTo>
                <a:pt x="1551008" y="89727"/>
              </a:lnTo>
              <a:lnTo>
                <a:pt x="1551008" y="17945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7F4B-D215-B84F-84D3-9685781DCDE1}">
      <dsp:nvSpPr>
        <dsp:cNvPr id="0" name=""/>
        <dsp:cNvSpPr/>
      </dsp:nvSpPr>
      <dsp:spPr>
        <a:xfrm>
          <a:off x="4298257" y="1036786"/>
          <a:ext cx="128182" cy="221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84"/>
              </a:lnTo>
              <a:lnTo>
                <a:pt x="128182" y="221328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BD55A-0279-1F4D-A439-3453CAF60722}">
      <dsp:nvSpPr>
        <dsp:cNvPr id="0" name=""/>
        <dsp:cNvSpPr/>
      </dsp:nvSpPr>
      <dsp:spPr>
        <a:xfrm>
          <a:off x="4298257" y="1036786"/>
          <a:ext cx="128182" cy="160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554"/>
              </a:lnTo>
              <a:lnTo>
                <a:pt x="128182" y="160655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BF22C-FF5C-2E45-92B8-76329638FAC7}">
      <dsp:nvSpPr>
        <dsp:cNvPr id="0" name=""/>
        <dsp:cNvSpPr/>
      </dsp:nvSpPr>
      <dsp:spPr>
        <a:xfrm>
          <a:off x="4298257" y="1036786"/>
          <a:ext cx="128182" cy="99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23"/>
              </a:lnTo>
              <a:lnTo>
                <a:pt x="128182" y="9998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A35E5-2604-ED40-B721-8D430D8FB4E0}">
      <dsp:nvSpPr>
        <dsp:cNvPr id="0" name=""/>
        <dsp:cNvSpPr/>
      </dsp:nvSpPr>
      <dsp:spPr>
        <a:xfrm>
          <a:off x="4298257" y="1036786"/>
          <a:ext cx="128182" cy="39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93"/>
              </a:lnTo>
              <a:lnTo>
                <a:pt x="128182" y="393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CFD80-B2E8-EE4F-BB3D-33C0DA49F8A5}">
      <dsp:nvSpPr>
        <dsp:cNvPr id="0" name=""/>
        <dsp:cNvSpPr/>
      </dsp:nvSpPr>
      <dsp:spPr>
        <a:xfrm>
          <a:off x="4123074" y="430055"/>
          <a:ext cx="517002" cy="179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27"/>
              </a:lnTo>
              <a:lnTo>
                <a:pt x="517002" y="89727"/>
              </a:lnTo>
              <a:lnTo>
                <a:pt x="517002" y="17945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E2E7C-2B69-4547-AC10-C25D906A3B6F}">
      <dsp:nvSpPr>
        <dsp:cNvPr id="0" name=""/>
        <dsp:cNvSpPr/>
      </dsp:nvSpPr>
      <dsp:spPr>
        <a:xfrm>
          <a:off x="3264251" y="1036786"/>
          <a:ext cx="128182" cy="3426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6745"/>
              </a:lnTo>
              <a:lnTo>
                <a:pt x="128182" y="342674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756C8-37D2-584C-9192-47F209117BAF}">
      <dsp:nvSpPr>
        <dsp:cNvPr id="0" name=""/>
        <dsp:cNvSpPr/>
      </dsp:nvSpPr>
      <dsp:spPr>
        <a:xfrm>
          <a:off x="3264251" y="1036786"/>
          <a:ext cx="128182" cy="282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015"/>
              </a:lnTo>
              <a:lnTo>
                <a:pt x="128182" y="282001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96F57-8AFC-F74C-919B-FB28467D81C8}">
      <dsp:nvSpPr>
        <dsp:cNvPr id="0" name=""/>
        <dsp:cNvSpPr/>
      </dsp:nvSpPr>
      <dsp:spPr>
        <a:xfrm>
          <a:off x="3264251" y="1036786"/>
          <a:ext cx="128182" cy="221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284"/>
              </a:lnTo>
              <a:lnTo>
                <a:pt x="128182" y="221328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67154-2A8F-3943-8AFB-66944052C45D}">
      <dsp:nvSpPr>
        <dsp:cNvPr id="0" name=""/>
        <dsp:cNvSpPr/>
      </dsp:nvSpPr>
      <dsp:spPr>
        <a:xfrm>
          <a:off x="3264251" y="1036786"/>
          <a:ext cx="128182" cy="160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554"/>
              </a:lnTo>
              <a:lnTo>
                <a:pt x="128182" y="160655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10EAD-A915-BB4E-9C47-40819565DD83}">
      <dsp:nvSpPr>
        <dsp:cNvPr id="0" name=""/>
        <dsp:cNvSpPr/>
      </dsp:nvSpPr>
      <dsp:spPr>
        <a:xfrm>
          <a:off x="3264251" y="1036786"/>
          <a:ext cx="128182" cy="99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23"/>
              </a:lnTo>
              <a:lnTo>
                <a:pt x="128182" y="9998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3DCDE-0D5A-2943-A77C-6656FB6E33AB}">
      <dsp:nvSpPr>
        <dsp:cNvPr id="0" name=""/>
        <dsp:cNvSpPr/>
      </dsp:nvSpPr>
      <dsp:spPr>
        <a:xfrm>
          <a:off x="3264251" y="1036786"/>
          <a:ext cx="128182" cy="39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93"/>
              </a:lnTo>
              <a:lnTo>
                <a:pt x="128182" y="393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E853E-1862-3340-80A3-DE15B888EE0D}">
      <dsp:nvSpPr>
        <dsp:cNvPr id="0" name=""/>
        <dsp:cNvSpPr/>
      </dsp:nvSpPr>
      <dsp:spPr>
        <a:xfrm>
          <a:off x="3606071" y="430055"/>
          <a:ext cx="517002" cy="179455"/>
        </a:xfrm>
        <a:custGeom>
          <a:avLst/>
          <a:gdLst/>
          <a:ahLst/>
          <a:cxnLst/>
          <a:rect l="0" t="0" r="0" b="0"/>
          <a:pathLst>
            <a:path>
              <a:moveTo>
                <a:pt x="517002" y="0"/>
              </a:moveTo>
              <a:lnTo>
                <a:pt x="517002" y="89727"/>
              </a:lnTo>
              <a:lnTo>
                <a:pt x="0" y="89727"/>
              </a:lnTo>
              <a:lnTo>
                <a:pt x="0" y="17945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0632E-8E82-0A42-A2BA-9F9AF59953F8}">
      <dsp:nvSpPr>
        <dsp:cNvPr id="0" name=""/>
        <dsp:cNvSpPr/>
      </dsp:nvSpPr>
      <dsp:spPr>
        <a:xfrm>
          <a:off x="2230246" y="1036786"/>
          <a:ext cx="128182" cy="99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23"/>
              </a:lnTo>
              <a:lnTo>
                <a:pt x="128182" y="9998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137A-543C-1941-A5FE-07ACD5F9E26E}">
      <dsp:nvSpPr>
        <dsp:cNvPr id="0" name=""/>
        <dsp:cNvSpPr/>
      </dsp:nvSpPr>
      <dsp:spPr>
        <a:xfrm>
          <a:off x="2230246" y="1036786"/>
          <a:ext cx="128182" cy="39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93"/>
              </a:lnTo>
              <a:lnTo>
                <a:pt x="128182" y="393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53E70-C4ED-4F4B-A994-987EA973B052}">
      <dsp:nvSpPr>
        <dsp:cNvPr id="0" name=""/>
        <dsp:cNvSpPr/>
      </dsp:nvSpPr>
      <dsp:spPr>
        <a:xfrm>
          <a:off x="2572066" y="430055"/>
          <a:ext cx="1551008" cy="179455"/>
        </a:xfrm>
        <a:custGeom>
          <a:avLst/>
          <a:gdLst/>
          <a:ahLst/>
          <a:cxnLst/>
          <a:rect l="0" t="0" r="0" b="0"/>
          <a:pathLst>
            <a:path>
              <a:moveTo>
                <a:pt x="1551008" y="0"/>
              </a:moveTo>
              <a:lnTo>
                <a:pt x="1551008" y="89727"/>
              </a:lnTo>
              <a:lnTo>
                <a:pt x="0" y="89727"/>
              </a:lnTo>
              <a:lnTo>
                <a:pt x="0" y="17945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8E3D4-06BC-D945-8268-2F995A8A1292}">
      <dsp:nvSpPr>
        <dsp:cNvPr id="0" name=""/>
        <dsp:cNvSpPr/>
      </dsp:nvSpPr>
      <dsp:spPr>
        <a:xfrm>
          <a:off x="1196240" y="1036786"/>
          <a:ext cx="128182" cy="160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554"/>
              </a:lnTo>
              <a:lnTo>
                <a:pt x="128182" y="160655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5C8D9-1F0C-0C4C-8ED9-5DDFD8B1525C}">
      <dsp:nvSpPr>
        <dsp:cNvPr id="0" name=""/>
        <dsp:cNvSpPr/>
      </dsp:nvSpPr>
      <dsp:spPr>
        <a:xfrm>
          <a:off x="1196240" y="1036786"/>
          <a:ext cx="128182" cy="99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23"/>
              </a:lnTo>
              <a:lnTo>
                <a:pt x="128182" y="9998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7632E-775E-974F-9C39-F754BE7990B2}">
      <dsp:nvSpPr>
        <dsp:cNvPr id="0" name=""/>
        <dsp:cNvSpPr/>
      </dsp:nvSpPr>
      <dsp:spPr>
        <a:xfrm>
          <a:off x="1196240" y="1036786"/>
          <a:ext cx="128182" cy="39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93"/>
              </a:lnTo>
              <a:lnTo>
                <a:pt x="128182" y="393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5FB48-2FB8-8945-93CE-01523F2C7E2E}">
      <dsp:nvSpPr>
        <dsp:cNvPr id="0" name=""/>
        <dsp:cNvSpPr/>
      </dsp:nvSpPr>
      <dsp:spPr>
        <a:xfrm>
          <a:off x="1538060" y="430055"/>
          <a:ext cx="2585013" cy="179455"/>
        </a:xfrm>
        <a:custGeom>
          <a:avLst/>
          <a:gdLst/>
          <a:ahLst/>
          <a:cxnLst/>
          <a:rect l="0" t="0" r="0" b="0"/>
          <a:pathLst>
            <a:path>
              <a:moveTo>
                <a:pt x="2585013" y="0"/>
              </a:moveTo>
              <a:lnTo>
                <a:pt x="2585013" y="89727"/>
              </a:lnTo>
              <a:lnTo>
                <a:pt x="0" y="89727"/>
              </a:lnTo>
              <a:lnTo>
                <a:pt x="0" y="17945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D20B0-3272-DF44-84EA-53F00C8368DC}">
      <dsp:nvSpPr>
        <dsp:cNvPr id="0" name=""/>
        <dsp:cNvSpPr/>
      </dsp:nvSpPr>
      <dsp:spPr>
        <a:xfrm>
          <a:off x="162235" y="1036786"/>
          <a:ext cx="128182" cy="160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554"/>
              </a:lnTo>
              <a:lnTo>
                <a:pt x="128182" y="1606554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B3040-0953-5042-B39F-2BDC69719C5B}">
      <dsp:nvSpPr>
        <dsp:cNvPr id="0" name=""/>
        <dsp:cNvSpPr/>
      </dsp:nvSpPr>
      <dsp:spPr>
        <a:xfrm>
          <a:off x="162235" y="1036786"/>
          <a:ext cx="128182" cy="999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23"/>
              </a:lnTo>
              <a:lnTo>
                <a:pt x="128182" y="99982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0AA12-0890-634D-8804-C024C6970033}">
      <dsp:nvSpPr>
        <dsp:cNvPr id="0" name=""/>
        <dsp:cNvSpPr/>
      </dsp:nvSpPr>
      <dsp:spPr>
        <a:xfrm>
          <a:off x="162235" y="1036786"/>
          <a:ext cx="128182" cy="39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93"/>
              </a:lnTo>
              <a:lnTo>
                <a:pt x="128182" y="393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CD31D-B49C-A84D-98CF-C3A62A4806A9}">
      <dsp:nvSpPr>
        <dsp:cNvPr id="0" name=""/>
        <dsp:cNvSpPr/>
      </dsp:nvSpPr>
      <dsp:spPr>
        <a:xfrm>
          <a:off x="504055" y="430055"/>
          <a:ext cx="3619019" cy="179455"/>
        </a:xfrm>
        <a:custGeom>
          <a:avLst/>
          <a:gdLst/>
          <a:ahLst/>
          <a:cxnLst/>
          <a:rect l="0" t="0" r="0" b="0"/>
          <a:pathLst>
            <a:path>
              <a:moveTo>
                <a:pt x="3619019" y="0"/>
              </a:moveTo>
              <a:lnTo>
                <a:pt x="3619019" y="89727"/>
              </a:lnTo>
              <a:lnTo>
                <a:pt x="0" y="89727"/>
              </a:lnTo>
              <a:lnTo>
                <a:pt x="0" y="179455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B03FB-E4A0-8E4F-B82B-F5196BB0F56E}">
      <dsp:nvSpPr>
        <dsp:cNvPr id="0" name=""/>
        <dsp:cNvSpPr/>
      </dsp:nvSpPr>
      <dsp:spPr>
        <a:xfrm>
          <a:off x="3695799" y="2780"/>
          <a:ext cx="854550" cy="4272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Software Quality</a:t>
          </a:r>
          <a:endParaRPr lang="en-US" sz="900" kern="1200" dirty="0"/>
        </a:p>
      </dsp:txBody>
      <dsp:txXfrm>
        <a:off x="3695799" y="2780"/>
        <a:ext cx="854550" cy="427275"/>
      </dsp:txXfrm>
    </dsp:sp>
    <dsp:sp modelId="{641D9FB4-6B2E-134C-9382-1809CAEB99A5}">
      <dsp:nvSpPr>
        <dsp:cNvPr id="0" name=""/>
        <dsp:cNvSpPr/>
      </dsp:nvSpPr>
      <dsp:spPr>
        <a:xfrm>
          <a:off x="76780" y="609511"/>
          <a:ext cx="854550" cy="4272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Functional Suitability</a:t>
          </a:r>
          <a:endParaRPr lang="en-US" sz="900" kern="1200" dirty="0"/>
        </a:p>
      </dsp:txBody>
      <dsp:txXfrm>
        <a:off x="76780" y="609511"/>
        <a:ext cx="854550" cy="427275"/>
      </dsp:txXfrm>
    </dsp:sp>
    <dsp:sp modelId="{77BD6414-2086-7C4A-BA8D-2A52616DCF1E}">
      <dsp:nvSpPr>
        <dsp:cNvPr id="0" name=""/>
        <dsp:cNvSpPr/>
      </dsp:nvSpPr>
      <dsp:spPr>
        <a:xfrm>
          <a:off x="290417" y="1216241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Functional completeness</a:t>
          </a:r>
          <a:endParaRPr lang="en-US" sz="900" kern="1200" dirty="0"/>
        </a:p>
      </dsp:txBody>
      <dsp:txXfrm>
        <a:off x="290417" y="1216241"/>
        <a:ext cx="854550" cy="427275"/>
      </dsp:txXfrm>
    </dsp:sp>
    <dsp:sp modelId="{B3FED4A3-7938-1145-AF61-DD9EA16AAF90}">
      <dsp:nvSpPr>
        <dsp:cNvPr id="0" name=""/>
        <dsp:cNvSpPr/>
      </dsp:nvSpPr>
      <dsp:spPr>
        <a:xfrm>
          <a:off x="290417" y="182297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Functional correctness</a:t>
          </a:r>
          <a:endParaRPr lang="en-US" sz="900" kern="1200" dirty="0"/>
        </a:p>
      </dsp:txBody>
      <dsp:txXfrm>
        <a:off x="290417" y="1822972"/>
        <a:ext cx="854550" cy="427275"/>
      </dsp:txXfrm>
    </dsp:sp>
    <dsp:sp modelId="{0BBC2714-3267-144F-ABF5-785FEAB99A43}">
      <dsp:nvSpPr>
        <dsp:cNvPr id="0" name=""/>
        <dsp:cNvSpPr/>
      </dsp:nvSpPr>
      <dsp:spPr>
        <a:xfrm>
          <a:off x="290417" y="242970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Functional appropriateness</a:t>
          </a:r>
          <a:endParaRPr lang="en-US" sz="900" kern="1200" dirty="0"/>
        </a:p>
      </dsp:txBody>
      <dsp:txXfrm>
        <a:off x="290417" y="2429702"/>
        <a:ext cx="854550" cy="427275"/>
      </dsp:txXfrm>
    </dsp:sp>
    <dsp:sp modelId="{CDB7DBA7-9E1C-1D43-9703-D58C2C7D864C}">
      <dsp:nvSpPr>
        <dsp:cNvPr id="0" name=""/>
        <dsp:cNvSpPr/>
      </dsp:nvSpPr>
      <dsp:spPr>
        <a:xfrm>
          <a:off x="1110785" y="609511"/>
          <a:ext cx="854550" cy="4272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Performance</a:t>
          </a:r>
          <a:endParaRPr lang="en-US" sz="900" kern="1200" dirty="0"/>
        </a:p>
      </dsp:txBody>
      <dsp:txXfrm>
        <a:off x="1110785" y="609511"/>
        <a:ext cx="854550" cy="427275"/>
      </dsp:txXfrm>
    </dsp:sp>
    <dsp:sp modelId="{799C858D-0E06-FE47-988C-671F4D6C406C}">
      <dsp:nvSpPr>
        <dsp:cNvPr id="0" name=""/>
        <dsp:cNvSpPr/>
      </dsp:nvSpPr>
      <dsp:spPr>
        <a:xfrm>
          <a:off x="1324423" y="1216241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Time behavior</a:t>
          </a:r>
          <a:endParaRPr lang="en-US" sz="900" kern="1200" dirty="0"/>
        </a:p>
      </dsp:txBody>
      <dsp:txXfrm>
        <a:off x="1324423" y="1216241"/>
        <a:ext cx="854550" cy="427275"/>
      </dsp:txXfrm>
    </dsp:sp>
    <dsp:sp modelId="{ABBE7506-3B6C-734F-AD21-861F6ABBA082}">
      <dsp:nvSpPr>
        <dsp:cNvPr id="0" name=""/>
        <dsp:cNvSpPr/>
      </dsp:nvSpPr>
      <dsp:spPr>
        <a:xfrm>
          <a:off x="1324423" y="182297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Resource utilization</a:t>
          </a:r>
          <a:endParaRPr lang="en-US" sz="900" kern="1200" dirty="0"/>
        </a:p>
      </dsp:txBody>
      <dsp:txXfrm>
        <a:off x="1324423" y="1822972"/>
        <a:ext cx="854550" cy="427275"/>
      </dsp:txXfrm>
    </dsp:sp>
    <dsp:sp modelId="{2FACFA41-1524-4747-ACE2-23C57021EF41}">
      <dsp:nvSpPr>
        <dsp:cNvPr id="0" name=""/>
        <dsp:cNvSpPr/>
      </dsp:nvSpPr>
      <dsp:spPr>
        <a:xfrm>
          <a:off x="1324423" y="242970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Capacity</a:t>
          </a:r>
          <a:endParaRPr lang="en-US" sz="900" kern="1200" dirty="0"/>
        </a:p>
      </dsp:txBody>
      <dsp:txXfrm>
        <a:off x="1324423" y="2429702"/>
        <a:ext cx="854550" cy="427275"/>
      </dsp:txXfrm>
    </dsp:sp>
    <dsp:sp modelId="{F0C5118B-A539-E440-9D75-C92097D97659}">
      <dsp:nvSpPr>
        <dsp:cNvPr id="0" name=""/>
        <dsp:cNvSpPr/>
      </dsp:nvSpPr>
      <dsp:spPr>
        <a:xfrm>
          <a:off x="2144791" y="609511"/>
          <a:ext cx="854550" cy="4272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Compatibility</a:t>
          </a:r>
          <a:endParaRPr lang="en-US" sz="900" kern="1200" dirty="0"/>
        </a:p>
      </dsp:txBody>
      <dsp:txXfrm>
        <a:off x="2144791" y="609511"/>
        <a:ext cx="854550" cy="427275"/>
      </dsp:txXfrm>
    </dsp:sp>
    <dsp:sp modelId="{9BF2EEC7-52F0-0C4E-8238-8A89D463DDE0}">
      <dsp:nvSpPr>
        <dsp:cNvPr id="0" name=""/>
        <dsp:cNvSpPr/>
      </dsp:nvSpPr>
      <dsp:spPr>
        <a:xfrm>
          <a:off x="2358428" y="1216241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Co-existence</a:t>
          </a:r>
          <a:endParaRPr lang="en-US" sz="900" kern="1200" dirty="0"/>
        </a:p>
      </dsp:txBody>
      <dsp:txXfrm>
        <a:off x="2358428" y="1216241"/>
        <a:ext cx="854550" cy="427275"/>
      </dsp:txXfrm>
    </dsp:sp>
    <dsp:sp modelId="{32684567-EF6B-114F-AFB7-4DBE7B5DB01E}">
      <dsp:nvSpPr>
        <dsp:cNvPr id="0" name=""/>
        <dsp:cNvSpPr/>
      </dsp:nvSpPr>
      <dsp:spPr>
        <a:xfrm>
          <a:off x="2358428" y="182297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Interoperability</a:t>
          </a:r>
          <a:endParaRPr lang="en-US" sz="900" kern="1200" dirty="0"/>
        </a:p>
      </dsp:txBody>
      <dsp:txXfrm>
        <a:off x="2358428" y="1822972"/>
        <a:ext cx="854550" cy="427275"/>
      </dsp:txXfrm>
    </dsp:sp>
    <dsp:sp modelId="{FD5F789F-E8CB-1543-97AF-27D7758102A5}">
      <dsp:nvSpPr>
        <dsp:cNvPr id="0" name=""/>
        <dsp:cNvSpPr/>
      </dsp:nvSpPr>
      <dsp:spPr>
        <a:xfrm>
          <a:off x="3178796" y="609511"/>
          <a:ext cx="854550" cy="4272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Usability</a:t>
          </a:r>
          <a:endParaRPr lang="en-US" sz="900" kern="1200" dirty="0"/>
        </a:p>
      </dsp:txBody>
      <dsp:txXfrm>
        <a:off x="3178796" y="609511"/>
        <a:ext cx="854550" cy="427275"/>
      </dsp:txXfrm>
    </dsp:sp>
    <dsp:sp modelId="{DE830C23-F7C7-7449-B603-599AE12F614C}">
      <dsp:nvSpPr>
        <dsp:cNvPr id="0" name=""/>
        <dsp:cNvSpPr/>
      </dsp:nvSpPr>
      <dsp:spPr>
        <a:xfrm>
          <a:off x="3392434" y="1216241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Appropriateness </a:t>
          </a:r>
          <a:r>
            <a:rPr lang="en-US" sz="900" kern="1200" dirty="0" err="1" smtClean="0"/>
            <a:t>recognizability</a:t>
          </a:r>
          <a:endParaRPr lang="en-US" sz="900" kern="1200" dirty="0"/>
        </a:p>
      </dsp:txBody>
      <dsp:txXfrm>
        <a:off x="3392434" y="1216241"/>
        <a:ext cx="854550" cy="427275"/>
      </dsp:txXfrm>
    </dsp:sp>
    <dsp:sp modelId="{85D5A87A-BBFF-0541-A567-3A40EB0C0DA1}">
      <dsp:nvSpPr>
        <dsp:cNvPr id="0" name=""/>
        <dsp:cNvSpPr/>
      </dsp:nvSpPr>
      <dsp:spPr>
        <a:xfrm>
          <a:off x="3392434" y="182297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Learnability</a:t>
          </a:r>
          <a:endParaRPr lang="en-US" sz="900" kern="1200" dirty="0"/>
        </a:p>
      </dsp:txBody>
      <dsp:txXfrm>
        <a:off x="3392434" y="1822972"/>
        <a:ext cx="854550" cy="427275"/>
      </dsp:txXfrm>
    </dsp:sp>
    <dsp:sp modelId="{8AFA57AD-406C-2747-8789-92C83014D499}">
      <dsp:nvSpPr>
        <dsp:cNvPr id="0" name=""/>
        <dsp:cNvSpPr/>
      </dsp:nvSpPr>
      <dsp:spPr>
        <a:xfrm>
          <a:off x="3392434" y="242970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Operability</a:t>
          </a:r>
          <a:endParaRPr lang="en-US" sz="900" kern="1200" dirty="0"/>
        </a:p>
      </dsp:txBody>
      <dsp:txXfrm>
        <a:off x="3392434" y="2429702"/>
        <a:ext cx="854550" cy="427275"/>
      </dsp:txXfrm>
    </dsp:sp>
    <dsp:sp modelId="{C2E46AA2-0040-4C48-9186-34D0BCE04E23}">
      <dsp:nvSpPr>
        <dsp:cNvPr id="0" name=""/>
        <dsp:cNvSpPr/>
      </dsp:nvSpPr>
      <dsp:spPr>
        <a:xfrm>
          <a:off x="3392434" y="3036433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Error protection</a:t>
          </a:r>
          <a:endParaRPr lang="en-US" sz="900" kern="1200" dirty="0"/>
        </a:p>
      </dsp:txBody>
      <dsp:txXfrm>
        <a:off x="3392434" y="3036433"/>
        <a:ext cx="854550" cy="427275"/>
      </dsp:txXfrm>
    </dsp:sp>
    <dsp:sp modelId="{5675A35A-7EC4-4C48-B80F-016EFA76E052}">
      <dsp:nvSpPr>
        <dsp:cNvPr id="0" name=""/>
        <dsp:cNvSpPr/>
      </dsp:nvSpPr>
      <dsp:spPr>
        <a:xfrm>
          <a:off x="3392434" y="3643163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Aesthetics</a:t>
          </a:r>
          <a:endParaRPr lang="en-US" sz="900" kern="1200" dirty="0"/>
        </a:p>
      </dsp:txBody>
      <dsp:txXfrm>
        <a:off x="3392434" y="3643163"/>
        <a:ext cx="854550" cy="427275"/>
      </dsp:txXfrm>
    </dsp:sp>
    <dsp:sp modelId="{20A09F05-D58C-9147-9290-C625A12E0327}">
      <dsp:nvSpPr>
        <dsp:cNvPr id="0" name=""/>
        <dsp:cNvSpPr/>
      </dsp:nvSpPr>
      <dsp:spPr>
        <a:xfrm>
          <a:off x="3392434" y="4249894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Accessibility</a:t>
          </a:r>
        </a:p>
      </dsp:txBody>
      <dsp:txXfrm>
        <a:off x="3392434" y="4249894"/>
        <a:ext cx="854550" cy="427275"/>
      </dsp:txXfrm>
    </dsp:sp>
    <dsp:sp modelId="{50D80971-7DE8-E24C-8235-BA5B49027223}">
      <dsp:nvSpPr>
        <dsp:cNvPr id="0" name=""/>
        <dsp:cNvSpPr/>
      </dsp:nvSpPr>
      <dsp:spPr>
        <a:xfrm>
          <a:off x="4212802" y="609511"/>
          <a:ext cx="854550" cy="4272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Reliability</a:t>
          </a:r>
          <a:endParaRPr lang="en-US" sz="900" kern="1200" dirty="0"/>
        </a:p>
      </dsp:txBody>
      <dsp:txXfrm>
        <a:off x="4212802" y="609511"/>
        <a:ext cx="854550" cy="427275"/>
      </dsp:txXfrm>
    </dsp:sp>
    <dsp:sp modelId="{438771A7-2A27-B142-86EB-FF570C5FF377}">
      <dsp:nvSpPr>
        <dsp:cNvPr id="0" name=""/>
        <dsp:cNvSpPr/>
      </dsp:nvSpPr>
      <dsp:spPr>
        <a:xfrm>
          <a:off x="4426440" y="1216241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Maturity</a:t>
          </a:r>
          <a:endParaRPr lang="en-US" sz="900" kern="1200" dirty="0"/>
        </a:p>
      </dsp:txBody>
      <dsp:txXfrm>
        <a:off x="4426440" y="1216241"/>
        <a:ext cx="854550" cy="427275"/>
      </dsp:txXfrm>
    </dsp:sp>
    <dsp:sp modelId="{053D298C-5C22-9D45-BC39-AE76141DA451}">
      <dsp:nvSpPr>
        <dsp:cNvPr id="0" name=""/>
        <dsp:cNvSpPr/>
      </dsp:nvSpPr>
      <dsp:spPr>
        <a:xfrm>
          <a:off x="4426440" y="182297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Availability</a:t>
          </a:r>
          <a:endParaRPr lang="en-US" sz="900" kern="1200" dirty="0"/>
        </a:p>
      </dsp:txBody>
      <dsp:txXfrm>
        <a:off x="4426440" y="1822972"/>
        <a:ext cx="854550" cy="427275"/>
      </dsp:txXfrm>
    </dsp:sp>
    <dsp:sp modelId="{01B5B15F-BE85-3344-910B-57C8AA5DED13}">
      <dsp:nvSpPr>
        <dsp:cNvPr id="0" name=""/>
        <dsp:cNvSpPr/>
      </dsp:nvSpPr>
      <dsp:spPr>
        <a:xfrm>
          <a:off x="4426440" y="242970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Fault tolerance</a:t>
          </a:r>
          <a:endParaRPr lang="en-US" sz="900" kern="1200" dirty="0"/>
        </a:p>
      </dsp:txBody>
      <dsp:txXfrm>
        <a:off x="4426440" y="2429702"/>
        <a:ext cx="854550" cy="427275"/>
      </dsp:txXfrm>
    </dsp:sp>
    <dsp:sp modelId="{5ABAB0DE-5B94-2549-9390-1ECB6C014A9D}">
      <dsp:nvSpPr>
        <dsp:cNvPr id="0" name=""/>
        <dsp:cNvSpPr/>
      </dsp:nvSpPr>
      <dsp:spPr>
        <a:xfrm>
          <a:off x="4426440" y="3036433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Recoverability</a:t>
          </a:r>
          <a:endParaRPr lang="en-US" sz="900" kern="1200" dirty="0"/>
        </a:p>
      </dsp:txBody>
      <dsp:txXfrm>
        <a:off x="4426440" y="3036433"/>
        <a:ext cx="854550" cy="427275"/>
      </dsp:txXfrm>
    </dsp:sp>
    <dsp:sp modelId="{9EC7E461-D067-964D-B2E6-31AE7534FBBF}">
      <dsp:nvSpPr>
        <dsp:cNvPr id="0" name=""/>
        <dsp:cNvSpPr/>
      </dsp:nvSpPr>
      <dsp:spPr>
        <a:xfrm>
          <a:off x="5246808" y="609511"/>
          <a:ext cx="854550" cy="4272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Security</a:t>
          </a:r>
          <a:endParaRPr lang="en-US" sz="900" kern="1200" dirty="0"/>
        </a:p>
      </dsp:txBody>
      <dsp:txXfrm>
        <a:off x="5246808" y="609511"/>
        <a:ext cx="854550" cy="427275"/>
      </dsp:txXfrm>
    </dsp:sp>
    <dsp:sp modelId="{42F873BC-035D-7F42-A50B-DE29099337CB}">
      <dsp:nvSpPr>
        <dsp:cNvPr id="0" name=""/>
        <dsp:cNvSpPr/>
      </dsp:nvSpPr>
      <dsp:spPr>
        <a:xfrm>
          <a:off x="5460445" y="1216241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Confidentiality</a:t>
          </a:r>
          <a:endParaRPr lang="en-US" sz="900" kern="1200" dirty="0"/>
        </a:p>
      </dsp:txBody>
      <dsp:txXfrm>
        <a:off x="5460445" y="1216241"/>
        <a:ext cx="854550" cy="427275"/>
      </dsp:txXfrm>
    </dsp:sp>
    <dsp:sp modelId="{BF27E924-D3F4-5A41-A7E5-B116A0EFC2D0}">
      <dsp:nvSpPr>
        <dsp:cNvPr id="0" name=""/>
        <dsp:cNvSpPr/>
      </dsp:nvSpPr>
      <dsp:spPr>
        <a:xfrm>
          <a:off x="5460445" y="182297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Integrity</a:t>
          </a:r>
          <a:endParaRPr lang="en-US" sz="900" kern="1200" dirty="0"/>
        </a:p>
      </dsp:txBody>
      <dsp:txXfrm>
        <a:off x="5460445" y="1822972"/>
        <a:ext cx="854550" cy="427275"/>
      </dsp:txXfrm>
    </dsp:sp>
    <dsp:sp modelId="{168204CD-8A42-794C-BC84-A56387B1C847}">
      <dsp:nvSpPr>
        <dsp:cNvPr id="0" name=""/>
        <dsp:cNvSpPr/>
      </dsp:nvSpPr>
      <dsp:spPr>
        <a:xfrm>
          <a:off x="5460445" y="242970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Non-repudiation</a:t>
          </a:r>
          <a:endParaRPr lang="en-US" sz="900" kern="1200" dirty="0"/>
        </a:p>
      </dsp:txBody>
      <dsp:txXfrm>
        <a:off x="5460445" y="2429702"/>
        <a:ext cx="854550" cy="427275"/>
      </dsp:txXfrm>
    </dsp:sp>
    <dsp:sp modelId="{A9B3CF2F-8191-4D47-99E7-9386E9092903}">
      <dsp:nvSpPr>
        <dsp:cNvPr id="0" name=""/>
        <dsp:cNvSpPr/>
      </dsp:nvSpPr>
      <dsp:spPr>
        <a:xfrm>
          <a:off x="5460445" y="3036433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Accountability</a:t>
          </a:r>
          <a:endParaRPr lang="en-US" sz="900" kern="1200" dirty="0"/>
        </a:p>
      </dsp:txBody>
      <dsp:txXfrm>
        <a:off x="5460445" y="3036433"/>
        <a:ext cx="854550" cy="427275"/>
      </dsp:txXfrm>
    </dsp:sp>
    <dsp:sp modelId="{127A3C80-76E2-A348-A414-4DE17630F9F3}">
      <dsp:nvSpPr>
        <dsp:cNvPr id="0" name=""/>
        <dsp:cNvSpPr/>
      </dsp:nvSpPr>
      <dsp:spPr>
        <a:xfrm>
          <a:off x="5460445" y="3643163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Authenticity</a:t>
          </a:r>
          <a:endParaRPr lang="en-US" sz="900" kern="1200" dirty="0"/>
        </a:p>
      </dsp:txBody>
      <dsp:txXfrm>
        <a:off x="5460445" y="3643163"/>
        <a:ext cx="854550" cy="427275"/>
      </dsp:txXfrm>
    </dsp:sp>
    <dsp:sp modelId="{8F52D5D1-A3A1-8248-A46F-8D26F49F10A4}">
      <dsp:nvSpPr>
        <dsp:cNvPr id="0" name=""/>
        <dsp:cNvSpPr/>
      </dsp:nvSpPr>
      <dsp:spPr>
        <a:xfrm>
          <a:off x="6280813" y="609511"/>
          <a:ext cx="854550" cy="4272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Maintainability</a:t>
          </a:r>
        </a:p>
      </dsp:txBody>
      <dsp:txXfrm>
        <a:off x="6280813" y="609511"/>
        <a:ext cx="854550" cy="427275"/>
      </dsp:txXfrm>
    </dsp:sp>
    <dsp:sp modelId="{62534BD2-4083-3940-A931-3B748A9546E2}">
      <dsp:nvSpPr>
        <dsp:cNvPr id="0" name=""/>
        <dsp:cNvSpPr/>
      </dsp:nvSpPr>
      <dsp:spPr>
        <a:xfrm>
          <a:off x="6494451" y="1216241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Modularity</a:t>
          </a:r>
        </a:p>
      </dsp:txBody>
      <dsp:txXfrm>
        <a:off x="6494451" y="1216241"/>
        <a:ext cx="854550" cy="427275"/>
      </dsp:txXfrm>
    </dsp:sp>
    <dsp:sp modelId="{46EB93B5-F969-6F4F-90DA-857DBE406F2D}">
      <dsp:nvSpPr>
        <dsp:cNvPr id="0" name=""/>
        <dsp:cNvSpPr/>
      </dsp:nvSpPr>
      <dsp:spPr>
        <a:xfrm>
          <a:off x="6494451" y="182297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Reusability</a:t>
          </a:r>
        </a:p>
      </dsp:txBody>
      <dsp:txXfrm>
        <a:off x="6494451" y="1822972"/>
        <a:ext cx="854550" cy="427275"/>
      </dsp:txXfrm>
    </dsp:sp>
    <dsp:sp modelId="{A13AC69F-BA85-8B4E-9113-A970D9B72B50}">
      <dsp:nvSpPr>
        <dsp:cNvPr id="0" name=""/>
        <dsp:cNvSpPr/>
      </dsp:nvSpPr>
      <dsp:spPr>
        <a:xfrm>
          <a:off x="6494451" y="242970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Analysability</a:t>
          </a:r>
          <a:endParaRPr lang="en-US" sz="900" kern="1200" dirty="0" smtClean="0"/>
        </a:p>
      </dsp:txBody>
      <dsp:txXfrm>
        <a:off x="6494451" y="2429702"/>
        <a:ext cx="854550" cy="427275"/>
      </dsp:txXfrm>
    </dsp:sp>
    <dsp:sp modelId="{C350C96E-81F1-F34E-855E-2629B69BA391}">
      <dsp:nvSpPr>
        <dsp:cNvPr id="0" name=""/>
        <dsp:cNvSpPr/>
      </dsp:nvSpPr>
      <dsp:spPr>
        <a:xfrm>
          <a:off x="6494451" y="3036433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Modifiability</a:t>
          </a:r>
        </a:p>
      </dsp:txBody>
      <dsp:txXfrm>
        <a:off x="6494451" y="3036433"/>
        <a:ext cx="854550" cy="427275"/>
      </dsp:txXfrm>
    </dsp:sp>
    <dsp:sp modelId="{87A547E1-97A4-5346-929C-226AE84D6E64}">
      <dsp:nvSpPr>
        <dsp:cNvPr id="0" name=""/>
        <dsp:cNvSpPr/>
      </dsp:nvSpPr>
      <dsp:spPr>
        <a:xfrm>
          <a:off x="6494451" y="3643163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Testability</a:t>
          </a:r>
        </a:p>
      </dsp:txBody>
      <dsp:txXfrm>
        <a:off x="6494451" y="3643163"/>
        <a:ext cx="854550" cy="427275"/>
      </dsp:txXfrm>
    </dsp:sp>
    <dsp:sp modelId="{927CDFAC-97A2-6340-A73E-00B08B007F38}">
      <dsp:nvSpPr>
        <dsp:cNvPr id="0" name=""/>
        <dsp:cNvSpPr/>
      </dsp:nvSpPr>
      <dsp:spPr>
        <a:xfrm>
          <a:off x="7314819" y="609511"/>
          <a:ext cx="854550" cy="4272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Portability</a:t>
          </a:r>
        </a:p>
      </dsp:txBody>
      <dsp:txXfrm>
        <a:off x="7314819" y="609511"/>
        <a:ext cx="854550" cy="427275"/>
      </dsp:txXfrm>
    </dsp:sp>
    <dsp:sp modelId="{57DE12D7-ACC7-714A-A9AD-3D90E24AFB0C}">
      <dsp:nvSpPr>
        <dsp:cNvPr id="0" name=""/>
        <dsp:cNvSpPr/>
      </dsp:nvSpPr>
      <dsp:spPr>
        <a:xfrm>
          <a:off x="7528456" y="1216241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Adaptability</a:t>
          </a:r>
        </a:p>
      </dsp:txBody>
      <dsp:txXfrm>
        <a:off x="7528456" y="1216241"/>
        <a:ext cx="854550" cy="427275"/>
      </dsp:txXfrm>
    </dsp:sp>
    <dsp:sp modelId="{236169E6-1EE3-CD44-BDD0-81A7EFB3FA1F}">
      <dsp:nvSpPr>
        <dsp:cNvPr id="0" name=""/>
        <dsp:cNvSpPr/>
      </dsp:nvSpPr>
      <dsp:spPr>
        <a:xfrm>
          <a:off x="7528456" y="182297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Installability</a:t>
          </a:r>
          <a:endParaRPr lang="en-US" sz="900" kern="1200" dirty="0" smtClean="0"/>
        </a:p>
      </dsp:txBody>
      <dsp:txXfrm>
        <a:off x="7528456" y="1822972"/>
        <a:ext cx="854550" cy="427275"/>
      </dsp:txXfrm>
    </dsp:sp>
    <dsp:sp modelId="{54D48810-6305-2649-8E03-762204EC6A30}">
      <dsp:nvSpPr>
        <dsp:cNvPr id="0" name=""/>
        <dsp:cNvSpPr/>
      </dsp:nvSpPr>
      <dsp:spPr>
        <a:xfrm>
          <a:off x="7528456" y="2429702"/>
          <a:ext cx="854550" cy="4272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Replacability</a:t>
          </a:r>
          <a:endParaRPr lang="en-US" sz="900" kern="1200" dirty="0" smtClean="0"/>
        </a:p>
      </dsp:txBody>
      <dsp:txXfrm>
        <a:off x="7528456" y="2429702"/>
        <a:ext cx="854550" cy="427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FADF9-B69A-304C-AC0D-E1C291BFFF09}">
      <dsp:nvSpPr>
        <dsp:cNvPr id="0" name=""/>
        <dsp:cNvSpPr/>
      </dsp:nvSpPr>
      <dsp:spPr>
        <a:xfrm>
          <a:off x="6419226" y="1398388"/>
          <a:ext cx="173298" cy="1351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725"/>
              </a:lnTo>
              <a:lnTo>
                <a:pt x="173298" y="135172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6F54A-227A-6E42-8FD8-02EEEC5BC355}">
      <dsp:nvSpPr>
        <dsp:cNvPr id="0" name=""/>
        <dsp:cNvSpPr/>
      </dsp:nvSpPr>
      <dsp:spPr>
        <a:xfrm>
          <a:off x="6419226" y="1398388"/>
          <a:ext cx="173298" cy="53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447"/>
              </a:lnTo>
              <a:lnTo>
                <a:pt x="173298" y="53144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F6809-1A2E-5A4E-87A7-7A61D6929BF0}">
      <dsp:nvSpPr>
        <dsp:cNvPr id="0" name=""/>
        <dsp:cNvSpPr/>
      </dsp:nvSpPr>
      <dsp:spPr>
        <a:xfrm>
          <a:off x="4085478" y="578111"/>
          <a:ext cx="2795875" cy="242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08"/>
              </a:lnTo>
              <a:lnTo>
                <a:pt x="2795875" y="121308"/>
              </a:lnTo>
              <a:lnTo>
                <a:pt x="2795875" y="2426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0118A-73B5-244C-877E-DDF4DC03124A}">
      <dsp:nvSpPr>
        <dsp:cNvPr id="0" name=""/>
        <dsp:cNvSpPr/>
      </dsp:nvSpPr>
      <dsp:spPr>
        <a:xfrm>
          <a:off x="5021288" y="1398388"/>
          <a:ext cx="173298" cy="2172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002"/>
              </a:lnTo>
              <a:lnTo>
                <a:pt x="173298" y="217200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2F7DC-ED5B-7C4B-89CC-DF849D15970A}">
      <dsp:nvSpPr>
        <dsp:cNvPr id="0" name=""/>
        <dsp:cNvSpPr/>
      </dsp:nvSpPr>
      <dsp:spPr>
        <a:xfrm>
          <a:off x="5021288" y="1398388"/>
          <a:ext cx="173298" cy="1351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725"/>
              </a:lnTo>
              <a:lnTo>
                <a:pt x="173298" y="135172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E236C-2F52-A747-A52F-897EB767A973}">
      <dsp:nvSpPr>
        <dsp:cNvPr id="0" name=""/>
        <dsp:cNvSpPr/>
      </dsp:nvSpPr>
      <dsp:spPr>
        <a:xfrm>
          <a:off x="5021288" y="1398388"/>
          <a:ext cx="173298" cy="53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447"/>
              </a:lnTo>
              <a:lnTo>
                <a:pt x="173298" y="53144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14EB3-7CE0-2F4E-AF12-A4B65CC3AFF4}">
      <dsp:nvSpPr>
        <dsp:cNvPr id="0" name=""/>
        <dsp:cNvSpPr/>
      </dsp:nvSpPr>
      <dsp:spPr>
        <a:xfrm>
          <a:off x="4085478" y="578111"/>
          <a:ext cx="1397937" cy="242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08"/>
              </a:lnTo>
              <a:lnTo>
                <a:pt x="1397937" y="121308"/>
              </a:lnTo>
              <a:lnTo>
                <a:pt x="1397937" y="2426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F041A-A36D-2A43-938F-51188AAAE0F9}">
      <dsp:nvSpPr>
        <dsp:cNvPr id="0" name=""/>
        <dsp:cNvSpPr/>
      </dsp:nvSpPr>
      <dsp:spPr>
        <a:xfrm>
          <a:off x="3623350" y="1398388"/>
          <a:ext cx="173298" cy="299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280"/>
              </a:lnTo>
              <a:lnTo>
                <a:pt x="173298" y="299228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3B88C-E0A9-F74F-AF91-1D84A035B5A1}">
      <dsp:nvSpPr>
        <dsp:cNvPr id="0" name=""/>
        <dsp:cNvSpPr/>
      </dsp:nvSpPr>
      <dsp:spPr>
        <a:xfrm>
          <a:off x="3623350" y="1398388"/>
          <a:ext cx="173298" cy="2172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002"/>
              </a:lnTo>
              <a:lnTo>
                <a:pt x="173298" y="217200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B9A29-8059-C34B-96C0-97805D65B16F}">
      <dsp:nvSpPr>
        <dsp:cNvPr id="0" name=""/>
        <dsp:cNvSpPr/>
      </dsp:nvSpPr>
      <dsp:spPr>
        <a:xfrm>
          <a:off x="3623350" y="1398388"/>
          <a:ext cx="173298" cy="1351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725"/>
              </a:lnTo>
              <a:lnTo>
                <a:pt x="173298" y="135172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75DB5-93F1-EA44-9DB2-C9B7E30F0293}">
      <dsp:nvSpPr>
        <dsp:cNvPr id="0" name=""/>
        <dsp:cNvSpPr/>
      </dsp:nvSpPr>
      <dsp:spPr>
        <a:xfrm>
          <a:off x="3623350" y="1398388"/>
          <a:ext cx="173298" cy="531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447"/>
              </a:lnTo>
              <a:lnTo>
                <a:pt x="173298" y="53144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91225-D9FB-DB47-AC89-91E69B759FB6}">
      <dsp:nvSpPr>
        <dsp:cNvPr id="0" name=""/>
        <dsp:cNvSpPr/>
      </dsp:nvSpPr>
      <dsp:spPr>
        <a:xfrm>
          <a:off x="4039758" y="578111"/>
          <a:ext cx="91440" cy="242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6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B53F3-5BD1-F047-BD51-CCDD53139850}">
      <dsp:nvSpPr>
        <dsp:cNvPr id="0" name=""/>
        <dsp:cNvSpPr/>
      </dsp:nvSpPr>
      <dsp:spPr>
        <a:xfrm>
          <a:off x="2687540" y="578111"/>
          <a:ext cx="1397937" cy="242617"/>
        </a:xfrm>
        <a:custGeom>
          <a:avLst/>
          <a:gdLst/>
          <a:ahLst/>
          <a:cxnLst/>
          <a:rect l="0" t="0" r="0" b="0"/>
          <a:pathLst>
            <a:path>
              <a:moveTo>
                <a:pt x="1397937" y="0"/>
              </a:moveTo>
              <a:lnTo>
                <a:pt x="1397937" y="121308"/>
              </a:lnTo>
              <a:lnTo>
                <a:pt x="0" y="121308"/>
              </a:lnTo>
              <a:lnTo>
                <a:pt x="0" y="2426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DCF50-12D8-A140-8710-95B25E58CFD0}">
      <dsp:nvSpPr>
        <dsp:cNvPr id="0" name=""/>
        <dsp:cNvSpPr/>
      </dsp:nvSpPr>
      <dsp:spPr>
        <a:xfrm>
          <a:off x="1289602" y="578111"/>
          <a:ext cx="2795875" cy="242617"/>
        </a:xfrm>
        <a:custGeom>
          <a:avLst/>
          <a:gdLst/>
          <a:ahLst/>
          <a:cxnLst/>
          <a:rect l="0" t="0" r="0" b="0"/>
          <a:pathLst>
            <a:path>
              <a:moveTo>
                <a:pt x="2795875" y="0"/>
              </a:moveTo>
              <a:lnTo>
                <a:pt x="2795875" y="121308"/>
              </a:lnTo>
              <a:lnTo>
                <a:pt x="0" y="121308"/>
              </a:lnTo>
              <a:lnTo>
                <a:pt x="0" y="2426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C81D8-E222-8341-B655-3F7F20F60AF2}">
      <dsp:nvSpPr>
        <dsp:cNvPr id="0" name=""/>
        <dsp:cNvSpPr/>
      </dsp:nvSpPr>
      <dsp:spPr>
        <a:xfrm>
          <a:off x="3507818" y="450"/>
          <a:ext cx="1155320" cy="5776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Quality in Use</a:t>
          </a:r>
          <a:endParaRPr lang="en-US" sz="1500" kern="1200" dirty="0"/>
        </a:p>
      </dsp:txBody>
      <dsp:txXfrm>
        <a:off x="3507818" y="450"/>
        <a:ext cx="1155320" cy="577660"/>
      </dsp:txXfrm>
    </dsp:sp>
    <dsp:sp modelId="{1C4771EA-D167-3742-85A6-4C3EDB5BAC8C}">
      <dsp:nvSpPr>
        <dsp:cNvPr id="0" name=""/>
        <dsp:cNvSpPr/>
      </dsp:nvSpPr>
      <dsp:spPr>
        <a:xfrm>
          <a:off x="711942" y="820728"/>
          <a:ext cx="1155320" cy="5776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Effectiveness</a:t>
          </a:r>
        </a:p>
      </dsp:txBody>
      <dsp:txXfrm>
        <a:off x="711942" y="820728"/>
        <a:ext cx="1155320" cy="577660"/>
      </dsp:txXfrm>
    </dsp:sp>
    <dsp:sp modelId="{4162A628-5360-DF42-A610-0A0C80E9EB98}">
      <dsp:nvSpPr>
        <dsp:cNvPr id="0" name=""/>
        <dsp:cNvSpPr/>
      </dsp:nvSpPr>
      <dsp:spPr>
        <a:xfrm>
          <a:off x="2109880" y="820728"/>
          <a:ext cx="1155320" cy="5776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Efficiency</a:t>
          </a:r>
          <a:endParaRPr lang="en-US" sz="1500" kern="1200" dirty="0"/>
        </a:p>
      </dsp:txBody>
      <dsp:txXfrm>
        <a:off x="2109880" y="820728"/>
        <a:ext cx="1155320" cy="577660"/>
      </dsp:txXfrm>
    </dsp:sp>
    <dsp:sp modelId="{9A069676-7A52-7445-8001-3C6F99DE2565}">
      <dsp:nvSpPr>
        <dsp:cNvPr id="0" name=""/>
        <dsp:cNvSpPr/>
      </dsp:nvSpPr>
      <dsp:spPr>
        <a:xfrm>
          <a:off x="3507818" y="820728"/>
          <a:ext cx="1155320" cy="5776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Satisfaction</a:t>
          </a:r>
          <a:endParaRPr lang="en-US" sz="1500" kern="1200" dirty="0"/>
        </a:p>
      </dsp:txBody>
      <dsp:txXfrm>
        <a:off x="3507818" y="820728"/>
        <a:ext cx="1155320" cy="577660"/>
      </dsp:txXfrm>
    </dsp:sp>
    <dsp:sp modelId="{7372B770-C8D4-8F4B-B994-EA2F99D996C2}">
      <dsp:nvSpPr>
        <dsp:cNvPr id="0" name=""/>
        <dsp:cNvSpPr/>
      </dsp:nvSpPr>
      <dsp:spPr>
        <a:xfrm>
          <a:off x="3796648" y="1641006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Usefulness</a:t>
          </a:r>
          <a:endParaRPr lang="en-US" sz="1500" kern="1200" dirty="0"/>
        </a:p>
      </dsp:txBody>
      <dsp:txXfrm>
        <a:off x="3796648" y="1641006"/>
        <a:ext cx="1155320" cy="577660"/>
      </dsp:txXfrm>
    </dsp:sp>
    <dsp:sp modelId="{04270F41-4B17-8948-8DFB-144B934047C1}">
      <dsp:nvSpPr>
        <dsp:cNvPr id="0" name=""/>
        <dsp:cNvSpPr/>
      </dsp:nvSpPr>
      <dsp:spPr>
        <a:xfrm>
          <a:off x="3796648" y="2461283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Trust</a:t>
          </a:r>
          <a:endParaRPr lang="en-US" sz="1500" kern="1200" dirty="0"/>
        </a:p>
      </dsp:txBody>
      <dsp:txXfrm>
        <a:off x="3796648" y="2461283"/>
        <a:ext cx="1155320" cy="577660"/>
      </dsp:txXfrm>
    </dsp:sp>
    <dsp:sp modelId="{5424737D-A5F7-FB40-A30E-1D753D234D2E}">
      <dsp:nvSpPr>
        <dsp:cNvPr id="0" name=""/>
        <dsp:cNvSpPr/>
      </dsp:nvSpPr>
      <dsp:spPr>
        <a:xfrm>
          <a:off x="3796648" y="3281561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Pleasure</a:t>
          </a:r>
          <a:endParaRPr lang="en-US" sz="1500" kern="1200" dirty="0"/>
        </a:p>
      </dsp:txBody>
      <dsp:txXfrm>
        <a:off x="3796648" y="3281561"/>
        <a:ext cx="1155320" cy="577660"/>
      </dsp:txXfrm>
    </dsp:sp>
    <dsp:sp modelId="{2D0DEBE3-5E33-CC45-B755-7E8478F9DAA9}">
      <dsp:nvSpPr>
        <dsp:cNvPr id="0" name=""/>
        <dsp:cNvSpPr/>
      </dsp:nvSpPr>
      <dsp:spPr>
        <a:xfrm>
          <a:off x="3796648" y="4101838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Comfort</a:t>
          </a:r>
          <a:endParaRPr lang="en-US" sz="1500" kern="1200" dirty="0"/>
        </a:p>
      </dsp:txBody>
      <dsp:txXfrm>
        <a:off x="3796648" y="4101838"/>
        <a:ext cx="1155320" cy="577660"/>
      </dsp:txXfrm>
    </dsp:sp>
    <dsp:sp modelId="{F087039C-E1BD-144B-A4BB-115742174E5F}">
      <dsp:nvSpPr>
        <dsp:cNvPr id="0" name=""/>
        <dsp:cNvSpPr/>
      </dsp:nvSpPr>
      <dsp:spPr>
        <a:xfrm>
          <a:off x="4905756" y="820728"/>
          <a:ext cx="1155320" cy="5776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Freedom from risk</a:t>
          </a:r>
          <a:endParaRPr lang="en-US" sz="1500" kern="1200" dirty="0"/>
        </a:p>
      </dsp:txBody>
      <dsp:txXfrm>
        <a:off x="4905756" y="820728"/>
        <a:ext cx="1155320" cy="577660"/>
      </dsp:txXfrm>
    </dsp:sp>
    <dsp:sp modelId="{558432BC-C509-5D4C-9CC6-BC054C06F39C}">
      <dsp:nvSpPr>
        <dsp:cNvPr id="0" name=""/>
        <dsp:cNvSpPr/>
      </dsp:nvSpPr>
      <dsp:spPr>
        <a:xfrm>
          <a:off x="5194586" y="1641006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 risk</a:t>
          </a:r>
          <a:endParaRPr lang="en-US" sz="1500" kern="1200" dirty="0"/>
        </a:p>
      </dsp:txBody>
      <dsp:txXfrm>
        <a:off x="5194586" y="1641006"/>
        <a:ext cx="1155320" cy="577660"/>
      </dsp:txXfrm>
    </dsp:sp>
    <dsp:sp modelId="{3AA97C40-A876-334D-B414-96CD143D4AE3}">
      <dsp:nvSpPr>
        <dsp:cNvPr id="0" name=""/>
        <dsp:cNvSpPr/>
      </dsp:nvSpPr>
      <dsp:spPr>
        <a:xfrm>
          <a:off x="5194586" y="2461283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Health and Safety risk</a:t>
          </a:r>
          <a:endParaRPr lang="en-US" sz="1500" kern="1200" dirty="0"/>
        </a:p>
      </dsp:txBody>
      <dsp:txXfrm>
        <a:off x="5194586" y="2461283"/>
        <a:ext cx="1155320" cy="577660"/>
      </dsp:txXfrm>
    </dsp:sp>
    <dsp:sp modelId="{49F741B5-BAD3-504B-B102-CE983C118886}">
      <dsp:nvSpPr>
        <dsp:cNvPr id="0" name=""/>
        <dsp:cNvSpPr/>
      </dsp:nvSpPr>
      <dsp:spPr>
        <a:xfrm>
          <a:off x="5194586" y="3281561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Environmental risk</a:t>
          </a:r>
          <a:endParaRPr lang="en-US" sz="1500" kern="1200" dirty="0"/>
        </a:p>
      </dsp:txBody>
      <dsp:txXfrm>
        <a:off x="5194586" y="3281561"/>
        <a:ext cx="1155320" cy="577660"/>
      </dsp:txXfrm>
    </dsp:sp>
    <dsp:sp modelId="{E208177E-6845-D649-8AF0-6C9BAB4621FF}">
      <dsp:nvSpPr>
        <dsp:cNvPr id="0" name=""/>
        <dsp:cNvSpPr/>
      </dsp:nvSpPr>
      <dsp:spPr>
        <a:xfrm>
          <a:off x="6303694" y="820728"/>
          <a:ext cx="1155320" cy="57766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Context coverage</a:t>
          </a:r>
          <a:endParaRPr lang="en-US" sz="1500" kern="1200" dirty="0"/>
        </a:p>
      </dsp:txBody>
      <dsp:txXfrm>
        <a:off x="6303694" y="820728"/>
        <a:ext cx="1155320" cy="577660"/>
      </dsp:txXfrm>
    </dsp:sp>
    <dsp:sp modelId="{DCDA4619-AF3A-7D47-94BF-BEB6FFF404E2}">
      <dsp:nvSpPr>
        <dsp:cNvPr id="0" name=""/>
        <dsp:cNvSpPr/>
      </dsp:nvSpPr>
      <dsp:spPr>
        <a:xfrm>
          <a:off x="6592524" y="1641006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Context completeness</a:t>
          </a:r>
          <a:endParaRPr lang="en-US" sz="1500" kern="1200" dirty="0"/>
        </a:p>
      </dsp:txBody>
      <dsp:txXfrm>
        <a:off x="6592524" y="1641006"/>
        <a:ext cx="1155320" cy="577660"/>
      </dsp:txXfrm>
    </dsp:sp>
    <dsp:sp modelId="{53688185-078F-634E-ABC7-9DCB50F97B62}">
      <dsp:nvSpPr>
        <dsp:cNvPr id="0" name=""/>
        <dsp:cNvSpPr/>
      </dsp:nvSpPr>
      <dsp:spPr>
        <a:xfrm>
          <a:off x="6592524" y="2461283"/>
          <a:ext cx="1155320" cy="5776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Flexibility</a:t>
          </a:r>
          <a:endParaRPr lang="en-US" sz="1500" kern="1200" dirty="0"/>
        </a:p>
      </dsp:txBody>
      <dsp:txXfrm>
        <a:off x="6592524" y="2461283"/>
        <a:ext cx="1155320" cy="577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7D558-440C-664F-8BB2-3FC2A26D6067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4225-9B59-5748-A9DC-4A03699A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BB1C4-D172-794C-B7CA-E489A9FA9A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200" y="417600"/>
            <a:ext cx="6278400" cy="619200"/>
          </a:xfrm>
        </p:spPr>
        <p:txBody>
          <a:bodyPr anchor="b">
            <a:normAutofit/>
          </a:bodyPr>
          <a:lstStyle>
            <a:lvl1pPr algn="l">
              <a:defRPr lang="en-US" sz="32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00" y="1036800"/>
            <a:ext cx="6278400" cy="640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6000" y="5940000"/>
            <a:ext cx="3420000" cy="360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1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0" y="6300000"/>
            <a:ext cx="3420000" cy="360000"/>
          </a:xfrm>
        </p:spPr>
        <p:txBody>
          <a:bodyPr anchor="t">
            <a:noAutofit/>
          </a:bodyPr>
          <a:lstStyle>
            <a:lvl1pPr marL="0" indent="0" algn="r">
              <a:buNone/>
              <a:defRPr lang="en-US" sz="1800" b="0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96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7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5548" y="165177"/>
            <a:ext cx="7887486" cy="7545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5548" y="1046149"/>
            <a:ext cx="3694548" cy="52603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9372" y="1046149"/>
            <a:ext cx="3825049" cy="52603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0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6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1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0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2000"/>
            <a:ext cx="8460000" cy="45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5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1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0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62784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4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900" y="6408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1300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43A2-AEF8-4241-8B77-9D86D64CE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688A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158014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158014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834" y="141864"/>
            <a:ext cx="7909766" cy="80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833" y="1446916"/>
            <a:ext cx="8249585" cy="48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834" y="6443714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8216" y="6439880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6750" y="6439880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46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i.cmu.edu/architecture/start/glossary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i.cmu.edu/about/statisticshistory.cfm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watts/" TargetMode="Externa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Nick Rees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4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 architecture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Quality Attribute Scenarios:  </a:t>
            </a:r>
            <a:r>
              <a:rPr lang="en-US" dirty="0" smtClean="0"/>
              <a:t>Quality </a:t>
            </a:r>
            <a:r>
              <a:rPr lang="en-US" dirty="0"/>
              <a:t>attribute requirements are elicited from the system’s stakeholders and are captured as quality attribute scenarios. Those scenarios are used as the driving force for architecture activities. </a:t>
            </a:r>
          </a:p>
          <a:p>
            <a:r>
              <a:rPr lang="en-US" b="1" dirty="0" smtClean="0"/>
              <a:t>Attribute </a:t>
            </a:r>
            <a:r>
              <a:rPr lang="en-US" b="1" dirty="0"/>
              <a:t>Driven </a:t>
            </a:r>
            <a:r>
              <a:rPr lang="en-US" b="1" dirty="0" smtClean="0"/>
              <a:t>Design: </a:t>
            </a:r>
            <a:r>
              <a:rPr lang="en-US" dirty="0" smtClean="0"/>
              <a:t>An approach </a:t>
            </a:r>
            <a:r>
              <a:rPr lang="en-US" dirty="0"/>
              <a:t>for </a:t>
            </a:r>
            <a:r>
              <a:rPr lang="en-US" dirty="0" smtClean="0"/>
              <a:t>developing </a:t>
            </a:r>
            <a:r>
              <a:rPr lang="en-US" dirty="0"/>
              <a:t>an architecture to meet its quality attribute requirements. In architecture design, the defined quality attribute scenarios are used to iteratively decompose the system into an </a:t>
            </a:r>
            <a:r>
              <a:rPr lang="en-US" dirty="0" smtClean="0"/>
              <a:t>architecture </a:t>
            </a:r>
            <a:r>
              <a:rPr lang="en-US" dirty="0"/>
              <a:t>that will fulfill the business goals. </a:t>
            </a:r>
          </a:p>
          <a:p>
            <a:r>
              <a:rPr lang="en-US" b="1" dirty="0"/>
              <a:t>The </a:t>
            </a:r>
            <a:r>
              <a:rPr lang="en-US" b="1" dirty="0" smtClean="0"/>
              <a:t>Views </a:t>
            </a:r>
            <a:r>
              <a:rPr lang="en-US" b="1" dirty="0"/>
              <a:t>and </a:t>
            </a:r>
            <a:r>
              <a:rPr lang="en-US" b="1" dirty="0" smtClean="0"/>
              <a:t>Beyond: </a:t>
            </a:r>
            <a:r>
              <a:rPr lang="en-US" dirty="0" smtClean="0"/>
              <a:t>guides </a:t>
            </a:r>
            <a:r>
              <a:rPr lang="en-US" dirty="0"/>
              <a:t>the architecture team in producing architecture documentation that is useful to its stakeholders, easy to navigate, and practical to create. </a:t>
            </a:r>
          </a:p>
          <a:p>
            <a:r>
              <a:rPr lang="en-US" b="1" dirty="0" smtClean="0"/>
              <a:t>Architecture </a:t>
            </a:r>
            <a:r>
              <a:rPr lang="en-US" b="1" dirty="0"/>
              <a:t>Tradeoff Analysis Method</a:t>
            </a:r>
            <a:r>
              <a:rPr lang="en-US" dirty="0"/>
              <a:t>® A</a:t>
            </a:r>
            <a:r>
              <a:rPr lang="en-US" dirty="0" smtClean="0"/>
              <a:t>ssesses </a:t>
            </a:r>
            <a:r>
              <a:rPr lang="en-US" dirty="0"/>
              <a:t>the designed </a:t>
            </a:r>
            <a:r>
              <a:rPr lang="en-US" dirty="0" smtClean="0"/>
              <a:t>architecture </a:t>
            </a:r>
            <a:r>
              <a:rPr lang="en-US" dirty="0"/>
              <a:t>with input from the system’s stakeholders to uncover possible issues in the architecture early, before they create costly problems. </a:t>
            </a:r>
          </a:p>
          <a:p>
            <a:r>
              <a:rPr lang="en-US" b="1" dirty="0"/>
              <a:t>Active Reviews for Intermediate </a:t>
            </a:r>
            <a:r>
              <a:rPr lang="en-US" b="1" dirty="0" smtClean="0"/>
              <a:t>Designs: </a:t>
            </a:r>
            <a:r>
              <a:rPr lang="en-US" dirty="0" smtClean="0"/>
              <a:t>This </a:t>
            </a:r>
            <a:r>
              <a:rPr lang="en-US" dirty="0"/>
              <a:t>review focuses on whether the design is sufficient for the developers who will use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Attribute Scenarios -  QAS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2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Attribute Scenario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A QAS is like a </a:t>
            </a:r>
            <a:r>
              <a:rPr lang="en-US" b="1" dirty="0" smtClean="0">
                <a:solidFill>
                  <a:srgbClr val="FFBA00"/>
                </a:solidFill>
              </a:rPr>
              <a:t>use case </a:t>
            </a:r>
            <a:r>
              <a:rPr lang="en-US" dirty="0" smtClean="0"/>
              <a:t>or requirement but with a </a:t>
            </a:r>
            <a:r>
              <a:rPr lang="en-US" b="1" dirty="0" smtClean="0">
                <a:solidFill>
                  <a:srgbClr val="FFBA00"/>
                </a:solidFill>
              </a:rPr>
              <a:t>quality attribute (QA)</a:t>
            </a:r>
            <a:r>
              <a:rPr lang="en-US" dirty="0" smtClean="0"/>
              <a:t> e.g.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Modifiability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Reliability</a:t>
            </a:r>
          </a:p>
          <a:p>
            <a:pPr marL="45720" indent="0">
              <a:buNone/>
            </a:pPr>
            <a:r>
              <a:rPr lang="en-US" dirty="0" smtClean="0"/>
              <a:t>(some 5-8 are considered)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/>
              <a:t>a</a:t>
            </a:r>
            <a:r>
              <a:rPr lang="en-US" dirty="0" smtClean="0"/>
              <a:t>nd with </a:t>
            </a:r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BA00"/>
                </a:solidFill>
              </a:rPr>
              <a:t>quantitative effect</a:t>
            </a:r>
            <a:r>
              <a:rPr lang="en-US" dirty="0" smtClean="0"/>
              <a:t>, e.g.:</a:t>
            </a:r>
          </a:p>
          <a:p>
            <a:r>
              <a:rPr lang="en-US" dirty="0" smtClean="0"/>
              <a:t>Recover within 3 seconds</a:t>
            </a:r>
          </a:p>
          <a:p>
            <a:r>
              <a:rPr lang="en-US" dirty="0" smtClean="0"/>
              <a:t>Deliver 100 GB/sec bandwidth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 smtClean="0">
                <a:solidFill>
                  <a:srgbClr val="FFBA00"/>
                </a:solidFill>
              </a:rPr>
              <a:t>Recording QAS</a:t>
            </a:r>
            <a:r>
              <a:rPr lang="en-US" b="1" dirty="0" smtClean="0"/>
              <a:t>: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Short form – spreadsheet:</a:t>
            </a:r>
          </a:p>
          <a:p>
            <a:r>
              <a:rPr lang="en-US" dirty="0" smtClean="0"/>
              <a:t>Scenario identifier</a:t>
            </a:r>
          </a:p>
          <a:p>
            <a:r>
              <a:rPr lang="en-US" dirty="0" smtClean="0"/>
              <a:t>QA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Votes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Long form – small table:</a:t>
            </a:r>
          </a:p>
        </p:txBody>
      </p:sp>
    </p:spTree>
    <p:extLst>
      <p:ext uri="{BB962C8B-B14F-4D97-AF65-F5344CB8AC3E}">
        <p14:creationId xmlns:p14="http://schemas.microsoft.com/office/powerpoint/2010/main" val="1745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QAS table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19834" y="1391920"/>
          <a:ext cx="7239000" cy="493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667000"/>
                <a:gridCol w="4114800"/>
              </a:tblGrid>
              <a:tr h="472440">
                <a:tc gridSpan="3">
                  <a:txBody>
                    <a:bodyPr/>
                    <a:lstStyle/>
                    <a:p>
                      <a:r>
                        <a:rPr lang="en-CA" dirty="0" smtClean="0"/>
                        <a:t>Scenario</a:t>
                      </a:r>
                      <a:r>
                        <a:rPr lang="en-CA" baseline="0" dirty="0" smtClean="0"/>
                        <a:t> Refinement for Scenario N</a:t>
                      </a:r>
                      <a:endParaRPr lang="en-CA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Scenario</a:t>
                      </a:r>
                      <a:r>
                        <a:rPr lang="en-CA" sz="1400" b="1" baseline="0" dirty="0" smtClean="0">
                          <a:solidFill>
                            <a:srgbClr val="0070C0"/>
                          </a:solidFill>
                        </a:rPr>
                        <a:t>(s):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Business Goals: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Relevant Quality </a:t>
                      </a:r>
                    </a:p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Attributes: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0070C0"/>
                          </a:solidFill>
                        </a:rPr>
                        <a:t>Scenario</a:t>
                      </a:r>
                      <a:r>
                        <a:rPr lang="en-CA" sz="1600" b="1" baseline="0" dirty="0" smtClean="0">
                          <a:solidFill>
                            <a:srgbClr val="0070C0"/>
                          </a:solidFill>
                        </a:rPr>
                        <a:t> Components </a:t>
                      </a:r>
                      <a:endParaRPr lang="en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Stimulus: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Stimulus</a:t>
                      </a:r>
                      <a:r>
                        <a:rPr lang="en-CA" sz="1400" b="1" baseline="0" dirty="0" smtClean="0">
                          <a:solidFill>
                            <a:srgbClr val="0070C0"/>
                          </a:solidFill>
                        </a:rPr>
                        <a:t> Source: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Environment: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Artifact (If</a:t>
                      </a:r>
                      <a:r>
                        <a:rPr lang="en-CA" sz="1400" b="1" baseline="0" dirty="0" smtClean="0">
                          <a:solidFill>
                            <a:srgbClr val="0070C0"/>
                          </a:solidFill>
                        </a:rPr>
                        <a:t> Known):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Response: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604520">
                <a:tc vMerge="1">
                  <a:txBody>
                    <a:bodyPr/>
                    <a:lstStyle/>
                    <a:p>
                      <a:endParaRPr lang="en-CA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>
                          <a:solidFill>
                            <a:srgbClr val="0070C0"/>
                          </a:solidFill>
                        </a:rPr>
                        <a:t>Response</a:t>
                      </a:r>
                      <a:r>
                        <a:rPr lang="en-CA" sz="1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r>
                        <a:rPr lang="en-CA" sz="1400" b="1" baseline="0" dirty="0" smtClean="0">
                          <a:solidFill>
                            <a:srgbClr val="0070C0"/>
                          </a:solidFill>
                        </a:rPr>
                        <a:t>Measure:</a:t>
                      </a:r>
                      <a:endParaRPr lang="en-CA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0070C0"/>
                          </a:solidFill>
                        </a:rPr>
                        <a:t>Questions:</a:t>
                      </a:r>
                      <a:r>
                        <a:rPr lang="en-CA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rgbClr val="0070C0"/>
                          </a:solidFill>
                        </a:rPr>
                        <a:t>Issues:</a:t>
                      </a:r>
                      <a:endParaRPr lang="en-CA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9834" y="1676400"/>
            <a:ext cx="8366966" cy="4534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Quality Attribute Scenario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13" y="2937184"/>
            <a:ext cx="1491587" cy="123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862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2060"/>
                </a:solidFill>
              </a:rPr>
              <a:t>Artifact: </a:t>
            </a:r>
            <a:r>
              <a:rPr lang="en-CA" dirty="0" smtClean="0">
                <a:solidFill>
                  <a:srgbClr val="002060"/>
                </a:solidFill>
              </a:rPr>
              <a:t>Process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endParaRPr lang="en-CA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2705100"/>
            <a:ext cx="8305800" cy="3095030"/>
            <a:chOff x="381000" y="2705100"/>
            <a:chExt cx="8305800" cy="30950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705100"/>
              <a:ext cx="20669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3886200" y="2937184"/>
              <a:ext cx="1905000" cy="1177616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69140" y="484723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002060"/>
                  </a:solidFill>
                </a:rPr>
                <a:t>Environment: </a:t>
              </a:r>
              <a:r>
                <a:rPr lang="en-CA" dirty="0" smtClean="0">
                  <a:solidFill>
                    <a:srgbClr val="002060"/>
                  </a:solidFill>
                </a:rPr>
                <a:t>Normal </a:t>
              </a:r>
            </a:p>
            <a:p>
              <a:pPr algn="ctr"/>
              <a:r>
                <a:rPr lang="en-CA" dirty="0" smtClean="0">
                  <a:solidFill>
                    <a:srgbClr val="002060"/>
                  </a:solidFill>
                </a:rPr>
                <a:t>operation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2050" idx="3"/>
            </p:cNvCxnSpPr>
            <p:nvPr/>
          </p:nvCxnSpPr>
          <p:spPr>
            <a:xfrm>
              <a:off x="2447925" y="3562350"/>
              <a:ext cx="1438275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5791201" y="3505199"/>
              <a:ext cx="1327812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29400" y="487680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002060"/>
                  </a:solidFill>
                </a:rPr>
                <a:t>Response Measure:  </a:t>
              </a:r>
            </a:p>
            <a:p>
              <a:pPr algn="ctr"/>
              <a:r>
                <a:rPr lang="en-CA" dirty="0" smtClean="0">
                  <a:solidFill>
                    <a:srgbClr val="002060"/>
                  </a:solidFill>
                </a:rPr>
                <a:t>No Downtime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" y="480060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002060"/>
                  </a:solidFill>
                </a:rPr>
                <a:t>Source: </a:t>
              </a:r>
            </a:p>
            <a:p>
              <a:pPr algn="ctr"/>
              <a:r>
                <a:rPr lang="en-CA" dirty="0" smtClean="0">
                  <a:solidFill>
                    <a:srgbClr val="002060"/>
                  </a:solidFill>
                </a:rPr>
                <a:t>External to system 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3600" y="364867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002060"/>
                  </a:solidFill>
                </a:rPr>
                <a:t>Stimulus: </a:t>
              </a:r>
            </a:p>
            <a:p>
              <a:pPr algn="ctr"/>
              <a:r>
                <a:rPr lang="en-CA" dirty="0" smtClean="0">
                  <a:solidFill>
                    <a:srgbClr val="002060"/>
                  </a:solidFill>
                </a:rPr>
                <a:t>Unanticipated Message</a:t>
              </a:r>
              <a:endParaRPr lang="en-CA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6267" y="3710775"/>
              <a:ext cx="2057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002060"/>
                  </a:solidFill>
                </a:rPr>
                <a:t>Response: </a:t>
              </a:r>
              <a:r>
                <a:rPr lang="en-CA" dirty="0" smtClean="0">
                  <a:solidFill>
                    <a:srgbClr val="002060"/>
                  </a:solidFill>
                </a:rPr>
                <a:t>Inform Operator Continue to Operate </a:t>
              </a:r>
            </a:p>
            <a:p>
              <a:pPr algn="ctr"/>
              <a:endParaRPr lang="en-CA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9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Attribute </a:t>
            </a:r>
            <a:r>
              <a:rPr lang="en-US" dirty="0"/>
              <a:t>Workshop </a:t>
            </a:r>
            <a:r>
              <a:rPr lang="en-US" dirty="0" smtClean="0"/>
              <a:t>- QAW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9833" y="1446916"/>
            <a:ext cx="8249585" cy="239981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The results of a QAW include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list of architectural drivers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raw scenarios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prioritized list of raw scenarios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refined scenarios </a:t>
            </a: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313872"/>
            <a:ext cx="2057400" cy="147732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BA00"/>
                </a:solidFill>
              </a:rPr>
              <a:t>Quality Attribute</a:t>
            </a:r>
          </a:p>
          <a:p>
            <a:pPr algn="ctr"/>
            <a:r>
              <a:rPr lang="en-US" b="1" dirty="0" smtClean="0">
                <a:solidFill>
                  <a:srgbClr val="FFBA00"/>
                </a:solidFill>
              </a:rPr>
              <a:t>Scenarios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Raw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Prioritized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Refined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200400"/>
            <a:ext cx="3352800" cy="175432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BA00"/>
                </a:solidFill>
              </a:rPr>
              <a:t>Potential Next Steps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Update Architectural Vision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Refine requirements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Create Prototype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Exercise Simulations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Create Architecture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5334000"/>
            <a:ext cx="3276600" cy="121920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BA00"/>
                </a:solidFill>
              </a:rPr>
              <a:t>Evaluate</a:t>
            </a:r>
          </a:p>
          <a:p>
            <a:pPr algn="ctr"/>
            <a:r>
              <a:rPr lang="en-US" b="1" dirty="0" smtClean="0">
                <a:solidFill>
                  <a:srgbClr val="FFBA00"/>
                </a:solidFill>
              </a:rPr>
              <a:t>Architecture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Elbow Connector 11"/>
          <p:cNvCxnSpPr>
            <a:stCxn id="8" idx="3"/>
            <a:endCxn id="9" idx="1"/>
          </p:cNvCxnSpPr>
          <p:nvPr/>
        </p:nvCxnSpPr>
        <p:spPr>
          <a:xfrm flipV="1">
            <a:off x="2438400" y="4077564"/>
            <a:ext cx="2895600" cy="974972"/>
          </a:xfrm>
          <a:prstGeom prst="bentConnector3">
            <a:avLst>
              <a:gd name="adj1" fmla="val 2660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3"/>
            <a:endCxn id="10" idx="2"/>
          </p:cNvCxnSpPr>
          <p:nvPr/>
        </p:nvCxnSpPr>
        <p:spPr>
          <a:xfrm>
            <a:off x="2438400" y="5052536"/>
            <a:ext cx="2971800" cy="891064"/>
          </a:xfrm>
          <a:prstGeom prst="bentConnector3">
            <a:avLst>
              <a:gd name="adj1" fmla="val 261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4888468"/>
            <a:ext cx="12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Useful For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>
            <a:stCxn id="9" idx="2"/>
          </p:cNvCxnSpPr>
          <p:nvPr/>
        </p:nvCxnSpPr>
        <p:spPr>
          <a:xfrm>
            <a:off x="7010400" y="4954727"/>
            <a:ext cx="0" cy="379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QAW -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807" y="1395499"/>
            <a:ext cx="8249585" cy="4829001"/>
          </a:xfrm>
        </p:spPr>
        <p:txBody>
          <a:bodyPr/>
          <a:lstStyle/>
          <a:p>
            <a:pPr marL="45720" indent="0">
              <a:buNone/>
            </a:pPr>
            <a:r>
              <a:rPr lang="en-US" sz="1800" dirty="0" smtClean="0"/>
              <a:t>1.5 day workshop, 5 – 50 people works well</a:t>
            </a:r>
          </a:p>
          <a:p>
            <a:pPr marL="45720" indent="0">
              <a:buNone/>
            </a:pPr>
            <a:r>
              <a:rPr lang="en-US" sz="1800" dirty="0" smtClean="0"/>
              <a:t>Shorter versions and web conference versions work, but are harder</a:t>
            </a:r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QAW agenda: 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(C)  Braam Research, LLC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048000"/>
            <a:ext cx="5899748" cy="2448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098373"/>
            <a:ext cx="1219200" cy="60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prstClr val="white"/>
                </a:solidFill>
              </a:rPr>
              <a:t>Business Drivers</a:t>
            </a:r>
            <a:endParaRPr lang="en-CA" sz="1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6406" y="3098373"/>
            <a:ext cx="1182594" cy="60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prstClr val="white"/>
                </a:solidFill>
              </a:rPr>
              <a:t>Scenarios</a:t>
            </a:r>
            <a:endParaRPr lang="en-CA" sz="1400" dirty="0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stCxn id="9" idx="3"/>
            <a:endCxn id="20" idx="1"/>
          </p:cNvCxnSpPr>
          <p:nvPr/>
        </p:nvCxnSpPr>
        <p:spPr>
          <a:xfrm>
            <a:off x="2895600" y="3401589"/>
            <a:ext cx="990600" cy="0"/>
          </a:xfrm>
          <a:prstGeom prst="straightConnector1">
            <a:avLst/>
          </a:prstGeom>
          <a:ln w="444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3"/>
            <a:endCxn id="12" idx="1"/>
          </p:cNvCxnSpPr>
          <p:nvPr/>
        </p:nvCxnSpPr>
        <p:spPr>
          <a:xfrm>
            <a:off x="5105400" y="3401589"/>
            <a:ext cx="951006" cy="0"/>
          </a:xfrm>
          <a:prstGeom prst="straightConnector1">
            <a:avLst/>
          </a:prstGeom>
          <a:ln w="444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867400" y="4133783"/>
            <a:ext cx="1556348" cy="124742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400" dirty="0" smtClean="0">
                <a:solidFill>
                  <a:prstClr val="white"/>
                </a:solidFill>
              </a:rPr>
              <a:t>Scenario Refinement </a:t>
            </a:r>
            <a:endParaRPr lang="en-CA" sz="1400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>
            <a:stCxn id="12" idx="2"/>
            <a:endCxn id="44" idx="0"/>
          </p:cNvCxnSpPr>
          <p:nvPr/>
        </p:nvCxnSpPr>
        <p:spPr>
          <a:xfrm flipH="1">
            <a:off x="6645574" y="3704805"/>
            <a:ext cx="2129" cy="42897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23732" y="4902977"/>
            <a:ext cx="1557867" cy="4215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prstClr val="white"/>
                </a:solidFill>
              </a:rPr>
              <a:t>Refined Scenario</a:t>
            </a:r>
            <a:endParaRPr lang="en-CA" sz="1400" dirty="0">
              <a:solidFill>
                <a:prstClr val="white"/>
              </a:solidFill>
            </a:endParaRPr>
          </a:p>
        </p:txBody>
      </p:sp>
      <p:cxnSp>
        <p:nvCxnSpPr>
          <p:cNvPr id="25" name="Elbow Connector 24"/>
          <p:cNvCxnSpPr>
            <a:stCxn id="19" idx="3"/>
            <a:endCxn id="44" idx="2"/>
          </p:cNvCxnSpPr>
          <p:nvPr/>
        </p:nvCxnSpPr>
        <p:spPr>
          <a:xfrm flipV="1">
            <a:off x="5181599" y="4757494"/>
            <a:ext cx="685801" cy="356267"/>
          </a:xfrm>
          <a:prstGeom prst="bentConnector3">
            <a:avLst>
              <a:gd name="adj1" fmla="val 50000"/>
            </a:avLst>
          </a:prstGeom>
          <a:ln w="44450" cmpd="sng"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44132" y="4088973"/>
            <a:ext cx="1761067" cy="60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prstClr val="white"/>
                </a:solidFill>
              </a:rPr>
              <a:t>Architectural Plan</a:t>
            </a:r>
            <a:endParaRPr lang="en-CA" sz="1400" dirty="0">
              <a:solidFill>
                <a:prstClr val="white"/>
              </a:solidFill>
            </a:endParaRPr>
          </a:p>
        </p:txBody>
      </p:sp>
      <p:cxnSp>
        <p:nvCxnSpPr>
          <p:cNvPr id="24" name="Elbow Connector 23"/>
          <p:cNvCxnSpPr>
            <a:stCxn id="20" idx="2"/>
            <a:endCxn id="11" idx="3"/>
          </p:cNvCxnSpPr>
          <p:nvPr/>
        </p:nvCxnSpPr>
        <p:spPr>
          <a:xfrm rot="5400000">
            <a:off x="3656808" y="3553197"/>
            <a:ext cx="687384" cy="990601"/>
          </a:xfrm>
          <a:prstGeom prst="bentConnector2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86200" y="3098373"/>
            <a:ext cx="1219200" cy="606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prstClr val="white"/>
                </a:solidFill>
              </a:rPr>
              <a:t>Quality</a:t>
            </a:r>
          </a:p>
          <a:p>
            <a:pPr algn="ctr"/>
            <a:r>
              <a:rPr lang="en-CA" sz="1400" dirty="0" smtClean="0">
                <a:solidFill>
                  <a:prstClr val="white"/>
                </a:solidFill>
              </a:rPr>
              <a:t>Attributes</a:t>
            </a:r>
            <a:endParaRPr lang="en-CA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driven design - ADD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Patterns &amp; Tactics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>
                <a:solidFill>
                  <a:srgbClr val="FFBA00"/>
                </a:solidFill>
              </a:rPr>
              <a:t>An architectural pattern </a:t>
            </a:r>
            <a:endParaRPr lang="en-US" b="1" dirty="0" smtClean="0">
              <a:solidFill>
                <a:srgbClr val="FFBA00"/>
              </a:solidFill>
            </a:endParaRPr>
          </a:p>
          <a:p>
            <a:r>
              <a:rPr lang="en-US" dirty="0" smtClean="0"/>
              <a:t>has known properties that permit reuse, and</a:t>
            </a:r>
          </a:p>
          <a:p>
            <a:r>
              <a:rPr lang="en-US" dirty="0" smtClean="0"/>
              <a:t>describes a class of architectures, a bundle of decisions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P</a:t>
            </a:r>
            <a:r>
              <a:rPr lang="en-US" dirty="0" smtClean="0"/>
              <a:t>atterns are </a:t>
            </a:r>
            <a:r>
              <a:rPr lang="en-US" dirty="0"/>
              <a:t>found repeatedly in </a:t>
            </a:r>
            <a:r>
              <a:rPr lang="en-US" dirty="0" smtClean="0"/>
              <a:t>practice, sometime difficult to apply</a:t>
            </a:r>
          </a:p>
          <a:p>
            <a:r>
              <a:rPr lang="en-US" dirty="0" smtClean="0"/>
              <a:t>one </a:t>
            </a:r>
            <a:r>
              <a:rPr lang="en-US" dirty="0"/>
              <a:t>does not invent </a:t>
            </a:r>
            <a:r>
              <a:rPr lang="en-US" dirty="0" smtClean="0"/>
              <a:t>them, </a:t>
            </a:r>
            <a:r>
              <a:rPr lang="en-US" dirty="0"/>
              <a:t>one discovers them. </a:t>
            </a:r>
            <a:endParaRPr lang="en-US" dirty="0" smtClean="0"/>
          </a:p>
          <a:p>
            <a:pPr lvl="1"/>
            <a:r>
              <a:rPr lang="en-US" dirty="0"/>
              <a:t>Well known patterns: client-server approach, map-reduce</a:t>
            </a:r>
          </a:p>
          <a:p>
            <a:pPr lvl="1"/>
            <a:r>
              <a:rPr lang="en-US" dirty="0"/>
              <a:t>Less well known patterns: increase software modifiability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b="1" dirty="0" smtClean="0">
                <a:solidFill>
                  <a:srgbClr val="FFBA00"/>
                </a:solidFill>
              </a:rPr>
              <a:t>Tactics</a:t>
            </a:r>
            <a:r>
              <a:rPr lang="en-US" dirty="0" smtClean="0">
                <a:solidFill>
                  <a:srgbClr val="FFBA00"/>
                </a:solidFill>
              </a:rPr>
              <a:t> </a:t>
            </a:r>
            <a:r>
              <a:rPr lang="en-US" dirty="0"/>
              <a:t>are </a:t>
            </a:r>
            <a:r>
              <a:rPr lang="en-US" dirty="0" smtClean="0"/>
              <a:t>simpler: address single QAS response.</a:t>
            </a:r>
          </a:p>
          <a:p>
            <a:pPr lvl="1"/>
            <a:r>
              <a:rPr lang="en-US" dirty="0" smtClean="0"/>
              <a:t>Enumerated in the ACE process, allow adaptation of patterns</a:t>
            </a:r>
          </a:p>
          <a:p>
            <a:pPr lvl="1"/>
            <a:r>
              <a:rPr lang="en-US" dirty="0" smtClean="0"/>
              <a:t>Simple example: “schedule resources to achieve </a:t>
            </a:r>
            <a:r>
              <a:rPr lang="en-US" i="1" dirty="0" smtClean="0"/>
              <a:t>performance</a:t>
            </a:r>
            <a:r>
              <a:rPr lang="en-US" dirty="0" smtClean="0"/>
              <a:t>”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05199" y="5562600"/>
            <a:ext cx="2088039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Tactic(s) to control </a:t>
            </a:r>
            <a:r>
              <a:rPr lang="en-US" dirty="0" err="1" smtClean="0"/>
              <a:t>reponse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5943600"/>
            <a:ext cx="1523999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07052" y="5943600"/>
            <a:ext cx="1523999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5000" y="5498068"/>
            <a:ext cx="103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stimulus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498068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SKA Statement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This includes the following:</a:t>
            </a:r>
          </a:p>
          <a:p>
            <a:pPr lvl="1"/>
            <a:r>
              <a:rPr lang="is-IS" dirty="0" smtClean="0"/>
              <a:t>… </a:t>
            </a:r>
            <a:r>
              <a:rPr lang="en-US" dirty="0" smtClean="0"/>
              <a:t>Design </a:t>
            </a:r>
            <a:r>
              <a:rPr lang="en-US" dirty="0"/>
              <a:t>reports shall include transport, integration and verification. 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architecture models and use cases </a:t>
            </a:r>
          </a:p>
          <a:p>
            <a:pPr lvl="1"/>
            <a:r>
              <a:rPr lang="en-US" dirty="0"/>
              <a:t>Software libraries required to demonstrate compliance 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configuration information (operating system, libraries, compilers etc.) for demonstration of compliance.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3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1463677"/>
            <a:ext cx="8250237" cy="41941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Modifiability design </a:t>
            </a:r>
            <a:r>
              <a:rPr lang="en-US" dirty="0" smtClean="0"/>
              <a:t>patterns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0" y="2057400"/>
          <a:ext cx="7959632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432"/>
                <a:gridCol w="685800"/>
                <a:gridCol w="685800"/>
                <a:gridCol w="533400"/>
                <a:gridCol w="457200"/>
                <a:gridCol w="533400"/>
                <a:gridCol w="609600"/>
                <a:gridCol w="685800"/>
                <a:gridCol w="533400"/>
                <a:gridCol w="685800"/>
                <a:gridCol w="762000"/>
              </a:tblGrid>
              <a:tr h="370840">
                <a:tc gridSpan="11"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 Modifiability </a:t>
                      </a:r>
                      <a:endParaRPr lang="en-C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1200" b="1" dirty="0" smtClean="0">
                          <a:solidFill>
                            <a:srgbClr val="00B050"/>
                          </a:solidFill>
                        </a:rPr>
                        <a:t>Increase</a:t>
                      </a:r>
                      <a:r>
                        <a:rPr lang="en-CA" sz="12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CA" sz="1200" b="1" baseline="0" dirty="0" smtClean="0">
                          <a:solidFill>
                            <a:srgbClr val="00B050"/>
                          </a:solidFill>
                        </a:rPr>
                        <a:t>Cohesion </a:t>
                      </a:r>
                      <a:endParaRPr lang="en-CA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00B050"/>
                          </a:solidFill>
                        </a:rPr>
                        <a:t>Reduce Coupling</a:t>
                      </a:r>
                      <a:r>
                        <a:rPr lang="en-CA" sz="12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CA" sz="12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00B050"/>
                          </a:solidFill>
                        </a:rPr>
                        <a:t>Defer Binding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00B050"/>
                          </a:solidFill>
                        </a:rPr>
                        <a:t>Time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CA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CA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CA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CA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n-CA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Pattern</a:t>
                      </a:r>
                      <a:endParaRPr lang="en-CA" sz="1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Increase Semantic Coherence</a:t>
                      </a:r>
                      <a:r>
                        <a:rPr lang="en-CA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CA" sz="1200" b="1" dirty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Abstract Common</a:t>
                      </a:r>
                      <a:r>
                        <a:rPr lang="en-CA" sz="1200" b="1" baseline="0" dirty="0" smtClean="0">
                          <a:solidFill>
                            <a:srgbClr val="0070C0"/>
                          </a:solidFill>
                        </a:rPr>
                        <a:t> Services </a:t>
                      </a:r>
                      <a:endParaRPr lang="en-CA" sz="1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Encapsulate</a:t>
                      </a:r>
                      <a:endParaRPr lang="en-CA" sz="1200" b="1" dirty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Use a Wrapper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Restrict Comm.</a:t>
                      </a:r>
                    </a:p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Paths</a:t>
                      </a:r>
                      <a:r>
                        <a:rPr lang="en-CA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CA" sz="1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Use an Intermediary</a:t>
                      </a:r>
                      <a:r>
                        <a:rPr lang="en-CA" sz="12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CA" sz="1200" b="1" dirty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Raise the </a:t>
                      </a:r>
                    </a:p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Abstraction</a:t>
                      </a:r>
                      <a:r>
                        <a:rPr lang="en-CA" sz="1200" b="1" baseline="0" dirty="0" smtClean="0">
                          <a:solidFill>
                            <a:srgbClr val="0070C0"/>
                          </a:solidFill>
                        </a:rPr>
                        <a:t> level</a:t>
                      </a:r>
                      <a:endParaRPr lang="en-CA" sz="12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Use</a:t>
                      </a:r>
                      <a:r>
                        <a:rPr lang="en-CA" sz="1200" b="1" baseline="0" dirty="0" smtClean="0">
                          <a:solidFill>
                            <a:srgbClr val="0070C0"/>
                          </a:solidFill>
                        </a:rPr>
                        <a:t> Runtime </a:t>
                      </a:r>
                    </a:p>
                    <a:p>
                      <a:r>
                        <a:rPr lang="en-CA" sz="1200" b="1" baseline="0" dirty="0" smtClean="0">
                          <a:solidFill>
                            <a:srgbClr val="0070C0"/>
                          </a:solidFill>
                        </a:rPr>
                        <a:t>Registration</a:t>
                      </a:r>
                      <a:endParaRPr lang="en-CA" sz="1200" b="1" dirty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Use Start up-Time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Binding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Use Runtime </a:t>
                      </a:r>
                    </a:p>
                    <a:p>
                      <a:r>
                        <a:rPr lang="en-CA" sz="1200" b="1" dirty="0" smtClean="0">
                          <a:solidFill>
                            <a:srgbClr val="0070C0"/>
                          </a:solidFill>
                        </a:rPr>
                        <a:t>Binding</a:t>
                      </a:r>
                      <a:endParaRPr lang="en-CA" sz="1200" b="1" dirty="0">
                        <a:solidFill>
                          <a:srgbClr val="0070C0"/>
                        </a:solidFill>
                      </a:endParaRPr>
                    </a:p>
                  </a:txBody>
                  <a:tcPr vert="vert270"/>
                </a:tc>
              </a:tr>
              <a:tr h="19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spc="0" dirty="0" smtClean="0">
                          <a:solidFill>
                            <a:srgbClr val="002060"/>
                          </a:solidFill>
                        </a:rPr>
                        <a:t>Layered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Pipes</a:t>
                      </a:r>
                      <a:r>
                        <a:rPr lang="en-CA" sz="1000" baseline="0" dirty="0" smtClean="0">
                          <a:solidFill>
                            <a:srgbClr val="002060"/>
                          </a:solidFill>
                        </a:rPr>
                        <a:t> and  Filters </a:t>
                      </a:r>
                      <a:endParaRPr lang="en-CA" sz="1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Blackboard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Broker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Model View</a:t>
                      </a:r>
                      <a:r>
                        <a:rPr lang="en-CA" sz="1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Controller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X</a:t>
                      </a:r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rgbClr val="002060"/>
                          </a:solidFill>
                        </a:rPr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371600"/>
            <a:ext cx="807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ACE has captured numerous tactics and patterns, as a reference catalog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34" y="-38053"/>
            <a:ext cx="8366966" cy="800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Architecturally Significant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2981356"/>
            <a:ext cx="0" cy="229034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282746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Performance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897868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Modifiability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511706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Availability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" y="2981355"/>
            <a:ext cx="533400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2000" y="4053244"/>
            <a:ext cx="533400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5270956"/>
            <a:ext cx="533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67000" y="4594570"/>
            <a:ext cx="304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667000" y="3908770"/>
            <a:ext cx="304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667000" y="5813770"/>
            <a:ext cx="304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237684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Data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71800" y="306264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Transaction throughput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1800" y="3753393"/>
            <a:ext cx="1905000" cy="30777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New Products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446204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Change COTS/W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475071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H/W failure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1800" y="5496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COTS S/W failures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2667000" y="2537170"/>
            <a:ext cx="0" cy="9042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67000" y="3441390"/>
            <a:ext cx="304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667000" y="2537170"/>
            <a:ext cx="304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36628" y="2994370"/>
            <a:ext cx="2303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67000" y="3897868"/>
            <a:ext cx="0" cy="68877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6628" y="4076581"/>
            <a:ext cx="2303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67000" y="4901625"/>
            <a:ext cx="0" cy="9042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667000" y="4901625"/>
            <a:ext cx="304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436628" y="5270212"/>
            <a:ext cx="230372" cy="14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486400" y="220908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Reduce storage latency on customer DB to &lt;200 </a:t>
            </a:r>
            <a:r>
              <a:rPr lang="en-CA" sz="1400" dirty="0" err="1" smtClean="0"/>
              <a:t>ms</a:t>
            </a:r>
            <a:r>
              <a:rPr lang="en-CA" sz="1400" dirty="0" smtClean="0"/>
              <a:t> 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86400" y="2981355"/>
            <a:ext cx="2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Deliver video in real time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86400" y="3451570"/>
            <a:ext cx="229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Add CORBA middleware in &lt;20 person-months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86400" y="406117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Change Web user inference in &lt;4 person-weeks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86400" y="4670770"/>
            <a:ext cx="333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Power outage at site1 requires traffic to be redirected to be redirected to site 2 in &lt;3 seconds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486400" y="5432770"/>
            <a:ext cx="303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Network failure detected and recovered in &lt;1.5 minutes 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4572000" y="3135243"/>
            <a:ext cx="838200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572000" y="2470695"/>
            <a:ext cx="723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011083" y="2842126"/>
            <a:ext cx="5715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610100" y="3713180"/>
            <a:ext cx="0" cy="62575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011083" y="4137370"/>
            <a:ext cx="5715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610100" y="4820350"/>
            <a:ext cx="0" cy="9172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572000" y="4820350"/>
            <a:ext cx="8299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896783" y="5214506"/>
            <a:ext cx="685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572000" y="3713180"/>
            <a:ext cx="685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572000" y="4322780"/>
            <a:ext cx="685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580216" y="5694380"/>
            <a:ext cx="82998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747161" y="2161401"/>
            <a:ext cx="73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(L,M)</a:t>
            </a:r>
            <a:endParaRPr lang="en-CA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747161" y="3081153"/>
            <a:ext cx="739239" cy="276999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(</a:t>
            </a:r>
            <a:r>
              <a:rPr lang="en-CA" sz="1200" dirty="0"/>
              <a:t>M</a:t>
            </a:r>
            <a:r>
              <a:rPr lang="en-CA" sz="1200" dirty="0" smtClean="0"/>
              <a:t>,M)</a:t>
            </a:r>
            <a:endParaRPr lang="en-CA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747161" y="5712456"/>
            <a:ext cx="739239" cy="276999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(H,H)</a:t>
            </a:r>
            <a:endParaRPr lang="en-CA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747161" y="4571497"/>
            <a:ext cx="739239" cy="276999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(H,H)</a:t>
            </a:r>
            <a:endParaRPr lang="en-CA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4747161" y="4289770"/>
            <a:ext cx="739239" cy="276999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(H,L)</a:t>
            </a:r>
            <a:endParaRPr lang="en-CA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747161" y="3324255"/>
            <a:ext cx="739239" cy="276999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(H,H)</a:t>
            </a:r>
            <a:endParaRPr lang="en-CA" sz="1200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4605992" y="2438400"/>
            <a:ext cx="8216" cy="6968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715000" y="6477000"/>
            <a:ext cx="2514600" cy="307777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BA00"/>
                </a:solidFill>
              </a:rPr>
              <a:t>L=Low, M=Medium, H=High</a:t>
            </a:r>
            <a:endParaRPr lang="en-CA" sz="1400" dirty="0">
              <a:solidFill>
                <a:srgbClr val="FFBA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8600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FFBA00"/>
                </a:solidFill>
              </a:rPr>
              <a:t>Capture the most essential requirements in a utility tree, grouped by quality.</a:t>
            </a:r>
          </a:p>
          <a:p>
            <a:endParaRPr lang="en-CA" sz="1600" b="1" dirty="0">
              <a:solidFill>
                <a:srgbClr val="FFBA00"/>
              </a:solidFill>
            </a:endParaRPr>
          </a:p>
          <a:p>
            <a:r>
              <a:rPr lang="en-CA" sz="1600" b="1" dirty="0" smtClean="0">
                <a:solidFill>
                  <a:srgbClr val="FFBA00"/>
                </a:solidFill>
              </a:rPr>
              <a:t>Find tactics and patterns that allow these requirements to be met</a:t>
            </a:r>
            <a:endParaRPr lang="en-CA" sz="1600" b="1" dirty="0">
              <a:solidFill>
                <a:srgbClr val="FFBA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6166715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Importance, Difficulty</a:t>
            </a:r>
            <a:endParaRPr lang="en-US" sz="1400" dirty="0">
              <a:solidFill>
                <a:schemeClr val="accent3"/>
              </a:solidFill>
            </a:endParaRPr>
          </a:p>
        </p:txBody>
      </p:sp>
      <p:cxnSp>
        <p:nvCxnSpPr>
          <p:cNvPr id="36" name="Straight Arrow Connector 35"/>
          <p:cNvCxnSpPr>
            <a:endCxn id="33" idx="1"/>
          </p:cNvCxnSpPr>
          <p:nvPr/>
        </p:nvCxnSpPr>
        <p:spPr>
          <a:xfrm>
            <a:off x="5257800" y="6019800"/>
            <a:ext cx="457200" cy="30080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driven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642979"/>
            <a:ext cx="8382000" cy="4769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57199" y="1871580"/>
            <a:ext cx="18626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Business Drivers</a:t>
            </a:r>
            <a:endParaRPr lang="en-CA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6000" y="2258483"/>
            <a:ext cx="93133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199" y="2715683"/>
            <a:ext cx="18626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Functional Requirements</a:t>
            </a:r>
            <a:endParaRPr lang="en-CA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3020483"/>
            <a:ext cx="93133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" y="3630083"/>
            <a:ext cx="186266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Quality Attributes</a:t>
            </a:r>
            <a:endParaRPr lang="en-CA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86000" y="3934883"/>
            <a:ext cx="93133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57199" y="5306483"/>
            <a:ext cx="1862667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Architectural description</a:t>
            </a:r>
            <a:endParaRPr lang="en-CA" sz="1600" dirty="0"/>
          </a:p>
        </p:txBody>
      </p:sp>
      <p:cxnSp>
        <p:nvCxnSpPr>
          <p:cNvPr id="18" name="Straight Arrow Connector 17"/>
          <p:cNvCxnSpPr>
            <a:stCxn id="17" idx="3"/>
            <a:endCxn id="22" idx="2"/>
          </p:cNvCxnSpPr>
          <p:nvPr/>
        </p:nvCxnSpPr>
        <p:spPr>
          <a:xfrm>
            <a:off x="2319866" y="5649383"/>
            <a:ext cx="3796725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00400" y="2106083"/>
            <a:ext cx="1964267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Architectural Drivers</a:t>
            </a:r>
            <a:endParaRPr lang="en-CA" sz="1600" dirty="0"/>
          </a:p>
        </p:txBody>
      </p:sp>
      <p:sp>
        <p:nvSpPr>
          <p:cNvPr id="20" name="Oval 19"/>
          <p:cNvSpPr/>
          <p:nvPr/>
        </p:nvSpPr>
        <p:spPr>
          <a:xfrm>
            <a:off x="6116591" y="2410883"/>
            <a:ext cx="2549619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Decompose according to tactics</a:t>
            </a:r>
            <a:endParaRPr lang="en-CA" sz="1600" dirty="0"/>
          </a:p>
        </p:txBody>
      </p:sp>
      <p:sp>
        <p:nvSpPr>
          <p:cNvPr id="22" name="Oval 21"/>
          <p:cNvSpPr/>
          <p:nvPr/>
        </p:nvSpPr>
        <p:spPr>
          <a:xfrm>
            <a:off x="6116591" y="5001683"/>
            <a:ext cx="2549619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Describe decomposition</a:t>
            </a:r>
            <a:endParaRPr lang="en-CA" sz="1600" dirty="0"/>
          </a:p>
        </p:txBody>
      </p:sp>
      <p:sp>
        <p:nvSpPr>
          <p:cNvPr id="23" name="Rectangle 22"/>
          <p:cNvSpPr/>
          <p:nvPr/>
        </p:nvSpPr>
        <p:spPr>
          <a:xfrm>
            <a:off x="6248400" y="3934883"/>
            <a:ext cx="22860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Architectural </a:t>
            </a:r>
            <a:r>
              <a:rPr lang="en-CA" sz="1600" dirty="0"/>
              <a:t>d</a:t>
            </a:r>
            <a:r>
              <a:rPr lang="en-CA" sz="1600" dirty="0" smtClean="0"/>
              <a:t>esign concept</a:t>
            </a:r>
            <a:endParaRPr lang="en-CA" sz="1600" dirty="0"/>
          </a:p>
        </p:txBody>
      </p:sp>
      <p:cxnSp>
        <p:nvCxnSpPr>
          <p:cNvPr id="27" name="Straight Arrow Connector 26"/>
          <p:cNvCxnSpPr>
            <a:stCxn id="23" idx="2"/>
            <a:endCxn id="22" idx="0"/>
          </p:cNvCxnSpPr>
          <p:nvPr/>
        </p:nvCxnSpPr>
        <p:spPr>
          <a:xfrm>
            <a:off x="7391400" y="4620683"/>
            <a:ext cx="1" cy="3810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4"/>
            <a:endCxn id="23" idx="0"/>
          </p:cNvCxnSpPr>
          <p:nvPr/>
        </p:nvCxnSpPr>
        <p:spPr>
          <a:xfrm flipH="1">
            <a:off x="7391400" y="3553883"/>
            <a:ext cx="1" cy="3810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5981" y="1066800"/>
            <a:ext cx="8645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rgbClr val="FFBA00"/>
                </a:solidFill>
              </a:rPr>
              <a:t>Systematic approach to decomposition into components</a:t>
            </a:r>
            <a:endParaRPr lang="en-CA" sz="1600" b="1" dirty="0">
              <a:solidFill>
                <a:srgbClr val="FFBA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64667" y="3020483"/>
            <a:ext cx="100753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Documenting Software Architecture – Views and Beyond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Organizing concepts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9833" y="1446916"/>
            <a:ext cx="8595567" cy="2134483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b="1" dirty="0" smtClean="0">
                <a:solidFill>
                  <a:srgbClr val="FF6600"/>
                </a:solidFill>
              </a:rPr>
              <a:t>Views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Each view has diagram, </a:t>
            </a:r>
          </a:p>
          <a:p>
            <a:pPr marL="45720" indent="0">
              <a:buNone/>
            </a:pPr>
            <a:r>
              <a:rPr lang="en-US" dirty="0" smtClean="0"/>
              <a:t>3 classes of views exist, </a:t>
            </a:r>
          </a:p>
          <a:p>
            <a:pPr lvl="1"/>
            <a:r>
              <a:rPr lang="en-US" dirty="0" smtClean="0"/>
              <a:t>Module views</a:t>
            </a:r>
          </a:p>
          <a:p>
            <a:pPr lvl="1"/>
            <a:r>
              <a:rPr lang="en-US" dirty="0" smtClean="0"/>
              <a:t>Component &amp; connector views</a:t>
            </a:r>
          </a:p>
          <a:p>
            <a:pPr lvl="1"/>
            <a:r>
              <a:rPr lang="en-US" dirty="0" smtClean="0"/>
              <a:t>Allocation views</a:t>
            </a:r>
          </a:p>
          <a:p>
            <a:pPr marL="45720" indent="0">
              <a:buNone/>
            </a:pPr>
            <a:r>
              <a:rPr lang="en-US" dirty="0"/>
              <a:t>each class has 5-10 variants</a:t>
            </a:r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988475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Module views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Uses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Decomposition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Layers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Class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Generalization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4700" y="3988475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Component and connector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Client-server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Concurrency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Process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Shared data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988475"/>
            <a:ext cx="228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Allocation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Work assignment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Deployment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Code layout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Implementation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...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86"/>
            <a:ext cx="7909766" cy="800053"/>
          </a:xfrm>
        </p:spPr>
        <p:txBody>
          <a:bodyPr/>
          <a:lstStyle/>
          <a:p>
            <a:r>
              <a:rPr lang="en-US" dirty="0" smtClean="0"/>
              <a:t>Template for a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71982"/>
            <a:ext cx="3124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766" y="1219200"/>
            <a:ext cx="5501434" cy="525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24012"/>
            <a:ext cx="3410595" cy="155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1295400"/>
            <a:ext cx="2933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002060"/>
                </a:solidFill>
              </a:rPr>
              <a:t>Section 1. Primary Presentation</a:t>
            </a:r>
            <a:endParaRPr lang="en-CA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264105"/>
            <a:ext cx="2933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002060"/>
                </a:solidFill>
              </a:rPr>
              <a:t>Section 2. Element Catalog </a:t>
            </a:r>
            <a:endParaRPr lang="en-CA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456602"/>
            <a:ext cx="2743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002060"/>
                </a:solidFill>
              </a:rPr>
              <a:t>Section 2.A. Elements</a:t>
            </a:r>
          </a:p>
          <a:p>
            <a:r>
              <a:rPr lang="en-CA" sz="1200" dirty="0" smtClean="0">
                <a:solidFill>
                  <a:srgbClr val="002060"/>
                </a:solidFill>
              </a:rPr>
              <a:t>Section 2.B  Relations</a:t>
            </a:r>
          </a:p>
          <a:p>
            <a:r>
              <a:rPr lang="en-CA" sz="1200" dirty="0" smtClean="0">
                <a:solidFill>
                  <a:srgbClr val="002060"/>
                </a:solidFill>
              </a:rPr>
              <a:t>Section 2.C  Element Interfaces</a:t>
            </a:r>
          </a:p>
          <a:p>
            <a:r>
              <a:rPr lang="en-CA" sz="1200" dirty="0" smtClean="0">
                <a:solidFill>
                  <a:srgbClr val="002060"/>
                </a:solidFill>
              </a:rPr>
              <a:t>Section 2.D  Element Behavior</a:t>
            </a:r>
            <a:endParaRPr lang="en-CA" sz="1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254705"/>
            <a:ext cx="2933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002060"/>
                </a:solidFill>
              </a:rPr>
              <a:t>Section 3. Context Diagram  </a:t>
            </a:r>
            <a:endParaRPr lang="en-CA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633508"/>
            <a:ext cx="29337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002060"/>
                </a:solidFill>
              </a:rPr>
              <a:t>Section 4. Variability Guide </a:t>
            </a:r>
            <a:endParaRPr lang="en-CA" sz="1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934082"/>
            <a:ext cx="3581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002060"/>
                </a:solidFill>
              </a:rPr>
              <a:t>Section 5. Rationale</a:t>
            </a:r>
            <a:endParaRPr lang="en-CA" sz="14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568761"/>
            <a:ext cx="2771775" cy="106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1295400"/>
            <a:ext cx="29987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 views go beyond UML</a:t>
            </a:r>
          </a:p>
          <a:p>
            <a:r>
              <a:rPr lang="en-US" dirty="0"/>
              <a:t>d</a:t>
            </a:r>
            <a:r>
              <a:rPr lang="en-US" dirty="0" smtClean="0"/>
              <a:t>iagrams.</a:t>
            </a:r>
          </a:p>
          <a:p>
            <a:endParaRPr lang="en-US" dirty="0"/>
          </a:p>
          <a:p>
            <a:r>
              <a:rPr lang="en-US" dirty="0" smtClean="0"/>
              <a:t>Well structured additional </a:t>
            </a:r>
          </a:p>
          <a:p>
            <a:r>
              <a:rPr lang="en-US" dirty="0"/>
              <a:t>d</a:t>
            </a:r>
            <a:r>
              <a:rPr lang="en-US" dirty="0" smtClean="0"/>
              <a:t>escription is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views to match stakeholders needs</a:t>
            </a:r>
          </a:p>
          <a:p>
            <a:pPr lvl="1"/>
            <a:r>
              <a:rPr lang="en-US" dirty="0" smtClean="0"/>
              <a:t>Results are called </a:t>
            </a:r>
            <a:r>
              <a:rPr lang="en-US" b="1" dirty="0" smtClean="0">
                <a:solidFill>
                  <a:srgbClr val="FF6600"/>
                </a:solidFill>
              </a:rPr>
              <a:t>view packets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– these become books with chapters</a:t>
            </a:r>
          </a:p>
          <a:p>
            <a:pPr lvl="1"/>
            <a:r>
              <a:rPr lang="en-US" dirty="0" smtClean="0"/>
              <a:t>Many views are familiar: module decomposition, sequence diagrams</a:t>
            </a:r>
          </a:p>
          <a:p>
            <a:pPr lvl="1"/>
            <a:r>
              <a:rPr lang="en-US" dirty="0" smtClean="0"/>
              <a:t>Others are less usual: source code organization, team allocation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2015-02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(C)  Braam Research, LLC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age 2 se-Clements-documenting-software-architectures-views-and-beyond-2nd-ed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-357188"/>
            <a:ext cx="59436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software architectures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I conclude that the CDR should focus on software architecture. What is software architecture?</a:t>
            </a:r>
          </a:p>
          <a:p>
            <a:r>
              <a:rPr lang="en-US" dirty="0"/>
              <a:t>Definitions 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/>
              <a:t>Software Architecture:</a:t>
            </a:r>
            <a:r>
              <a:rPr lang="en-US" b="1" i="1" dirty="0"/>
              <a:t> </a:t>
            </a:r>
            <a:r>
              <a:rPr lang="en-US" dirty="0" smtClean="0"/>
              <a:t>The </a:t>
            </a:r>
            <a:r>
              <a:rPr lang="en-US" dirty="0"/>
              <a:t>set of structures needed to reason about the system, which comprises software elements, relations among them, and properties of both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/>
              <a:t>Architectural </a:t>
            </a:r>
            <a:r>
              <a:rPr lang="en-US" b="1" i="1" dirty="0" smtClean="0"/>
              <a:t>drivers: </a:t>
            </a:r>
            <a:r>
              <a:rPr lang="en-US" dirty="0" smtClean="0"/>
              <a:t>The </a:t>
            </a:r>
            <a:r>
              <a:rPr lang="en-US" dirty="0"/>
              <a:t>combination of functional, </a:t>
            </a:r>
            <a:r>
              <a:rPr lang="en-US" b="1" i="1" dirty="0"/>
              <a:t>quality-attribute</a:t>
            </a:r>
            <a:r>
              <a:rPr lang="en-US" dirty="0"/>
              <a:t>, and business requirements that shape the architecture or the element under consideration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From: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://www.sei.cmu.edu/architecture/start/glossary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</a:t>
            </a:r>
            <a:r>
              <a:rPr lang="en-US" dirty="0" err="1" smtClean="0"/>
              <a:t>vs</a:t>
            </a:r>
            <a:r>
              <a:rPr lang="en-US" dirty="0" smtClean="0"/>
              <a:t> Question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Using a model, one can </a:t>
            </a:r>
            <a:r>
              <a:rPr lang="en-US" b="1" dirty="0" smtClean="0">
                <a:solidFill>
                  <a:srgbClr val="FF6600"/>
                </a:solidFill>
              </a:rPr>
              <a:t>measure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aspects of an architecture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Recovery time</a:t>
            </a:r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Other aspects have to be </a:t>
            </a:r>
            <a:r>
              <a:rPr lang="en-US" b="1" dirty="0" smtClean="0">
                <a:solidFill>
                  <a:srgbClr val="FF6600"/>
                </a:solidFill>
              </a:rPr>
              <a:t>questioned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Conventional reviews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Active reviews</a:t>
            </a:r>
          </a:p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Architecture Tradeoff Analysis Method - ATAM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an architecture for</a:t>
            </a:r>
          </a:p>
          <a:p>
            <a:r>
              <a:rPr lang="en-US" dirty="0" smtClean="0"/>
              <a:t>completeness</a:t>
            </a:r>
          </a:p>
          <a:p>
            <a:r>
              <a:rPr lang="en-US" dirty="0" smtClean="0"/>
              <a:t>risks</a:t>
            </a:r>
          </a:p>
          <a:p>
            <a:endParaRPr lang="en-US" dirty="0" smtClean="0"/>
          </a:p>
          <a:p>
            <a:r>
              <a:rPr lang="en-US" dirty="0" smtClean="0"/>
              <a:t>Meetings are 5 days, involve many stakeholders</a:t>
            </a:r>
          </a:p>
          <a:p>
            <a:endParaRPr lang="en-US" dirty="0" smtClean="0"/>
          </a:p>
          <a:p>
            <a:r>
              <a:rPr lang="en-US" dirty="0" smtClean="0"/>
              <a:t>There are similarities to QAW, but </a:t>
            </a:r>
          </a:p>
          <a:p>
            <a:r>
              <a:rPr lang="en-US" dirty="0" smtClean="0"/>
              <a:t>ATAM’s are more “serious” </a:t>
            </a:r>
          </a:p>
          <a:p>
            <a:r>
              <a:rPr lang="en-US" dirty="0" smtClean="0"/>
              <a:t>later in the architectural cycle and </a:t>
            </a:r>
          </a:p>
          <a:p>
            <a:r>
              <a:rPr lang="en-US" dirty="0" smtClean="0"/>
              <a:t>must cover all qualities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ATAM overview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2086769"/>
            <a:ext cx="8907835" cy="4425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16383" y="2244948"/>
            <a:ext cx="1341017" cy="636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Business Drivers</a:t>
            </a:r>
            <a:endParaRPr lang="en-CA" sz="1600" dirty="0"/>
          </a:p>
        </p:txBody>
      </p:sp>
      <p:sp>
        <p:nvSpPr>
          <p:cNvPr id="10" name="Rectangle 9"/>
          <p:cNvSpPr/>
          <p:nvPr/>
        </p:nvSpPr>
        <p:spPr>
          <a:xfrm>
            <a:off x="716383" y="3047999"/>
            <a:ext cx="1341018" cy="636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Software Architecture</a:t>
            </a:r>
            <a:endParaRPr lang="en-C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091625"/>
            <a:ext cx="864561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The Architectural </a:t>
            </a:r>
            <a:r>
              <a:rPr lang="en-CA" sz="1600" dirty="0" err="1" smtClean="0"/>
              <a:t>Tradeoff</a:t>
            </a:r>
            <a:r>
              <a:rPr lang="en-CA" sz="1600" dirty="0" smtClean="0"/>
              <a:t> Analysis Method</a:t>
            </a:r>
            <a:r>
              <a:rPr lang="en-CA" sz="1600" baseline="30000" dirty="0" smtClean="0"/>
              <a:t>®</a:t>
            </a:r>
            <a:r>
              <a:rPr lang="en-CA" sz="1600" dirty="0" smtClean="0"/>
              <a:t>  (ATAM</a:t>
            </a:r>
            <a:r>
              <a:rPr lang="en-CA" sz="1600" baseline="30000" dirty="0" smtClean="0"/>
              <a:t>®</a:t>
            </a:r>
            <a:r>
              <a:rPr lang="en-CA" sz="1600" dirty="0" smtClean="0"/>
              <a:t>) is a method that helps a system’s stakeholder community understand the consequences of architectural decisions with respect to the system’s quality attribute requirements. </a:t>
            </a:r>
            <a:endParaRPr lang="en-CA" sz="1600" baseline="30000" dirty="0"/>
          </a:p>
          <a:p>
            <a:endParaRPr lang="en-CA" sz="1600" baseline="30000" dirty="0"/>
          </a:p>
        </p:txBody>
      </p:sp>
      <p:sp>
        <p:nvSpPr>
          <p:cNvPr id="34" name="Rectangle 33"/>
          <p:cNvSpPr/>
          <p:nvPr/>
        </p:nvSpPr>
        <p:spPr>
          <a:xfrm>
            <a:off x="1219200" y="5612047"/>
            <a:ext cx="1600200" cy="40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Risk Themes</a:t>
            </a:r>
            <a:endParaRPr lang="en-CA" sz="1600" dirty="0"/>
          </a:p>
        </p:txBody>
      </p:sp>
      <p:cxnSp>
        <p:nvCxnSpPr>
          <p:cNvPr id="9" name="Straight Arrow Connector 8"/>
          <p:cNvCxnSpPr>
            <a:stCxn id="8" idx="3"/>
            <a:endCxn id="30" idx="1"/>
          </p:cNvCxnSpPr>
          <p:nvPr/>
        </p:nvCxnSpPr>
        <p:spPr>
          <a:xfrm>
            <a:off x="2057400" y="2563125"/>
            <a:ext cx="609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32" idx="1"/>
          </p:cNvCxnSpPr>
          <p:nvPr/>
        </p:nvCxnSpPr>
        <p:spPr>
          <a:xfrm>
            <a:off x="2057401" y="3366176"/>
            <a:ext cx="609599" cy="1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76800" y="2244948"/>
            <a:ext cx="1600201" cy="636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Scenarios</a:t>
            </a:r>
            <a:endParaRPr lang="en-CA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477000" y="2672903"/>
            <a:ext cx="609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76800" y="3048000"/>
            <a:ext cx="1600200" cy="636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Architectural Decisions</a:t>
            </a:r>
            <a:endParaRPr lang="en-CA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77000" y="3352800"/>
            <a:ext cx="609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67000" y="2244948"/>
            <a:ext cx="1600201" cy="636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Quality Attributes</a:t>
            </a:r>
            <a:endParaRPr lang="en-CA" sz="1600" dirty="0"/>
          </a:p>
        </p:txBody>
      </p:sp>
      <p:cxnSp>
        <p:nvCxnSpPr>
          <p:cNvPr id="31" name="Straight Arrow Connector 30"/>
          <p:cNvCxnSpPr>
            <a:stCxn id="30" idx="3"/>
            <a:endCxn id="26" idx="1"/>
          </p:cNvCxnSpPr>
          <p:nvPr/>
        </p:nvCxnSpPr>
        <p:spPr>
          <a:xfrm>
            <a:off x="4267201" y="2563125"/>
            <a:ext cx="60959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67000" y="3048000"/>
            <a:ext cx="1600200" cy="636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Architectural Approaches</a:t>
            </a:r>
            <a:endParaRPr lang="en-CA" sz="1600" dirty="0"/>
          </a:p>
        </p:txBody>
      </p:sp>
      <p:cxnSp>
        <p:nvCxnSpPr>
          <p:cNvPr id="33" name="Straight Arrow Connector 32"/>
          <p:cNvCxnSpPr>
            <a:stCxn id="32" idx="3"/>
            <a:endCxn id="28" idx="1"/>
          </p:cNvCxnSpPr>
          <p:nvPr/>
        </p:nvCxnSpPr>
        <p:spPr>
          <a:xfrm>
            <a:off x="4267200" y="3366177"/>
            <a:ext cx="609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010400" y="2285999"/>
            <a:ext cx="1447800" cy="139835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Analysis</a:t>
            </a:r>
            <a:endParaRPr lang="en-CA" sz="1600" dirty="0"/>
          </a:p>
        </p:txBody>
      </p:sp>
      <p:sp>
        <p:nvSpPr>
          <p:cNvPr id="90" name="Rectangle 89"/>
          <p:cNvSpPr/>
          <p:nvPr/>
        </p:nvSpPr>
        <p:spPr>
          <a:xfrm>
            <a:off x="4419600" y="4528765"/>
            <a:ext cx="2057400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Sensitivity Points</a:t>
            </a:r>
            <a:endParaRPr lang="en-CA" sz="1600" dirty="0"/>
          </a:p>
        </p:txBody>
      </p:sp>
      <p:sp>
        <p:nvSpPr>
          <p:cNvPr id="91" name="Rectangle 90"/>
          <p:cNvSpPr/>
          <p:nvPr/>
        </p:nvSpPr>
        <p:spPr>
          <a:xfrm>
            <a:off x="4419600" y="5612047"/>
            <a:ext cx="2057400" cy="40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Risks</a:t>
            </a:r>
            <a:endParaRPr lang="en-CA" sz="1600" dirty="0"/>
          </a:p>
        </p:txBody>
      </p:sp>
      <p:sp>
        <p:nvSpPr>
          <p:cNvPr id="92" name="Rectangle 91"/>
          <p:cNvSpPr/>
          <p:nvPr/>
        </p:nvSpPr>
        <p:spPr>
          <a:xfrm>
            <a:off x="4419600" y="3962401"/>
            <a:ext cx="205740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err="1" smtClean="0"/>
              <a:t>Tradeoffs</a:t>
            </a:r>
            <a:endParaRPr lang="en-CA" sz="1600" dirty="0"/>
          </a:p>
        </p:txBody>
      </p:sp>
      <p:sp>
        <p:nvSpPr>
          <p:cNvPr id="93" name="Rectangle 92"/>
          <p:cNvSpPr/>
          <p:nvPr/>
        </p:nvSpPr>
        <p:spPr>
          <a:xfrm>
            <a:off x="4419600" y="5095130"/>
            <a:ext cx="2057400" cy="40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Non-Risks</a:t>
            </a:r>
            <a:endParaRPr lang="en-CA" sz="1600" dirty="0"/>
          </a:p>
        </p:txBody>
      </p:sp>
      <p:cxnSp>
        <p:nvCxnSpPr>
          <p:cNvPr id="94" name="Straight Arrow Connector 93"/>
          <p:cNvCxnSpPr>
            <a:stCxn id="34" idx="3"/>
            <a:endCxn id="91" idx="1"/>
          </p:cNvCxnSpPr>
          <p:nvPr/>
        </p:nvCxnSpPr>
        <p:spPr>
          <a:xfrm>
            <a:off x="2819400" y="5815924"/>
            <a:ext cx="1600200" cy="0"/>
          </a:xfrm>
          <a:prstGeom prst="straightConnector1">
            <a:avLst/>
          </a:prstGeom>
          <a:ln w="5715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6477000" y="3684352"/>
            <a:ext cx="1257300" cy="2131572"/>
            <a:chOff x="6477000" y="3684352"/>
            <a:chExt cx="1257300" cy="2131572"/>
          </a:xfrm>
        </p:grpSpPr>
        <p:cxnSp>
          <p:nvCxnSpPr>
            <p:cNvPr id="112" name="Straight Arrow Connector 111"/>
            <p:cNvCxnSpPr>
              <a:stCxn id="35" idx="4"/>
            </p:cNvCxnSpPr>
            <p:nvPr/>
          </p:nvCxnSpPr>
          <p:spPr>
            <a:xfrm>
              <a:off x="7734300" y="3684352"/>
              <a:ext cx="0" cy="2131571"/>
            </a:xfrm>
            <a:prstGeom prst="straightConnector1">
              <a:avLst/>
            </a:prstGeom>
            <a:ln w="53975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92" idx="3"/>
            </p:cNvCxnSpPr>
            <p:nvPr/>
          </p:nvCxnSpPr>
          <p:spPr>
            <a:xfrm>
              <a:off x="6477001" y="4191001"/>
              <a:ext cx="1257299" cy="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90" idx="3"/>
            </p:cNvCxnSpPr>
            <p:nvPr/>
          </p:nvCxnSpPr>
          <p:spPr>
            <a:xfrm>
              <a:off x="6477000" y="4757366"/>
              <a:ext cx="1257300" cy="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93" idx="3"/>
            </p:cNvCxnSpPr>
            <p:nvPr/>
          </p:nvCxnSpPr>
          <p:spPr>
            <a:xfrm>
              <a:off x="6477000" y="5299007"/>
              <a:ext cx="1257300" cy="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91" idx="3"/>
            </p:cNvCxnSpPr>
            <p:nvPr/>
          </p:nvCxnSpPr>
          <p:spPr>
            <a:xfrm>
              <a:off x="6477000" y="5815924"/>
              <a:ext cx="1257300" cy="0"/>
            </a:xfrm>
            <a:prstGeom prst="straightConnector1">
              <a:avLst/>
            </a:prstGeom>
            <a:ln w="57150" cmpd="sng"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3200399" y="5105400"/>
            <a:ext cx="12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2060"/>
                </a:solidFill>
              </a:rPr>
              <a:t>d</a:t>
            </a:r>
            <a:r>
              <a:rPr lang="en-CA" dirty="0" smtClean="0">
                <a:solidFill>
                  <a:srgbClr val="002060"/>
                </a:solidFill>
              </a:rPr>
              <a:t>istilled into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04800" y="4114800"/>
            <a:ext cx="129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impacts</a:t>
            </a:r>
            <a:endParaRPr lang="en-CA" dirty="0">
              <a:solidFill>
                <a:srgbClr val="002060"/>
              </a:solidFill>
            </a:endParaRPr>
          </a:p>
        </p:txBody>
      </p:sp>
      <p:cxnSp>
        <p:nvCxnSpPr>
          <p:cNvPr id="48" name="Elbow Connector 47"/>
          <p:cNvCxnSpPr>
            <a:stCxn id="34" idx="1"/>
            <a:endCxn id="8" idx="1"/>
          </p:cNvCxnSpPr>
          <p:nvPr/>
        </p:nvCxnSpPr>
        <p:spPr>
          <a:xfrm rot="10800000">
            <a:off x="716384" y="2563126"/>
            <a:ext cx="502817" cy="3252799"/>
          </a:xfrm>
          <a:prstGeom prst="bentConnector3">
            <a:avLst>
              <a:gd name="adj1" fmla="val 189665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4" idx="1"/>
            <a:endCxn id="10" idx="1"/>
          </p:cNvCxnSpPr>
          <p:nvPr/>
        </p:nvCxnSpPr>
        <p:spPr>
          <a:xfrm rot="10800000">
            <a:off x="716384" y="3366176"/>
            <a:ext cx="502817" cy="2449748"/>
          </a:xfrm>
          <a:prstGeom prst="bentConnector3">
            <a:avLst>
              <a:gd name="adj1" fmla="val 189665"/>
            </a:avLst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Active Review for Intermediate Design - ARID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design ready?</a:t>
            </a:r>
          </a:p>
          <a:p>
            <a:endParaRPr lang="en-US" dirty="0" smtClean="0"/>
          </a:p>
          <a:p>
            <a:r>
              <a:rPr lang="en-US" dirty="0" smtClean="0"/>
              <a:t>Work primarily with designers and developers to evaluate</a:t>
            </a:r>
          </a:p>
          <a:p>
            <a:pPr lvl="1"/>
            <a:r>
              <a:rPr lang="en-US" dirty="0" smtClean="0"/>
              <a:t>Is the architecture complete enough for implementation?</a:t>
            </a:r>
          </a:p>
          <a:p>
            <a:endParaRPr lang="en-US" dirty="0" smtClean="0"/>
          </a:p>
          <a:p>
            <a:r>
              <a:rPr lang="en-US" dirty="0" smtClean="0"/>
              <a:t>One day workshop (with some preparation)</a:t>
            </a:r>
          </a:p>
          <a:p>
            <a:endParaRPr lang="en-US" dirty="0" smtClean="0"/>
          </a:p>
          <a:p>
            <a:r>
              <a:rPr lang="en-US" dirty="0" smtClean="0"/>
              <a:t>The most novel step is the review step during which participants craft pseudo code for scenarios.</a:t>
            </a:r>
          </a:p>
          <a:p>
            <a:endParaRPr lang="en-US" dirty="0"/>
          </a:p>
          <a:p>
            <a:r>
              <a:rPr lang="en-US" dirty="0" smtClean="0"/>
              <a:t>Dates from 1985 </a:t>
            </a:r>
            <a:r>
              <a:rPr lang="en-US" dirty="0" err="1" smtClean="0"/>
              <a:t>Parnass</a:t>
            </a:r>
            <a:r>
              <a:rPr lang="en-US"/>
              <a:t> and Weiss “Active design reviews: principles and </a:t>
            </a:r>
            <a:r>
              <a:rPr lang="en-US" smtClean="0"/>
              <a:t>practices”</a:t>
            </a:r>
            <a:r>
              <a:rPr lang="en-US"/>
              <a:t>	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vs Active Reviews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371600"/>
          <a:ext cx="8596312" cy="4558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312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Conventional</a:t>
                      </a:r>
                      <a:r>
                        <a:rPr lang="en-CA" sz="1400" b="1" baseline="0" dirty="0" smtClean="0"/>
                        <a:t> Design Review Questions </a:t>
                      </a:r>
                      <a:endParaRPr lang="en-CA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Active Design</a:t>
                      </a:r>
                      <a:r>
                        <a:rPr lang="en-CA" sz="1400" b="1" baseline="0" dirty="0" smtClean="0"/>
                        <a:t> Review Instructions </a:t>
                      </a:r>
                      <a:endParaRPr lang="en-CA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Are exceptions defined for every program?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Write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 down the exceptions that can occur for every program.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Are the right exceptions defined for every program?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Write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 down the range or set of legal values of each parameter. Write down the sates under which it is illegal to invoke the program.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Are the data types defined?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For each data type,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 write down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an expression for a literal value of that data type.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a declaration statement to declare a variable for the type.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the greatest and least values in the range of that data type.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Are the programs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 sufficient?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Write a short pseudo-code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 program that uses the design to accomplish {some defined task}.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48067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Is the performance of each program adequately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 specified?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solidFill>
                            <a:srgbClr val="002060"/>
                          </a:solidFill>
                        </a:rPr>
                        <a:t>For each program</a:t>
                      </a:r>
                      <a:r>
                        <a:rPr lang="en-CA" sz="1400" baseline="0" dirty="0" smtClean="0">
                          <a:solidFill>
                            <a:srgbClr val="002060"/>
                          </a:solidFill>
                        </a:rPr>
                        <a:t>, write down its maximum execution time and list the shared resources that it may consume. </a:t>
                      </a:r>
                      <a:endParaRPr lang="en-CA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2015-02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488" y="5943600"/>
            <a:ext cx="79867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/>
              <a:t>Table :</a:t>
            </a:r>
            <a:r>
              <a:rPr lang="en-CA" sz="1600" dirty="0" smtClean="0"/>
              <a:t>  </a:t>
            </a:r>
            <a:r>
              <a:rPr lang="en-CA" sz="1600" dirty="0"/>
              <a:t>Conventional vs. Active Design Review Question/Instructions 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8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Exit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categories of architectural </a:t>
            </a:r>
            <a:r>
              <a:rPr lang="en-US" dirty="0" smtClean="0"/>
              <a:t>task:</a:t>
            </a:r>
          </a:p>
          <a:p>
            <a:pPr lvl="1"/>
            <a:r>
              <a:rPr lang="en-US" dirty="0" smtClean="0"/>
              <a:t>Architectural design:</a:t>
            </a:r>
          </a:p>
          <a:p>
            <a:pPr lvl="2"/>
            <a:r>
              <a:rPr lang="en-US" dirty="0" smtClean="0"/>
              <a:t>Completes when a quality attribute scenarios is addressed. Done by peer reviews utilizing ATAM techniques and is complete when all uncovered risks are mitigated and there are no open action items. A risk mitigation of “ignore this risk” is acceptable, if the stakeholders agree. </a:t>
            </a:r>
          </a:p>
          <a:p>
            <a:pPr lvl="1"/>
            <a:r>
              <a:rPr lang="en-US" dirty="0" smtClean="0"/>
              <a:t>Module specification:</a:t>
            </a:r>
          </a:p>
          <a:p>
            <a:pPr lvl="2"/>
            <a:r>
              <a:rPr lang="en-US" dirty="0" smtClean="0"/>
              <a:t>Completes when the </a:t>
            </a:r>
            <a:r>
              <a:rPr lang="en-US" dirty="0"/>
              <a:t>description of a </a:t>
            </a:r>
            <a:r>
              <a:rPr lang="en-US" dirty="0" smtClean="0"/>
              <a:t>module </a:t>
            </a:r>
            <a:r>
              <a:rPr lang="en-US" dirty="0"/>
              <a:t>is good enough. This depends on the knowledge and skills of the developers </a:t>
            </a:r>
            <a:r>
              <a:rPr lang="en-US" dirty="0" smtClean="0"/>
              <a:t>implementing </a:t>
            </a:r>
            <a:r>
              <a:rPr lang="en-US" dirty="0"/>
              <a:t>the </a:t>
            </a:r>
            <a:r>
              <a:rPr lang="en-US" dirty="0" smtClean="0"/>
              <a:t>modules</a:t>
            </a:r>
            <a:r>
              <a:rPr lang="en-US" dirty="0"/>
              <a:t>. This can be achieved using the ARID-style peer review, where </a:t>
            </a:r>
            <a:r>
              <a:rPr lang="en-US" dirty="0" smtClean="0"/>
              <a:t>developers </a:t>
            </a:r>
            <a:r>
              <a:rPr lang="en-US" dirty="0"/>
              <a:t>are </a:t>
            </a:r>
            <a:r>
              <a:rPr lang="en-US" dirty="0" smtClean="0"/>
              <a:t>sketch </a:t>
            </a:r>
            <a:r>
              <a:rPr lang="en-US" dirty="0"/>
              <a:t>the solution for one or two use cases, using the provided </a:t>
            </a:r>
            <a:r>
              <a:rPr lang="en-US" dirty="0" smtClean="0"/>
              <a:t>architecture </a:t>
            </a:r>
            <a:r>
              <a:rPr lang="en-US" dirty="0"/>
              <a:t>description. </a:t>
            </a:r>
            <a:r>
              <a:rPr lang="en-US" dirty="0" smtClean="0"/>
              <a:t>The </a:t>
            </a:r>
            <a:r>
              <a:rPr lang="en-US" dirty="0"/>
              <a:t>module specification </a:t>
            </a:r>
            <a:r>
              <a:rPr lang="en-US" dirty="0" smtClean="0"/>
              <a:t>is completed </a:t>
            </a:r>
            <a:r>
              <a:rPr lang="en-US" dirty="0"/>
              <a:t>when all the suggestions </a:t>
            </a:r>
            <a:r>
              <a:rPr lang="en-US" dirty="0" smtClean="0"/>
              <a:t>from the review are </a:t>
            </a:r>
            <a:r>
              <a:rPr lang="en-US" dirty="0"/>
              <a:t>resolved.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36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Separate</a:t>
            </a:r>
          </a:p>
          <a:p>
            <a:pPr lvl="1"/>
            <a:r>
              <a:rPr lang="en-US" dirty="0" smtClean="0"/>
              <a:t>Quality attribute requirements – drivers of the architecture</a:t>
            </a:r>
          </a:p>
          <a:p>
            <a:pPr lvl="1"/>
            <a:r>
              <a:rPr lang="en-US" dirty="0" smtClean="0"/>
              <a:t>Functional requirements – what it </a:t>
            </a:r>
            <a:r>
              <a:rPr lang="en-US" dirty="0" smtClean="0"/>
              <a:t>does</a:t>
            </a:r>
          </a:p>
          <a:p>
            <a:pPr lvl="1"/>
            <a:r>
              <a:rPr lang="en-US" dirty="0" smtClean="0"/>
              <a:t>Business drivers</a:t>
            </a:r>
            <a:endParaRPr lang="en-US" dirty="0" smtClean="0"/>
          </a:p>
          <a:p>
            <a:r>
              <a:rPr lang="en-US" dirty="0" smtClean="0"/>
              <a:t>Focus on a few (&lt;=5) quality attribute scenarios</a:t>
            </a:r>
          </a:p>
          <a:p>
            <a:pPr lvl="1"/>
            <a:r>
              <a:rPr lang="en-US" dirty="0" smtClean="0"/>
              <a:t>Could be called use cases or mission threads.</a:t>
            </a:r>
          </a:p>
          <a:p>
            <a:pPr lvl="1"/>
            <a:r>
              <a:rPr lang="en-US" dirty="0" smtClean="0"/>
              <a:t>A small number is sufficient to test most requirements, but is easier to understand.</a:t>
            </a:r>
          </a:p>
          <a:p>
            <a:pPr lvl="1"/>
            <a:r>
              <a:rPr lang="en-US" dirty="0" smtClean="0"/>
              <a:t>Focus is on non-functional requirements, </a:t>
            </a:r>
            <a:r>
              <a:rPr lang="en-US" dirty="0" smtClean="0"/>
              <a:t>as well as the </a:t>
            </a:r>
            <a:r>
              <a:rPr lang="en-US" dirty="0" smtClean="0"/>
              <a:t>key functional requirements.</a:t>
            </a:r>
          </a:p>
          <a:p>
            <a:r>
              <a:rPr lang="en-US" dirty="0" smtClean="0"/>
              <a:t>Document </a:t>
            </a:r>
            <a:r>
              <a:rPr lang="en-US" dirty="0" smtClean="0"/>
              <a:t>design with a number of views using different styles.</a:t>
            </a:r>
          </a:p>
          <a:p>
            <a:pPr lvl="1"/>
            <a:r>
              <a:rPr lang="en-US" dirty="0" smtClean="0"/>
              <a:t>There is not one view to rule them all!</a:t>
            </a:r>
          </a:p>
          <a:p>
            <a:pPr lvl="1"/>
            <a:r>
              <a:rPr lang="en-US" dirty="0" smtClean="0"/>
              <a:t>Well defined diagrams and models, rather than extensive </a:t>
            </a:r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Write the documents from the point of the reader.</a:t>
            </a:r>
            <a:endParaRPr lang="en-US" dirty="0" smtClean="0"/>
          </a:p>
          <a:p>
            <a:r>
              <a:rPr lang="en-US" dirty="0" smtClean="0"/>
              <a:t>Need disciplined, trained architects.</a:t>
            </a:r>
          </a:p>
          <a:p>
            <a:r>
              <a:rPr lang="en-US" dirty="0" smtClean="0"/>
              <a:t>Iterate the design </a:t>
            </a:r>
          </a:p>
          <a:p>
            <a:pPr lvl="1"/>
            <a:r>
              <a:rPr lang="en-US" dirty="0" smtClean="0"/>
              <a:t>Avoids technical debt buildup</a:t>
            </a:r>
          </a:p>
          <a:p>
            <a:r>
              <a:rPr lang="en-US" dirty="0" smtClean="0"/>
              <a:t>Map to functional requirements identify gaps that the quality attribute scenarios have done their job</a:t>
            </a:r>
          </a:p>
        </p:txBody>
      </p:sp>
    </p:spTree>
    <p:extLst>
      <p:ext uri="{BB962C8B-B14F-4D97-AF65-F5344CB8AC3E}">
        <p14:creationId xmlns:p14="http://schemas.microsoft.com/office/powerpoint/2010/main" val="19955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9750"/>
            <a:ext cx="6278563" cy="619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quality is (ISO 25010)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0363" y="1439863"/>
          <a:ext cx="845978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65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quality is (ISO 25010)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0363" y="1439863"/>
          <a:ext cx="8459787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87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quality isn’t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Inflexible</a:t>
            </a:r>
          </a:p>
          <a:p>
            <a:r>
              <a:rPr lang="en-US" dirty="0" smtClean="0"/>
              <a:t>Fragile</a:t>
            </a:r>
          </a:p>
          <a:p>
            <a:r>
              <a:rPr lang="en-US" dirty="0" smtClean="0"/>
              <a:t>Overly complicated</a:t>
            </a:r>
          </a:p>
          <a:p>
            <a:r>
              <a:rPr lang="en-US" dirty="0" smtClean="0"/>
              <a:t>Difficult to diagnose</a:t>
            </a:r>
          </a:p>
          <a:p>
            <a:r>
              <a:rPr lang="en-US" dirty="0" smtClean="0"/>
              <a:t>Coupled failures</a:t>
            </a:r>
          </a:p>
          <a:p>
            <a:r>
              <a:rPr lang="en-US" dirty="0" smtClean="0"/>
              <a:t>Unpredictable</a:t>
            </a:r>
          </a:p>
          <a:p>
            <a:r>
              <a:rPr lang="en-US" dirty="0" smtClean="0"/>
              <a:t>Slow</a:t>
            </a:r>
          </a:p>
          <a:p>
            <a:r>
              <a:rPr lang="en-US" dirty="0"/>
              <a:t>U</a:t>
            </a:r>
            <a:r>
              <a:rPr lang="en-US" dirty="0" smtClean="0"/>
              <a:t>nresponsive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94571">
            <a:off x="322606" y="2967335"/>
            <a:ext cx="8498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Non functional requirements</a:t>
            </a:r>
            <a:endParaRPr lang="en-GB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0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exception of semi-structured peer review, we have no way of ensuring architectural quality.</a:t>
            </a:r>
          </a:p>
          <a:p>
            <a:r>
              <a:rPr lang="en-US" dirty="0" smtClean="0"/>
              <a:t>Just nominally meeting requirements doesn’t generate quality.</a:t>
            </a:r>
          </a:p>
          <a:p>
            <a:r>
              <a:rPr lang="en-US" dirty="0" smtClean="0"/>
              <a:t>Documentation heavy processes are slow and suffer from large technical debt.</a:t>
            </a:r>
          </a:p>
          <a:p>
            <a:pPr lvl="1"/>
            <a:r>
              <a:rPr lang="en-US" dirty="0" smtClean="0"/>
              <a:t>However, good documentation is still critical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basing many of my ideas on the Software Engineering Institute’s processes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SEI is the organization behind the Capability Maturity Model.</a:t>
            </a:r>
          </a:p>
          <a:p>
            <a:pPr lvl="1"/>
            <a:r>
              <a:rPr lang="en-US" dirty="0" smtClean="0"/>
              <a:t>World recognized in software process development.</a:t>
            </a:r>
          </a:p>
          <a:p>
            <a:pPr lvl="1"/>
            <a:r>
              <a:rPr lang="en-US" dirty="0" smtClean="0"/>
              <a:t>Books and training courses to define what they mean.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Also seems to pass the common sense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SEI?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 smtClean="0"/>
              <a:t>The US Department of Defense (DOD) faced major software setbacks in multi-billion $ projects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In 1984 they founded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Software Engineering Institute (SEI)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at Carnegie Mellon University – 500 Staff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Focus:</a:t>
            </a:r>
          </a:p>
          <a:p>
            <a:r>
              <a:rPr lang="en-US" dirty="0" smtClean="0"/>
              <a:t>Software Processes</a:t>
            </a:r>
          </a:p>
          <a:p>
            <a:r>
              <a:rPr lang="en-US" dirty="0" smtClean="0"/>
              <a:t>1988 CERT – computer </a:t>
            </a:r>
          </a:p>
          <a:p>
            <a:pPr marL="45720" indent="0">
              <a:buNone/>
            </a:pPr>
            <a:r>
              <a:rPr lang="en-US" dirty="0" smtClean="0"/>
              <a:t>emergency response team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Carnegie_Mellon_Software_Engineering_Institu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3123318"/>
            <a:ext cx="4279392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Watts Humphrey (1927-2010)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Best </a:t>
            </a:r>
            <a:r>
              <a:rPr lang="en-US" dirty="0" smtClean="0">
                <a:hlinkClick r:id="rId3"/>
              </a:rPr>
              <a:t>biography </a:t>
            </a:r>
            <a:r>
              <a:rPr lang="en-US" dirty="0" smtClean="0"/>
              <a:t>is at SEI</a:t>
            </a:r>
          </a:p>
          <a:p>
            <a:pPr lvl="1"/>
            <a:r>
              <a:rPr lang="en-US" dirty="0" smtClean="0"/>
              <a:t>1959-1986: IBM – oversaw 4,000 engineers across 15 laboratories</a:t>
            </a:r>
          </a:p>
          <a:p>
            <a:pPr lvl="1"/>
            <a:r>
              <a:rPr lang="en-US" dirty="0" smtClean="0"/>
              <a:t>1986-2010: Fellow at Software Engineering Institute (SEI), Director of Software Processes</a:t>
            </a:r>
          </a:p>
          <a:p>
            <a:pPr lvl="2"/>
            <a:r>
              <a:rPr lang="en-US" dirty="0" smtClean="0"/>
              <a:t>Invented CMM with maturity levels 1-5</a:t>
            </a:r>
          </a:p>
          <a:p>
            <a:pPr lvl="2"/>
            <a:r>
              <a:rPr lang="en-US" dirty="0" smtClean="0"/>
              <a:t>Then invented the personal and team software processes (PSP &amp; TSP)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He:</a:t>
            </a:r>
          </a:p>
          <a:p>
            <a:pPr lvl="1"/>
            <a:r>
              <a:rPr lang="en-US" dirty="0" smtClean="0"/>
              <a:t>focused on Quality</a:t>
            </a:r>
          </a:p>
          <a:p>
            <a:pPr lvl="1"/>
            <a:r>
              <a:rPr lang="en-US" dirty="0" smtClean="0"/>
              <a:t>worked Quantitatively</a:t>
            </a:r>
          </a:p>
          <a:p>
            <a:endParaRPr lang="en-US" dirty="0" smtClean="0"/>
          </a:p>
          <a:p>
            <a:r>
              <a:rPr lang="en-US" dirty="0" smtClean="0"/>
              <a:t>In 2005 he was awarded a top honor: </a:t>
            </a:r>
          </a:p>
          <a:p>
            <a:pPr lvl="1"/>
            <a:r>
              <a:rPr lang="en-US" dirty="0" smtClean="0"/>
              <a:t>National Medal of Technology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 Braam Research,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Watts Humphr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11" y="322127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pective">
  <a:themeElements>
    <a:clrScheme name="Custom 1">
      <a:dk1>
        <a:srgbClr val="00FF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FF65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6059</TotalTime>
  <Words>2241</Words>
  <Application>Microsoft Macintosh PowerPoint</Application>
  <PresentationFormat>On-screen Show (4:3)</PresentationFormat>
  <Paragraphs>542</Paragraphs>
  <Slides>39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Wingdings</vt:lpstr>
      <vt:lpstr>Arial</vt:lpstr>
      <vt:lpstr>Office Theme</vt:lpstr>
      <vt:lpstr>Perspective</vt:lpstr>
      <vt:lpstr>Software Architecture</vt:lpstr>
      <vt:lpstr>SKA Statement of Work</vt:lpstr>
      <vt:lpstr>Software Architecture</vt:lpstr>
      <vt:lpstr>What quality isn’t</vt:lpstr>
      <vt:lpstr>Problems</vt:lpstr>
      <vt:lpstr>Where to start?</vt:lpstr>
      <vt:lpstr>What is the SEI?</vt:lpstr>
      <vt:lpstr>Watts Humphrey (1927-2010)</vt:lpstr>
      <vt:lpstr>PowerPoint Presentation</vt:lpstr>
      <vt:lpstr>PowerPoint Presentation</vt:lpstr>
      <vt:lpstr>SEI architecture development</vt:lpstr>
      <vt:lpstr>Quality Attribute Scenarios -  QAS</vt:lpstr>
      <vt:lpstr>Quality Attribute Scenario</vt:lpstr>
      <vt:lpstr>QAS table</vt:lpstr>
      <vt:lpstr>Sample Quality Attribute Scenario</vt:lpstr>
      <vt:lpstr>Quality Attribute Workshop - QAW </vt:lpstr>
      <vt:lpstr>QAW - agenda</vt:lpstr>
      <vt:lpstr>Attribute driven design - ADD</vt:lpstr>
      <vt:lpstr>Patterns &amp; Tactics</vt:lpstr>
      <vt:lpstr>Patterns…</vt:lpstr>
      <vt:lpstr>Modifiability design patterns</vt:lpstr>
      <vt:lpstr>Architecturally Significant Requirements</vt:lpstr>
      <vt:lpstr>Attribute driven design</vt:lpstr>
      <vt:lpstr>Documenting Software Architecture – Views and Beyond</vt:lpstr>
      <vt:lpstr>Organizing concepts</vt:lpstr>
      <vt:lpstr>Template for a view</vt:lpstr>
      <vt:lpstr>Documentation organization</vt:lpstr>
      <vt:lpstr>PowerPoint Presentation</vt:lpstr>
      <vt:lpstr>Evaluating software architectures</vt:lpstr>
      <vt:lpstr>Measure vs Question evaluation</vt:lpstr>
      <vt:lpstr>Architecture Tradeoff Analysis Method - ATAM</vt:lpstr>
      <vt:lpstr>ATAM overview</vt:lpstr>
      <vt:lpstr>Active Review for Intermediate Design - ARID</vt:lpstr>
      <vt:lpstr>Conventional vs Active Reviews</vt:lpstr>
      <vt:lpstr>Architecture Exit Criteria</vt:lpstr>
      <vt:lpstr>Lessons</vt:lpstr>
      <vt:lpstr>PowerPoint Presentation</vt:lpstr>
      <vt:lpstr>What quality is (ISO 25010)</vt:lpstr>
      <vt:lpstr>What quality is (ISO 25010)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Rees</dc:creator>
  <cp:lastModifiedBy>Nick Rees</cp:lastModifiedBy>
  <cp:revision>86</cp:revision>
  <dcterms:created xsi:type="dcterms:W3CDTF">2016-04-01T13:52:59Z</dcterms:created>
  <dcterms:modified xsi:type="dcterms:W3CDTF">2016-10-04T09:15:59Z</dcterms:modified>
</cp:coreProperties>
</file>