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 id="2147483688" r:id="rId3"/>
  </p:sldMasterIdLst>
  <p:notesMasterIdLst>
    <p:notesMasterId r:id="rId29"/>
  </p:notesMasterIdLst>
  <p:sldIdLst>
    <p:sldId id="256" r:id="rId4"/>
    <p:sldId id="279" r:id="rId5"/>
    <p:sldId id="413" r:id="rId6"/>
    <p:sldId id="436" r:id="rId7"/>
    <p:sldId id="452" r:id="rId8"/>
    <p:sldId id="453" r:id="rId9"/>
    <p:sldId id="283" r:id="rId10"/>
    <p:sldId id="419" r:id="rId11"/>
    <p:sldId id="454" r:id="rId12"/>
    <p:sldId id="455" r:id="rId13"/>
    <p:sldId id="456" r:id="rId14"/>
    <p:sldId id="457" r:id="rId15"/>
    <p:sldId id="458" r:id="rId16"/>
    <p:sldId id="459" r:id="rId17"/>
    <p:sldId id="460" r:id="rId18"/>
    <p:sldId id="461" r:id="rId19"/>
    <p:sldId id="462" r:id="rId20"/>
    <p:sldId id="463" r:id="rId21"/>
    <p:sldId id="464" r:id="rId22"/>
    <p:sldId id="470" r:id="rId23"/>
    <p:sldId id="468" r:id="rId24"/>
    <p:sldId id="474" r:id="rId25"/>
    <p:sldId id="475" r:id="rId26"/>
    <p:sldId id="472" r:id="rId27"/>
    <p:sldId id="4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431"/>
    <p:restoredTop sz="94694"/>
  </p:normalViewPr>
  <p:slideViewPr>
    <p:cSldViewPr snapToGrid="0" snapToObjects="1">
      <p:cViewPr varScale="1">
        <p:scale>
          <a:sx n="96" d="100"/>
          <a:sy n="96" d="100"/>
        </p:scale>
        <p:origin x="168"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F68D6-27A4-B146-9F82-C9353F00ED63}" type="datetimeFigureOut">
              <a:rPr lang="en-US" smtClean="0"/>
              <a:t>10/30/19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4F70D3-4144-A143-92CD-CD042C15DA1D}" type="slidenum">
              <a:rPr lang="en-US" smtClean="0"/>
              <a:t>‹#›</a:t>
            </a:fld>
            <a:endParaRPr lang="en-US"/>
          </a:p>
        </p:txBody>
      </p:sp>
    </p:spTree>
    <p:extLst>
      <p:ext uri="{BB962C8B-B14F-4D97-AF65-F5344CB8AC3E}">
        <p14:creationId xmlns:p14="http://schemas.microsoft.com/office/powerpoint/2010/main" val="1526649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are we interested in machine learning? </a:t>
            </a:r>
          </a:p>
          <a:p>
            <a:r>
              <a:rPr lang="en-US" dirty="0"/>
              <a:t>The challenge is that in astronomy we have new radio telescopes are being built around the world. </a:t>
            </a:r>
            <a:r>
              <a:rPr lang="en-US" baseline="0" dirty="0"/>
              <a:t>ASKAP, </a:t>
            </a:r>
            <a:r>
              <a:rPr lang="en-US" baseline="0" dirty="0" err="1"/>
              <a:t>MeerKAT</a:t>
            </a:r>
            <a:r>
              <a:rPr lang="en-US" baseline="0" dirty="0"/>
              <a:t>, the square kilometer array. </a:t>
            </a:r>
            <a:endParaRPr lang="en-US" dirty="0"/>
          </a:p>
          <a:p>
            <a:r>
              <a:rPr lang="en-US" baseline="0" dirty="0"/>
              <a:t>These new radio telescopes are really data telescopes. </a:t>
            </a:r>
          </a:p>
          <a:p>
            <a:r>
              <a:rPr lang="en-US" dirty="0"/>
              <a:t>The surveys on these telescopes will lead to a huge amount of data. The data rate from ASKAP will be 200 TB a day of raw visibilities.  5 PB/year of images, cubes, science data, cont. averaged </a:t>
            </a:r>
            <a:r>
              <a:rPr lang="en-US" dirty="0" err="1"/>
              <a:t>visibilties</a:t>
            </a:r>
            <a:r>
              <a:rPr lang="en-US" dirty="0"/>
              <a:t>. The SKA in 5 to 7 years time will generate 10 times that amount of data.  </a:t>
            </a:r>
            <a:r>
              <a:rPr lang="en-US" baseline="0" dirty="0"/>
              <a:t>To deal with the amount of data we’re getting we will have to use machine learning and artificial intelligence techniques. </a:t>
            </a:r>
          </a:p>
          <a:p>
            <a:endParaRPr lang="en-US" dirty="0"/>
          </a:p>
        </p:txBody>
      </p:sp>
      <p:sp>
        <p:nvSpPr>
          <p:cNvPr id="4" name="Slide Number Placeholder 3"/>
          <p:cNvSpPr>
            <a:spLocks noGrp="1"/>
          </p:cNvSpPr>
          <p:nvPr>
            <p:ph type="sldNum" sz="quarter" idx="10"/>
          </p:nvPr>
        </p:nvSpPr>
        <p:spPr/>
        <p:txBody>
          <a:bodyPr/>
          <a:lstStyle/>
          <a:p>
            <a:fld id="{9A496215-5E4C-414D-A8DB-C38AA7CF7C2A}" type="slidenum">
              <a:rPr lang="en-AU" smtClean="0"/>
              <a:pPr/>
              <a:t>2</a:t>
            </a:fld>
            <a:endParaRPr lang="en-AU"/>
          </a:p>
        </p:txBody>
      </p:sp>
    </p:spTree>
    <p:extLst>
      <p:ext uri="{BB962C8B-B14F-4D97-AF65-F5344CB8AC3E}">
        <p14:creationId xmlns:p14="http://schemas.microsoft.com/office/powerpoint/2010/main" val="1803956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deliver the EMU science we need to classify and cross match the radio sources to a host galaxy.  Here I’m showing some examples of radio sources. . The contours are from the radio source, and the white-black background is an infrared image. In most cases the source is compact, and there is no jet extension, the counterpart or host galaxy is easy to pick</a:t>
            </a:r>
          </a:p>
          <a:p>
            <a:r>
              <a:rPr lang="en-US" dirty="0"/>
              <a:t>This is an extended source with some jet extension, the host galaxy is at the center. This source is even more complex. The jets have extended out to here, these are the hotspots of the jets, but the core is here, and the host galaxy is here.  And what about this one? The jets are </a:t>
            </a:r>
            <a:r>
              <a:rPr lang="en-US" dirty="0" err="1"/>
              <a:t>assymetrical</a:t>
            </a:r>
            <a:r>
              <a:rPr lang="en-US" dirty="0"/>
              <a:t>, the core and host galaxy we think is here.</a:t>
            </a:r>
          </a:p>
          <a:p>
            <a:r>
              <a:rPr lang="en-US" dirty="0"/>
              <a:t>So radio sources can be complex, we will have 10s of millions in future – too many for humans to look at!!</a:t>
            </a:r>
          </a:p>
          <a:p>
            <a:endParaRPr lang="en-US" dirty="0"/>
          </a:p>
          <a:p>
            <a:endParaRPr lang="en-US" dirty="0"/>
          </a:p>
        </p:txBody>
      </p:sp>
      <p:sp>
        <p:nvSpPr>
          <p:cNvPr id="4" name="Slide Number Placeholder 3"/>
          <p:cNvSpPr>
            <a:spLocks noGrp="1"/>
          </p:cNvSpPr>
          <p:nvPr>
            <p:ph type="sldNum" sz="quarter" idx="10"/>
          </p:nvPr>
        </p:nvSpPr>
        <p:spPr/>
        <p:txBody>
          <a:bodyPr/>
          <a:lstStyle/>
          <a:p>
            <a:fld id="{9A496215-5E4C-414D-A8DB-C38AA7CF7C2A}" type="slidenum">
              <a:rPr lang="en-AU" smtClean="0"/>
              <a:pPr/>
              <a:t>3</a:t>
            </a:fld>
            <a:endParaRPr lang="en-AU"/>
          </a:p>
        </p:txBody>
      </p:sp>
    </p:spTree>
    <p:extLst>
      <p:ext uri="{BB962C8B-B14F-4D97-AF65-F5344CB8AC3E}">
        <p14:creationId xmlns:p14="http://schemas.microsoft.com/office/powerpoint/2010/main" val="55091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the radio object types cluster like this on the Map:</a:t>
            </a:r>
          </a:p>
          <a:p>
            <a:r>
              <a:rPr lang="en-US" dirty="0"/>
              <a:t>We have point sources … </a:t>
            </a:r>
          </a:p>
        </p:txBody>
      </p:sp>
      <p:sp>
        <p:nvSpPr>
          <p:cNvPr id="4" name="Slide Number Placeholder 3"/>
          <p:cNvSpPr>
            <a:spLocks noGrp="1"/>
          </p:cNvSpPr>
          <p:nvPr>
            <p:ph type="sldNum" sz="quarter" idx="10"/>
          </p:nvPr>
        </p:nvSpPr>
        <p:spPr/>
        <p:txBody>
          <a:bodyPr/>
          <a:lstStyle/>
          <a:p>
            <a:fld id="{9A496215-5E4C-414D-A8DB-C38AA7CF7C2A}" type="slidenum">
              <a:rPr lang="en-AU" smtClean="0"/>
              <a:pPr/>
              <a:t>7</a:t>
            </a:fld>
            <a:endParaRPr lang="en-AU"/>
          </a:p>
        </p:txBody>
      </p:sp>
    </p:spTree>
    <p:extLst>
      <p:ext uri="{BB962C8B-B14F-4D97-AF65-F5344CB8AC3E}">
        <p14:creationId xmlns:p14="http://schemas.microsoft.com/office/powerpoint/2010/main" val="1873120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self-organized map was trained on 100,000 images. </a:t>
            </a:r>
          </a:p>
          <a:p>
            <a:r>
              <a:rPr lang="en-US" dirty="0"/>
              <a:t>We used both radio and infrared images, to get host galaxy information. </a:t>
            </a:r>
          </a:p>
          <a:p>
            <a:r>
              <a:rPr lang="en-US" dirty="0"/>
              <a:t>The radio images come from the VLA First survey.</a:t>
            </a:r>
          </a:p>
          <a:p>
            <a:r>
              <a:rPr lang="en-US" dirty="0"/>
              <a:t>And the infrared imaging is from the WISE infrared satellite. </a:t>
            </a:r>
          </a:p>
          <a:p>
            <a:r>
              <a:rPr lang="en-US" dirty="0"/>
              <a:t>The picture on the right shows an example of one of the. Galaxies – radio on top, infrared on bottom.</a:t>
            </a:r>
          </a:p>
        </p:txBody>
      </p:sp>
      <p:sp>
        <p:nvSpPr>
          <p:cNvPr id="4" name="Slide Number Placeholder 3"/>
          <p:cNvSpPr>
            <a:spLocks noGrp="1"/>
          </p:cNvSpPr>
          <p:nvPr>
            <p:ph type="sldNum" sz="quarter" idx="10"/>
          </p:nvPr>
        </p:nvSpPr>
        <p:spPr/>
        <p:txBody>
          <a:bodyPr/>
          <a:lstStyle/>
          <a:p>
            <a:fld id="{9A496215-5E4C-414D-A8DB-C38AA7CF7C2A}" type="slidenum">
              <a:rPr lang="en-AU" smtClean="0"/>
              <a:pPr/>
              <a:t>8</a:t>
            </a:fld>
            <a:endParaRPr lang="en-AU"/>
          </a:p>
        </p:txBody>
      </p:sp>
    </p:spTree>
    <p:extLst>
      <p:ext uri="{BB962C8B-B14F-4D97-AF65-F5344CB8AC3E}">
        <p14:creationId xmlns:p14="http://schemas.microsoft.com/office/powerpoint/2010/main" val="28225075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9253" y="3122613"/>
            <a:ext cx="11289992" cy="1080000"/>
          </a:xfrm>
        </p:spPr>
        <p:txBody>
          <a:bodyPr anchor="b" anchorCtr="0">
            <a:normAutofit/>
          </a:bodyPr>
          <a:lstStyle>
            <a:lvl1pPr algn="l">
              <a:defRPr sz="5867">
                <a:solidFill>
                  <a:schemeClr val="bg1"/>
                </a:solidFill>
              </a:defRPr>
            </a:lvl1pPr>
          </a:lstStyle>
          <a:p>
            <a:r>
              <a:rPr lang="en-GB"/>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933"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AU" dirty="0"/>
          </a:p>
        </p:txBody>
      </p:sp>
      <p:grpSp>
        <p:nvGrpSpPr>
          <p:cNvPr id="26" name="Group 99"/>
          <p:cNvGrpSpPr/>
          <p:nvPr/>
        </p:nvGrpSpPr>
        <p:grpSpPr>
          <a:xfrm>
            <a:off x="0" y="5499277"/>
            <a:ext cx="12192000" cy="994283"/>
            <a:chOff x="1" y="4124455"/>
            <a:chExt cx="9144000" cy="745712"/>
          </a:xfrm>
        </p:grpSpPr>
        <p:grpSp>
          <p:nvGrpSpPr>
            <p:cNvPr id="28" name="Group 98"/>
            <p:cNvGrpSpPr/>
            <p:nvPr/>
          </p:nvGrpSpPr>
          <p:grpSpPr>
            <a:xfrm>
              <a:off x="1" y="4124455"/>
              <a:ext cx="9144000" cy="745712"/>
              <a:chOff x="1" y="4124455"/>
              <a:chExt cx="9159874" cy="745712"/>
            </a:xfrm>
          </p:grpSpPr>
          <p:sp>
            <p:nvSpPr>
              <p:cNvPr id="62"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sz="2400" dirty="0"/>
              </a:p>
            </p:txBody>
          </p:sp>
          <p:sp>
            <p:nvSpPr>
              <p:cNvPr id="63"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sz="2400" dirty="0"/>
              </a:p>
            </p:txBody>
          </p:sp>
          <p:sp>
            <p:nvSpPr>
              <p:cNvPr id="64"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sz="2400" dirty="0"/>
              </a:p>
            </p:txBody>
          </p:sp>
          <p:sp>
            <p:nvSpPr>
              <p:cNvPr id="65"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sz="2400" dirty="0"/>
              </a:p>
            </p:txBody>
          </p:sp>
        </p:grpSp>
        <p:pic>
          <p:nvPicPr>
            <p:cNvPr id="30" name="Picture 78"/>
            <p:cNvPicPr>
              <a:picLocks noChangeAspect="1" noChangeArrowheads="1"/>
            </p:cNvPicPr>
            <p:nvPr/>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31" name="Group 19"/>
            <p:cNvGrpSpPr/>
            <p:nvPr/>
          </p:nvGrpSpPr>
          <p:grpSpPr>
            <a:xfrm>
              <a:off x="359397" y="4355630"/>
              <a:ext cx="612558" cy="71438"/>
              <a:chOff x="3495675" y="5969000"/>
              <a:chExt cx="814388" cy="95250"/>
            </a:xfrm>
            <a:solidFill>
              <a:schemeClr val="accent1"/>
            </a:solidFill>
          </p:grpSpPr>
          <p:sp>
            <p:nvSpPr>
              <p:cNvPr id="32"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3"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4"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5"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2400" dirty="0"/>
              </a:p>
            </p:txBody>
          </p:sp>
          <p:sp>
            <p:nvSpPr>
              <p:cNvPr id="36"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2400" dirty="0"/>
              </a:p>
            </p:txBody>
          </p:sp>
          <p:sp>
            <p:nvSpPr>
              <p:cNvPr id="37"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2400" dirty="0"/>
              </a:p>
            </p:txBody>
          </p:sp>
          <p:sp>
            <p:nvSpPr>
              <p:cNvPr id="38"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2400" dirty="0"/>
              </a:p>
            </p:txBody>
          </p:sp>
          <p:sp>
            <p:nvSpPr>
              <p:cNvPr id="39"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2400" dirty="0"/>
              </a:p>
            </p:txBody>
          </p:sp>
          <p:sp>
            <p:nvSpPr>
              <p:cNvPr id="40"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2400" dirty="0"/>
              </a:p>
            </p:txBody>
          </p:sp>
          <p:sp>
            <p:nvSpPr>
              <p:cNvPr id="41"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2400" dirty="0"/>
              </a:p>
            </p:txBody>
          </p:sp>
          <p:sp>
            <p:nvSpPr>
              <p:cNvPr id="42"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2400" dirty="0"/>
              </a:p>
            </p:txBody>
          </p:sp>
          <p:sp>
            <p:nvSpPr>
              <p:cNvPr id="61"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2400" dirty="0"/>
              </a:p>
            </p:txBody>
          </p:sp>
        </p:grpSp>
      </p:grpSp>
      <p:sp>
        <p:nvSpPr>
          <p:cNvPr id="66" name="Text Placeholder 14"/>
          <p:cNvSpPr>
            <a:spLocks noGrp="1"/>
          </p:cNvSpPr>
          <p:nvPr>
            <p:ph type="body" sz="quarter" idx="18" hasCustomPrompt="1"/>
          </p:nvPr>
        </p:nvSpPr>
        <p:spPr>
          <a:xfrm>
            <a:off x="479999" y="5625960"/>
            <a:ext cx="6336000" cy="144000"/>
          </a:xfrm>
        </p:spPr>
        <p:txBody>
          <a:bodyPr anchor="ctr">
            <a:noAutofit/>
          </a:bodyPr>
          <a:lstStyle>
            <a:lvl1pPr>
              <a:buFontTx/>
              <a:buNone/>
              <a:defRPr sz="1467" b="1" cap="all" baseline="0">
                <a:solidFill>
                  <a:schemeClr val="bg1"/>
                </a:solidFill>
              </a:defRPr>
            </a:lvl1pPr>
            <a:lvl2pPr marL="0" indent="0">
              <a:buFontTx/>
              <a:buNone/>
              <a:defRPr sz="1600">
                <a:solidFill>
                  <a:schemeClr val="bg2"/>
                </a:solidFill>
              </a:defRPr>
            </a:lvl2pPr>
            <a:lvl3pPr marL="0" indent="0">
              <a:buFontTx/>
              <a:buNone/>
              <a:defRPr sz="1600">
                <a:solidFill>
                  <a:schemeClr val="bg2"/>
                </a:solidFill>
              </a:defRPr>
            </a:lvl3pPr>
            <a:lvl4pPr marL="0" indent="0">
              <a:buFontTx/>
              <a:buNone/>
              <a:defRPr sz="1600">
                <a:solidFill>
                  <a:schemeClr val="bg2"/>
                </a:solidFill>
              </a:defRPr>
            </a:lvl4pPr>
            <a:lvl5pPr marL="0" indent="0">
              <a:buFontTx/>
              <a:buNone/>
              <a:defRPr sz="1600">
                <a:solidFill>
                  <a:schemeClr val="bg2"/>
                </a:solidFill>
              </a:defRPr>
            </a:lvl5pPr>
            <a:lvl6pPr marL="0" indent="0">
              <a:buFontTx/>
              <a:buNone/>
              <a:defRPr sz="1600">
                <a:solidFill>
                  <a:schemeClr val="bg2"/>
                </a:solidFill>
              </a:defRPr>
            </a:lvl6pPr>
            <a:lvl7pPr marL="0" indent="0">
              <a:buFontTx/>
              <a:buNone/>
              <a:defRPr sz="1600">
                <a:solidFill>
                  <a:schemeClr val="bg2"/>
                </a:solidFill>
              </a:defRPr>
            </a:lvl7pPr>
            <a:lvl8pPr marL="0" indent="0">
              <a:buFontTx/>
              <a:buNone/>
              <a:defRPr sz="1600">
                <a:solidFill>
                  <a:schemeClr val="bg2"/>
                </a:solidFill>
              </a:defRPr>
            </a:lvl8pPr>
            <a:lvl9pPr marL="0" indent="0">
              <a:buFontTx/>
              <a:buNone/>
              <a:defRPr sz="1600">
                <a:solidFill>
                  <a:schemeClr val="bg2"/>
                </a:solidFill>
              </a:defRPr>
            </a:lvl9pPr>
          </a:lstStyle>
          <a:p>
            <a:r>
              <a:rPr lang="en-AU" dirty="0"/>
              <a:t>Click to Add Business Unit</a:t>
            </a:r>
          </a:p>
        </p:txBody>
      </p:sp>
    </p:spTree>
    <p:extLst>
      <p:ext uri="{BB962C8B-B14F-4D97-AF65-F5344CB8AC3E}">
        <p14:creationId xmlns:p14="http://schemas.microsoft.com/office/powerpoint/2010/main" val="188983954"/>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5" name="Slide Number Placeholder 17"/>
          <p:cNvSpPr>
            <a:spLocks noGrp="1"/>
          </p:cNvSpPr>
          <p:nvPr>
            <p:ph type="sldNum" sz="quarter" idx="4"/>
          </p:nvPr>
        </p:nvSpPr>
        <p:spPr>
          <a:xfrm>
            <a:off x="440269" y="6504333"/>
            <a:ext cx="385052" cy="127347"/>
          </a:xfrm>
          <a:prstGeom prst="rect">
            <a:avLst/>
          </a:prstGeom>
        </p:spPr>
        <p:txBody>
          <a:bodyPr vert="horz" lIns="0" tIns="0" rIns="0" bIns="0" rtlCol="0" anchor="ctr"/>
          <a:lstStyle>
            <a:lvl1pPr algn="r">
              <a:defRPr sz="1200">
                <a:solidFill>
                  <a:schemeClr val="bg1"/>
                </a:solidFill>
              </a:defRPr>
            </a:lvl1pPr>
          </a:lstStyle>
          <a:p>
            <a:fld id="{C7639A21-E8FE-4448-A115-F06139B16293}" type="slidenum">
              <a:rPr lang="en-US" smtClean="0"/>
              <a:t>‹#›</a:t>
            </a:fld>
            <a:endParaRPr lang="en-US"/>
          </a:p>
        </p:txBody>
      </p:sp>
    </p:spTree>
    <p:extLst>
      <p:ext uri="{BB962C8B-B14F-4D97-AF65-F5344CB8AC3E}">
        <p14:creationId xmlns:p14="http://schemas.microsoft.com/office/powerpoint/2010/main" val="3016516017"/>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4" name="Footer Placeholder 3"/>
          <p:cNvSpPr>
            <a:spLocks noGrp="1"/>
          </p:cNvSpPr>
          <p:nvPr>
            <p:ph type="ftr" sz="quarter" idx="11"/>
          </p:nvPr>
        </p:nvSpPr>
        <p:spPr/>
        <p:txBody>
          <a:bodyPr/>
          <a:lstStyle/>
          <a:p>
            <a:endParaRPr lang="en-US"/>
          </a:p>
        </p:txBody>
      </p:sp>
      <p:sp>
        <p:nvSpPr>
          <p:cNvPr id="5" name="Content Placeholder 2"/>
          <p:cNvSpPr>
            <a:spLocks noGrp="1"/>
          </p:cNvSpPr>
          <p:nvPr>
            <p:ph idx="1"/>
          </p:nvPr>
        </p:nvSpPr>
        <p:spPr>
          <a:xfrm>
            <a:off x="480000" y="1276351"/>
            <a:ext cx="11280000" cy="4559300"/>
          </a:xfrm>
        </p:spPr>
        <p:txBody>
          <a:bodyPr/>
          <a:lstStyle>
            <a:lvl1pPr>
              <a:lnSpc>
                <a:spcPct val="85000"/>
              </a:lnSpc>
              <a:spcAft>
                <a:spcPts val="0"/>
              </a:spcAft>
              <a:buFontTx/>
              <a:buNone/>
              <a:defRPr sz="5333" b="1">
                <a:solidFill>
                  <a:schemeClr val="accent1">
                    <a:lumMod val="75000"/>
                  </a:schemeClr>
                </a:solidFill>
              </a:defRPr>
            </a:lvl1pPr>
            <a:lvl2pPr marL="0" indent="0">
              <a:lnSpc>
                <a:spcPct val="85000"/>
              </a:lnSpc>
              <a:spcAft>
                <a:spcPts val="0"/>
              </a:spcAft>
              <a:buNone/>
              <a:defRPr sz="5333" b="1">
                <a:solidFill>
                  <a:schemeClr val="accent2"/>
                </a:solidFill>
              </a:defRPr>
            </a:lvl2pPr>
            <a:lvl3pPr marL="0" indent="0">
              <a:spcBef>
                <a:spcPts val="2933"/>
              </a:spcBef>
              <a:buNone/>
              <a:defRPr b="1">
                <a:solidFill>
                  <a:srgbClr val="00313C"/>
                </a:solidFill>
              </a:defRPr>
            </a:lvl3pPr>
          </a:lstStyle>
          <a:p>
            <a:pPr lvl="0"/>
            <a:r>
              <a:rPr lang="en-GB"/>
              <a:t>Click to edit Master text styles</a:t>
            </a:r>
          </a:p>
          <a:p>
            <a:pPr lvl="1"/>
            <a:r>
              <a:rPr lang="en-GB"/>
              <a:t>Second level</a:t>
            </a:r>
          </a:p>
          <a:p>
            <a:pPr lvl="2"/>
            <a:r>
              <a:rPr lang="en-GB"/>
              <a:t>Third level</a:t>
            </a:r>
          </a:p>
        </p:txBody>
      </p:sp>
      <p:sp>
        <p:nvSpPr>
          <p:cNvPr id="7" name="Slide Number Placeholder 17"/>
          <p:cNvSpPr>
            <a:spLocks noGrp="1"/>
          </p:cNvSpPr>
          <p:nvPr>
            <p:ph type="sldNum" sz="quarter" idx="4"/>
          </p:nvPr>
        </p:nvSpPr>
        <p:spPr>
          <a:xfrm>
            <a:off x="440269" y="6504333"/>
            <a:ext cx="385052" cy="127347"/>
          </a:xfrm>
          <a:prstGeom prst="rect">
            <a:avLst/>
          </a:prstGeom>
        </p:spPr>
        <p:txBody>
          <a:bodyPr vert="horz" lIns="0" tIns="0" rIns="0" bIns="0" rtlCol="0" anchor="ctr"/>
          <a:lstStyle>
            <a:lvl1pPr algn="r">
              <a:defRPr sz="1200">
                <a:solidFill>
                  <a:schemeClr val="bg1"/>
                </a:solidFill>
              </a:defRPr>
            </a:lvl1pPr>
          </a:lstStyle>
          <a:p>
            <a:fld id="{C7639A21-E8FE-4448-A115-F06139B16293}" type="slidenum">
              <a:rPr lang="en-US" smtClean="0"/>
              <a:t>‹#›</a:t>
            </a:fld>
            <a:endParaRPr lang="en-US"/>
          </a:p>
        </p:txBody>
      </p:sp>
    </p:spTree>
    <p:extLst>
      <p:ext uri="{BB962C8B-B14F-4D97-AF65-F5344CB8AC3E}">
        <p14:creationId xmlns:p14="http://schemas.microsoft.com/office/powerpoint/2010/main" val="908186590"/>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grpSp>
        <p:nvGrpSpPr>
          <p:cNvPr id="48" name="Group 47"/>
          <p:cNvGrpSpPr/>
          <p:nvPr/>
        </p:nvGrpSpPr>
        <p:grpSpPr>
          <a:xfrm>
            <a:off x="-12700" y="6051561"/>
            <a:ext cx="12225867" cy="849313"/>
            <a:chOff x="-9525" y="4538663"/>
            <a:chExt cx="9169400" cy="636985"/>
          </a:xfrm>
        </p:grpSpPr>
        <p:sp>
          <p:nvSpPr>
            <p:cNvPr id="49" name="AutoShape 4"/>
            <p:cNvSpPr>
              <a:spLocks noChangeAspect="1" noChangeArrowheads="1" noTextEdit="1"/>
            </p:cNvSpPr>
            <p:nvPr/>
          </p:nvSpPr>
          <p:spPr bwMode="auto">
            <a:xfrm>
              <a:off x="-7938" y="4542235"/>
              <a:ext cx="9161463" cy="601265"/>
            </a:xfrm>
            <a:prstGeom prst="rect">
              <a:avLst/>
            </a:prstGeom>
            <a:noFill/>
            <a:ln>
              <a:noFill/>
            </a:ln>
          </p:spPr>
          <p:txBody>
            <a:bodyPr/>
            <a:lstStyle/>
            <a:p>
              <a:pPr>
                <a:defRPr/>
              </a:pPr>
              <a:endParaRPr lang="en-AU" sz="2400" dirty="0"/>
            </a:p>
          </p:txBody>
        </p:sp>
        <p:sp>
          <p:nvSpPr>
            <p:cNvPr id="50" name="Rectangle 7"/>
            <p:cNvSpPr>
              <a:spLocks noChangeArrowheads="1"/>
            </p:cNvSpPr>
            <p:nvPr/>
          </p:nvSpPr>
          <p:spPr bwMode="auto">
            <a:xfrm>
              <a:off x="1588" y="4775598"/>
              <a:ext cx="9142412" cy="367903"/>
            </a:xfrm>
            <a:prstGeom prst="rect">
              <a:avLst/>
            </a:prstGeom>
            <a:noFill/>
            <a:ln>
              <a:noFill/>
            </a:ln>
          </p:spPr>
          <p:txBody>
            <a:bodyPr/>
            <a:lstStyle/>
            <a:p>
              <a:pPr>
                <a:defRPr/>
              </a:pPr>
              <a:endParaRPr lang="en-AU" sz="2400" dirty="0"/>
            </a:p>
          </p:txBody>
        </p:sp>
        <p:sp>
          <p:nvSpPr>
            <p:cNvPr id="51" name="AutoShape 81"/>
            <p:cNvSpPr>
              <a:spLocks noChangeAspect="1" noChangeArrowheads="1" noTextEdit="1"/>
            </p:cNvSpPr>
            <p:nvPr/>
          </p:nvSpPr>
          <p:spPr bwMode="auto">
            <a:xfrm>
              <a:off x="-9525" y="4538663"/>
              <a:ext cx="9169400" cy="636985"/>
            </a:xfrm>
            <a:prstGeom prst="rect">
              <a:avLst/>
            </a:prstGeom>
            <a:noFill/>
            <a:ln w="9525">
              <a:noFill/>
              <a:miter lim="800000"/>
              <a:headEnd/>
              <a:tailEnd/>
            </a:ln>
          </p:spPr>
          <p:txBody>
            <a:bodyPr/>
            <a:lstStyle/>
            <a:p>
              <a:pPr>
                <a:defRPr/>
              </a:pPr>
              <a:endParaRPr lang="en-US" sz="2400" dirty="0"/>
            </a:p>
          </p:txBody>
        </p:sp>
        <p:sp>
          <p:nvSpPr>
            <p:cNvPr id="52" name="Rectangle 84"/>
            <p:cNvSpPr>
              <a:spLocks noChangeArrowheads="1"/>
            </p:cNvSpPr>
            <p:nvPr/>
          </p:nvSpPr>
          <p:spPr bwMode="auto">
            <a:xfrm>
              <a:off x="-9525" y="4767263"/>
              <a:ext cx="9167813" cy="408385"/>
            </a:xfrm>
            <a:prstGeom prst="rect">
              <a:avLst/>
            </a:prstGeom>
            <a:noFill/>
            <a:ln w="9525">
              <a:noFill/>
              <a:miter lim="800000"/>
              <a:headEnd/>
              <a:tailEnd/>
            </a:ln>
          </p:spPr>
          <p:txBody>
            <a:bodyPr/>
            <a:lstStyle/>
            <a:p>
              <a:pPr>
                <a:defRPr/>
              </a:pPr>
              <a:endParaRPr lang="en-US" sz="2400" dirty="0"/>
            </a:p>
          </p:txBody>
        </p:sp>
        <p:sp>
          <p:nvSpPr>
            <p:cNvPr id="53" name="AutoShape 2"/>
            <p:cNvSpPr>
              <a:spLocks noChangeAspect="1" noChangeArrowheads="1" noTextEdit="1"/>
            </p:cNvSpPr>
            <p:nvPr/>
          </p:nvSpPr>
          <p:spPr bwMode="auto">
            <a:xfrm>
              <a:off x="-9525" y="4562475"/>
              <a:ext cx="9169400"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54" name="Rectangle 4"/>
            <p:cNvSpPr>
              <a:spLocks noChangeArrowheads="1"/>
            </p:cNvSpPr>
            <p:nvPr/>
          </p:nvSpPr>
          <p:spPr bwMode="auto">
            <a:xfrm>
              <a:off x="0" y="4794250"/>
              <a:ext cx="9150350" cy="352425"/>
            </a:xfrm>
            <a:prstGeom prst="rect">
              <a:avLst/>
            </a:prstGeom>
            <a:solidFill>
              <a:schemeClr val="accent2"/>
            </a:solidFill>
            <a:ln w="9525">
              <a:noFill/>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55" name="Rectangle 5"/>
            <p:cNvSpPr>
              <a:spLocks noChangeArrowheads="1"/>
            </p:cNvSpPr>
            <p:nvPr/>
          </p:nvSpPr>
          <p:spPr bwMode="auto">
            <a:xfrm>
              <a:off x="0" y="4794250"/>
              <a:ext cx="9150350" cy="352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56" name="Freeform 6"/>
            <p:cNvSpPr>
              <a:spLocks noEditPoints="1"/>
            </p:cNvSpPr>
            <p:nvPr/>
          </p:nvSpPr>
          <p:spPr bwMode="auto">
            <a:xfrm>
              <a:off x="0" y="4575175"/>
              <a:ext cx="9150350" cy="498475"/>
            </a:xfrm>
            <a:custGeom>
              <a:avLst/>
              <a:gdLst/>
              <a:ahLst/>
              <a:cxnLst>
                <a:cxn ang="0">
                  <a:pos x="2877" y="10"/>
                </a:cxn>
                <a:cxn ang="0">
                  <a:pos x="2814" y="10"/>
                </a:cxn>
                <a:cxn ang="0">
                  <a:pos x="2576" y="69"/>
                </a:cxn>
                <a:cxn ang="0">
                  <a:pos x="2877" y="69"/>
                </a:cxn>
                <a:cxn ang="0">
                  <a:pos x="2877" y="157"/>
                </a:cxn>
                <a:cxn ang="0">
                  <a:pos x="2877" y="157"/>
                </a:cxn>
                <a:cxn ang="0">
                  <a:pos x="2877" y="10"/>
                </a:cxn>
                <a:cxn ang="0">
                  <a:pos x="2349" y="0"/>
                </a:cxn>
                <a:cxn ang="0">
                  <a:pos x="0" y="0"/>
                </a:cxn>
                <a:cxn ang="0">
                  <a:pos x="0" y="69"/>
                </a:cxn>
                <a:cxn ang="0">
                  <a:pos x="2576" y="69"/>
                </a:cxn>
                <a:cxn ang="0">
                  <a:pos x="2349" y="0"/>
                </a:cxn>
              </a:cxnLst>
              <a:rect l="0" t="0" r="r" b="b"/>
              <a:pathLst>
                <a:path w="2877" h="157">
                  <a:moveTo>
                    <a:pt x="2877" y="10"/>
                  </a:moveTo>
                  <a:cubicBezTo>
                    <a:pt x="2814" y="10"/>
                    <a:pt x="2814" y="10"/>
                    <a:pt x="2814" y="10"/>
                  </a:cubicBezTo>
                  <a:cubicBezTo>
                    <a:pt x="2669" y="10"/>
                    <a:pt x="2616" y="53"/>
                    <a:pt x="2576" y="69"/>
                  </a:cubicBezTo>
                  <a:cubicBezTo>
                    <a:pt x="2877" y="69"/>
                    <a:pt x="2877" y="69"/>
                    <a:pt x="2877" y="69"/>
                  </a:cubicBezTo>
                  <a:cubicBezTo>
                    <a:pt x="2877" y="157"/>
                    <a:pt x="2877" y="157"/>
                    <a:pt x="2877" y="157"/>
                  </a:cubicBezTo>
                  <a:cubicBezTo>
                    <a:pt x="2877" y="157"/>
                    <a:pt x="2877" y="157"/>
                    <a:pt x="2877" y="157"/>
                  </a:cubicBezTo>
                  <a:cubicBezTo>
                    <a:pt x="2877" y="10"/>
                    <a:pt x="2877" y="10"/>
                    <a:pt x="2877" y="10"/>
                  </a:cubicBezTo>
                  <a:moveTo>
                    <a:pt x="2349" y="0"/>
                  </a:moveTo>
                  <a:cubicBezTo>
                    <a:pt x="0" y="0"/>
                    <a:pt x="0" y="0"/>
                    <a:pt x="0" y="0"/>
                  </a:cubicBezTo>
                  <a:cubicBezTo>
                    <a:pt x="0" y="69"/>
                    <a:pt x="0" y="69"/>
                    <a:pt x="0" y="69"/>
                  </a:cubicBezTo>
                  <a:cubicBezTo>
                    <a:pt x="2576" y="69"/>
                    <a:pt x="2576" y="69"/>
                    <a:pt x="2576" y="69"/>
                  </a:cubicBezTo>
                  <a:cubicBezTo>
                    <a:pt x="2527" y="29"/>
                    <a:pt x="2446" y="0"/>
                    <a:pt x="2349" y="0"/>
                  </a:cubicBezTo>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57" name="Freeform 7"/>
            <p:cNvSpPr>
              <a:spLocks noEditPoints="1"/>
            </p:cNvSpPr>
            <p:nvPr/>
          </p:nvSpPr>
          <p:spPr bwMode="auto">
            <a:xfrm>
              <a:off x="0" y="4794250"/>
              <a:ext cx="9150350" cy="279400"/>
            </a:xfrm>
            <a:custGeom>
              <a:avLst/>
              <a:gdLst/>
              <a:ahLst/>
              <a:cxnLst>
                <a:cxn ang="0">
                  <a:pos x="2576" y="0"/>
                </a:cxn>
                <a:cxn ang="0">
                  <a:pos x="0" y="0"/>
                </a:cxn>
                <a:cxn ang="0">
                  <a:pos x="0" y="9"/>
                </a:cxn>
                <a:cxn ang="0">
                  <a:pos x="2434" y="9"/>
                </a:cxn>
                <a:cxn ang="0">
                  <a:pos x="2576" y="0"/>
                </a:cxn>
                <a:cxn ang="0">
                  <a:pos x="2576" y="0"/>
                </a:cxn>
                <a:cxn ang="0">
                  <a:pos x="2576" y="0"/>
                </a:cxn>
                <a:cxn ang="0">
                  <a:pos x="2576" y="0"/>
                </a:cxn>
                <a:cxn ang="0">
                  <a:pos x="2877" y="0"/>
                </a:cxn>
                <a:cxn ang="0">
                  <a:pos x="2576" y="0"/>
                </a:cxn>
                <a:cxn ang="0">
                  <a:pos x="2576" y="0"/>
                </a:cxn>
                <a:cxn ang="0">
                  <a:pos x="2811" y="88"/>
                </a:cxn>
                <a:cxn ang="0">
                  <a:pos x="2877" y="88"/>
                </a:cxn>
                <a:cxn ang="0">
                  <a:pos x="2877" y="0"/>
                </a:cxn>
              </a:cxnLst>
              <a:rect l="0" t="0" r="r" b="b"/>
              <a:pathLst>
                <a:path w="2877" h="88">
                  <a:moveTo>
                    <a:pt x="2576" y="0"/>
                  </a:moveTo>
                  <a:cubicBezTo>
                    <a:pt x="0" y="0"/>
                    <a:pt x="0" y="0"/>
                    <a:pt x="0" y="0"/>
                  </a:cubicBezTo>
                  <a:cubicBezTo>
                    <a:pt x="0" y="9"/>
                    <a:pt x="0" y="9"/>
                    <a:pt x="0" y="9"/>
                  </a:cubicBezTo>
                  <a:cubicBezTo>
                    <a:pt x="2434" y="9"/>
                    <a:pt x="2434" y="9"/>
                    <a:pt x="2434" y="9"/>
                  </a:cubicBezTo>
                  <a:cubicBezTo>
                    <a:pt x="2526" y="9"/>
                    <a:pt x="2556" y="7"/>
                    <a:pt x="2576" y="0"/>
                  </a:cubicBezTo>
                  <a:cubicBezTo>
                    <a:pt x="2576" y="0"/>
                    <a:pt x="2576" y="0"/>
                    <a:pt x="2576" y="0"/>
                  </a:cubicBezTo>
                  <a:cubicBezTo>
                    <a:pt x="2576" y="0"/>
                    <a:pt x="2576" y="0"/>
                    <a:pt x="2576" y="0"/>
                  </a:cubicBezTo>
                  <a:cubicBezTo>
                    <a:pt x="2576" y="0"/>
                    <a:pt x="2576" y="0"/>
                    <a:pt x="2576" y="0"/>
                  </a:cubicBezTo>
                  <a:moveTo>
                    <a:pt x="2877" y="0"/>
                  </a:moveTo>
                  <a:cubicBezTo>
                    <a:pt x="2576" y="0"/>
                    <a:pt x="2576" y="0"/>
                    <a:pt x="2576" y="0"/>
                  </a:cubicBezTo>
                  <a:cubicBezTo>
                    <a:pt x="2576" y="0"/>
                    <a:pt x="2576" y="0"/>
                    <a:pt x="2576" y="0"/>
                  </a:cubicBezTo>
                  <a:cubicBezTo>
                    <a:pt x="2625" y="40"/>
                    <a:pt x="2691" y="88"/>
                    <a:pt x="2811" y="88"/>
                  </a:cubicBezTo>
                  <a:cubicBezTo>
                    <a:pt x="2841" y="88"/>
                    <a:pt x="2877" y="88"/>
                    <a:pt x="2877" y="88"/>
                  </a:cubicBezTo>
                  <a:cubicBezTo>
                    <a:pt x="2877" y="0"/>
                    <a:pt x="2877" y="0"/>
                    <a:pt x="2877" y="0"/>
                  </a:cubicBezTo>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58" name="Freeform 8"/>
            <p:cNvSpPr>
              <a:spLocks/>
            </p:cNvSpPr>
            <p:nvPr/>
          </p:nvSpPr>
          <p:spPr bwMode="auto">
            <a:xfrm>
              <a:off x="0" y="4606925"/>
              <a:ext cx="8193088" cy="215900"/>
            </a:xfrm>
            <a:custGeom>
              <a:avLst/>
              <a:gdLst/>
              <a:ahLst/>
              <a:cxnLst>
                <a:cxn ang="0">
                  <a:pos x="2576" y="59"/>
                </a:cxn>
                <a:cxn ang="0">
                  <a:pos x="2349" y="0"/>
                </a:cxn>
                <a:cxn ang="0">
                  <a:pos x="0" y="0"/>
                </a:cxn>
                <a:cxn ang="0">
                  <a:pos x="0" y="68"/>
                </a:cxn>
                <a:cxn ang="0">
                  <a:pos x="2434" y="68"/>
                </a:cxn>
                <a:cxn ang="0">
                  <a:pos x="2576" y="59"/>
                </a:cxn>
              </a:cxnLst>
              <a:rect l="0" t="0" r="r" b="b"/>
              <a:pathLst>
                <a:path w="2576" h="68">
                  <a:moveTo>
                    <a:pt x="2576" y="59"/>
                  </a:moveTo>
                  <a:cubicBezTo>
                    <a:pt x="2521" y="27"/>
                    <a:pt x="2446" y="0"/>
                    <a:pt x="2349" y="0"/>
                  </a:cubicBezTo>
                  <a:cubicBezTo>
                    <a:pt x="0" y="0"/>
                    <a:pt x="0" y="0"/>
                    <a:pt x="0" y="0"/>
                  </a:cubicBezTo>
                  <a:cubicBezTo>
                    <a:pt x="0" y="68"/>
                    <a:pt x="0" y="68"/>
                    <a:pt x="0" y="68"/>
                  </a:cubicBezTo>
                  <a:cubicBezTo>
                    <a:pt x="2434" y="68"/>
                    <a:pt x="2434" y="68"/>
                    <a:pt x="2434" y="68"/>
                  </a:cubicBezTo>
                  <a:cubicBezTo>
                    <a:pt x="2526" y="68"/>
                    <a:pt x="2556" y="66"/>
                    <a:pt x="2576" y="59"/>
                  </a:cubicBezTo>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59" name="Freeform 9"/>
            <p:cNvSpPr>
              <a:spLocks/>
            </p:cNvSpPr>
            <p:nvPr/>
          </p:nvSpPr>
          <p:spPr bwMode="auto">
            <a:xfrm>
              <a:off x="8193088" y="4606925"/>
              <a:ext cx="957263" cy="431800"/>
            </a:xfrm>
            <a:custGeom>
              <a:avLst/>
              <a:gdLst/>
              <a:ahLst/>
              <a:cxnLst>
                <a:cxn ang="0">
                  <a:pos x="238" y="0"/>
                </a:cxn>
                <a:cxn ang="0">
                  <a:pos x="0" y="59"/>
                </a:cxn>
                <a:cxn ang="0">
                  <a:pos x="235" y="136"/>
                </a:cxn>
                <a:cxn ang="0">
                  <a:pos x="301" y="136"/>
                </a:cxn>
                <a:cxn ang="0">
                  <a:pos x="301" y="0"/>
                </a:cxn>
                <a:cxn ang="0">
                  <a:pos x="238" y="0"/>
                </a:cxn>
              </a:cxnLst>
              <a:rect l="0" t="0" r="r" b="b"/>
              <a:pathLst>
                <a:path w="301" h="136">
                  <a:moveTo>
                    <a:pt x="238" y="0"/>
                  </a:moveTo>
                  <a:cubicBezTo>
                    <a:pt x="93" y="0"/>
                    <a:pt x="40" y="43"/>
                    <a:pt x="0" y="59"/>
                  </a:cubicBezTo>
                  <a:cubicBezTo>
                    <a:pt x="64" y="95"/>
                    <a:pt x="115" y="136"/>
                    <a:pt x="235" y="136"/>
                  </a:cubicBezTo>
                  <a:cubicBezTo>
                    <a:pt x="265" y="136"/>
                    <a:pt x="301" y="136"/>
                    <a:pt x="301" y="136"/>
                  </a:cubicBezTo>
                  <a:cubicBezTo>
                    <a:pt x="301" y="0"/>
                    <a:pt x="301" y="0"/>
                    <a:pt x="301" y="0"/>
                  </a:cubicBezTo>
                  <a:lnTo>
                    <a:pt x="238"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AU" sz="2400" dirty="0"/>
            </a:p>
          </p:txBody>
        </p:sp>
      </p:grpSp>
      <p:sp>
        <p:nvSpPr>
          <p:cNvPr id="39" name="Text Placeholder 8"/>
          <p:cNvSpPr>
            <a:spLocks noGrp="1"/>
          </p:cNvSpPr>
          <p:nvPr>
            <p:ph type="body" sz="quarter" idx="10"/>
          </p:nvPr>
        </p:nvSpPr>
        <p:spPr>
          <a:xfrm>
            <a:off x="480018" y="1276351"/>
            <a:ext cx="9969500" cy="4559301"/>
          </a:xfrm>
        </p:spPr>
        <p:txBody>
          <a:bodyPr/>
          <a:lstStyle>
            <a:lvl1pPr>
              <a:spcAft>
                <a:spcPts val="0"/>
              </a:spcAft>
              <a:buFontTx/>
              <a:buNone/>
              <a:defRPr sz="5867" b="1">
                <a:solidFill>
                  <a:schemeClr val="accent1"/>
                </a:solidFill>
              </a:defRPr>
            </a:lvl1pPr>
            <a:lvl2pPr marL="0" indent="0">
              <a:lnSpc>
                <a:spcPct val="75000"/>
              </a:lnSpc>
              <a:spcAft>
                <a:spcPts val="1133"/>
              </a:spcAft>
              <a:buNone/>
              <a:defRPr sz="5867" b="1">
                <a:solidFill>
                  <a:schemeClr val="bg1"/>
                </a:solidFill>
              </a:defRPr>
            </a:lvl2pPr>
            <a:lvl3pPr marL="0" indent="0">
              <a:buNone/>
              <a:defRPr sz="2933" b="1">
                <a:solidFill>
                  <a:srgbClr val="FFFFFF"/>
                </a:solidFill>
              </a:defRPr>
            </a:lvl3pPr>
          </a:lstStyle>
          <a:p>
            <a:pPr lvl="0"/>
            <a:r>
              <a:rPr lang="en-GB"/>
              <a:t>Click to edit Master text styles</a:t>
            </a:r>
          </a:p>
          <a:p>
            <a:pPr lvl="1"/>
            <a:r>
              <a:rPr lang="en-GB"/>
              <a:t>Second level</a:t>
            </a:r>
          </a:p>
          <a:p>
            <a:pPr lvl="2"/>
            <a:r>
              <a:rPr lang="en-GB"/>
              <a:t>Third level</a:t>
            </a:r>
          </a:p>
        </p:txBody>
      </p:sp>
      <p:sp>
        <p:nvSpPr>
          <p:cNvPr id="12" name="Footer Placeholder 3"/>
          <p:cNvSpPr>
            <a:spLocks noGrp="1"/>
          </p:cNvSpPr>
          <p:nvPr>
            <p:ph type="ftr" sz="quarter" idx="11"/>
          </p:nvPr>
        </p:nvSpPr>
        <p:spPr>
          <a:xfrm>
            <a:off x="904000" y="6504333"/>
            <a:ext cx="8111793" cy="124275"/>
          </a:xfrm>
        </p:spPr>
        <p:txBody>
          <a:bodyPr/>
          <a:lstStyle/>
          <a:p>
            <a:endParaRPr lang="en-US"/>
          </a:p>
        </p:txBody>
      </p:sp>
      <p:sp>
        <p:nvSpPr>
          <p:cNvPr id="13" name="Slide Number Placeholder 17"/>
          <p:cNvSpPr>
            <a:spLocks noGrp="1"/>
          </p:cNvSpPr>
          <p:nvPr>
            <p:ph type="sldNum" sz="quarter" idx="4"/>
          </p:nvPr>
        </p:nvSpPr>
        <p:spPr>
          <a:xfrm>
            <a:off x="440269" y="6504333"/>
            <a:ext cx="385052" cy="127347"/>
          </a:xfrm>
          <a:prstGeom prst="rect">
            <a:avLst/>
          </a:prstGeom>
        </p:spPr>
        <p:txBody>
          <a:bodyPr vert="horz" lIns="0" tIns="0" rIns="0" bIns="0" rtlCol="0" anchor="ctr"/>
          <a:lstStyle>
            <a:lvl1pPr algn="r">
              <a:defRPr sz="1200">
                <a:solidFill>
                  <a:schemeClr val="bg1"/>
                </a:solidFill>
              </a:defRPr>
            </a:lvl1pPr>
          </a:lstStyle>
          <a:p>
            <a:fld id="{C7639A21-E8FE-4448-A115-F06139B16293}" type="slidenum">
              <a:rPr lang="en-US" smtClean="0"/>
              <a:t>‹#›</a:t>
            </a:fld>
            <a:endParaRPr lang="en-US"/>
          </a:p>
        </p:txBody>
      </p:sp>
      <p:pic>
        <p:nvPicPr>
          <p:cNvPr id="47" name="Picture 78"/>
          <p:cNvPicPr>
            <a:picLocks noChangeAspect="1" noChangeArrowheads="1"/>
          </p:cNvPicPr>
          <p:nvPr/>
        </p:nvPicPr>
        <p:blipFill>
          <a:blip r:embed="rId2" cstate="print"/>
          <a:srcRect/>
          <a:stretch>
            <a:fillRect/>
          </a:stretch>
        </p:blipFill>
        <p:spPr bwMode="auto">
          <a:xfrm>
            <a:off x="11471541" y="6212959"/>
            <a:ext cx="432000" cy="432000"/>
          </a:xfrm>
          <a:prstGeom prst="rect">
            <a:avLst/>
          </a:prstGeom>
          <a:noFill/>
          <a:ln w="9525">
            <a:noFill/>
            <a:miter lim="800000"/>
            <a:headEnd/>
            <a:tailEnd/>
          </a:ln>
        </p:spPr>
      </p:pic>
    </p:spTree>
    <p:extLst>
      <p:ext uri="{BB962C8B-B14F-4D97-AF65-F5344CB8AC3E}">
        <p14:creationId xmlns:p14="http://schemas.microsoft.com/office/powerpoint/2010/main" val="346749438"/>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ank You Option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78366" y="3332989"/>
            <a:ext cx="8161917" cy="1923243"/>
          </a:xfrm>
        </p:spPr>
        <p:txBody>
          <a:bodyPr numCol="2" spcCol="360000">
            <a:normAutofit/>
          </a:bodyPr>
          <a:lstStyle>
            <a:lvl1pPr marL="0" indent="0" algn="l">
              <a:lnSpc>
                <a:spcPct val="90000"/>
              </a:lnSpc>
              <a:spcBef>
                <a:spcPts val="4000"/>
              </a:spcBef>
              <a:buNone/>
              <a:defRPr sz="2133" b="1">
                <a:solidFill>
                  <a:schemeClr val="bg1"/>
                </a:solidFill>
              </a:defRPr>
            </a:lvl1pPr>
            <a:lvl2pPr marL="0" indent="0" algn="l">
              <a:lnSpc>
                <a:spcPct val="90000"/>
              </a:lnSpc>
              <a:spcBef>
                <a:spcPts val="0"/>
              </a:spcBef>
              <a:spcAft>
                <a:spcPts val="751"/>
              </a:spcAft>
              <a:buNone/>
              <a:defRPr sz="2133">
                <a:solidFill>
                  <a:schemeClr val="bg1"/>
                </a:solidFill>
              </a:defRPr>
            </a:lvl2pPr>
            <a:lvl3pPr marL="355191" indent="-355191" algn="l">
              <a:lnSpc>
                <a:spcPct val="90000"/>
              </a:lnSpc>
              <a:spcBef>
                <a:spcPts val="0"/>
              </a:spcBef>
              <a:buNone/>
              <a:tabLst>
                <a:tab pos="475188" algn="l"/>
              </a:tabLst>
              <a:defRPr sz="2133">
                <a:solidFill>
                  <a:schemeClr val="bg1"/>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3" name="Title 22"/>
          <p:cNvSpPr>
            <a:spLocks noGrp="1"/>
          </p:cNvSpPr>
          <p:nvPr>
            <p:ph type="title"/>
          </p:nvPr>
        </p:nvSpPr>
        <p:spPr>
          <a:xfrm>
            <a:off x="478367" y="2084861"/>
            <a:ext cx="11281832" cy="852487"/>
          </a:xfrm>
        </p:spPr>
        <p:txBody>
          <a:bodyPr>
            <a:noAutofit/>
          </a:bodyPr>
          <a:lstStyle>
            <a:lvl1pPr>
              <a:defRPr sz="7333">
                <a:solidFill>
                  <a:schemeClr val="bg1"/>
                </a:solidFill>
              </a:defRPr>
            </a:lvl1pPr>
          </a:lstStyle>
          <a:p>
            <a:r>
              <a:rPr lang="en-GB"/>
              <a:t>Click to edit Master title style</a:t>
            </a:r>
            <a:endParaRPr lang="en-AU" dirty="0"/>
          </a:p>
        </p:txBody>
      </p:sp>
      <p:grpSp>
        <p:nvGrpSpPr>
          <p:cNvPr id="24" name="Group 99"/>
          <p:cNvGrpSpPr/>
          <p:nvPr/>
        </p:nvGrpSpPr>
        <p:grpSpPr>
          <a:xfrm>
            <a:off x="0" y="5499277"/>
            <a:ext cx="12192000" cy="994283"/>
            <a:chOff x="1" y="4124455"/>
            <a:chExt cx="9144000" cy="745712"/>
          </a:xfrm>
        </p:grpSpPr>
        <p:grpSp>
          <p:nvGrpSpPr>
            <p:cNvPr id="25" name="Group 98"/>
            <p:cNvGrpSpPr/>
            <p:nvPr/>
          </p:nvGrpSpPr>
          <p:grpSpPr>
            <a:xfrm>
              <a:off x="1" y="4124455"/>
              <a:ext cx="9144000" cy="745712"/>
              <a:chOff x="1" y="4124455"/>
              <a:chExt cx="9159874" cy="745712"/>
            </a:xfrm>
          </p:grpSpPr>
          <p:sp>
            <p:nvSpPr>
              <p:cNvPr id="41"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sz="2400" dirty="0"/>
              </a:p>
            </p:txBody>
          </p:sp>
          <p:sp>
            <p:nvSpPr>
              <p:cNvPr id="42"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sz="2400" dirty="0"/>
              </a:p>
            </p:txBody>
          </p:sp>
          <p:sp>
            <p:nvSpPr>
              <p:cNvPr id="43"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sz="2400" dirty="0"/>
              </a:p>
            </p:txBody>
          </p:sp>
          <p:sp>
            <p:nvSpPr>
              <p:cNvPr id="45"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sz="2400" dirty="0"/>
              </a:p>
            </p:txBody>
          </p:sp>
        </p:grpSp>
        <p:pic>
          <p:nvPicPr>
            <p:cNvPr id="26" name="Picture 78"/>
            <p:cNvPicPr>
              <a:picLocks noChangeAspect="1" noChangeArrowheads="1"/>
            </p:cNvPicPr>
            <p:nvPr/>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28" name="Group 19"/>
            <p:cNvGrpSpPr/>
            <p:nvPr/>
          </p:nvGrpSpPr>
          <p:grpSpPr>
            <a:xfrm>
              <a:off x="359397" y="4355630"/>
              <a:ext cx="612558" cy="71438"/>
              <a:chOff x="3495675" y="5969000"/>
              <a:chExt cx="814388" cy="95250"/>
            </a:xfrm>
            <a:solidFill>
              <a:schemeClr val="accent1"/>
            </a:solidFill>
          </p:grpSpPr>
          <p:sp>
            <p:nvSpPr>
              <p:cNvPr id="29"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0"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1"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2"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2400" dirty="0"/>
              </a:p>
            </p:txBody>
          </p:sp>
          <p:sp>
            <p:nvSpPr>
              <p:cNvPr id="33"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2400" dirty="0"/>
              </a:p>
            </p:txBody>
          </p:sp>
          <p:sp>
            <p:nvSpPr>
              <p:cNvPr id="34"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2400" dirty="0"/>
              </a:p>
            </p:txBody>
          </p:sp>
          <p:sp>
            <p:nvSpPr>
              <p:cNvPr id="35"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2400" dirty="0"/>
              </a:p>
            </p:txBody>
          </p:sp>
          <p:sp>
            <p:nvSpPr>
              <p:cNvPr id="36"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2400" dirty="0"/>
              </a:p>
            </p:txBody>
          </p:sp>
          <p:sp>
            <p:nvSpPr>
              <p:cNvPr id="37"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2400" dirty="0"/>
              </a:p>
            </p:txBody>
          </p:sp>
          <p:sp>
            <p:nvSpPr>
              <p:cNvPr id="38"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2400" dirty="0"/>
              </a:p>
            </p:txBody>
          </p:sp>
          <p:sp>
            <p:nvSpPr>
              <p:cNvPr id="39"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2400" dirty="0"/>
              </a:p>
            </p:txBody>
          </p:sp>
          <p:sp>
            <p:nvSpPr>
              <p:cNvPr id="40"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2400" dirty="0"/>
              </a:p>
            </p:txBody>
          </p:sp>
        </p:grpSp>
      </p:grpSp>
      <p:sp>
        <p:nvSpPr>
          <p:cNvPr id="61" name="Text Placeholder 14"/>
          <p:cNvSpPr>
            <a:spLocks noGrp="1"/>
          </p:cNvSpPr>
          <p:nvPr>
            <p:ph type="body" sz="quarter" idx="18" hasCustomPrompt="1"/>
          </p:nvPr>
        </p:nvSpPr>
        <p:spPr>
          <a:xfrm>
            <a:off x="479999" y="5625960"/>
            <a:ext cx="6336000" cy="144000"/>
          </a:xfrm>
        </p:spPr>
        <p:txBody>
          <a:bodyPr anchor="ctr">
            <a:noAutofit/>
          </a:bodyPr>
          <a:lstStyle>
            <a:lvl1pPr marL="287993" marR="0" indent="-287993" algn="l" defTabSz="1219170" rtl="0" eaLnBrk="1" fontAlgn="auto" latinLnBrk="0" hangingPunct="1">
              <a:lnSpc>
                <a:spcPct val="90000"/>
              </a:lnSpc>
              <a:spcBef>
                <a:spcPts val="800"/>
              </a:spcBef>
              <a:spcAft>
                <a:spcPts val="0"/>
              </a:spcAft>
              <a:buClrTx/>
              <a:buSzTx/>
              <a:buFontTx/>
              <a:buNone/>
              <a:tabLst/>
              <a:defRPr sz="1467" b="1" cap="all" baseline="0">
                <a:solidFill>
                  <a:schemeClr val="bg1"/>
                </a:solidFill>
              </a:defRPr>
            </a:lvl1pPr>
            <a:lvl2pPr marL="0" indent="0">
              <a:buFontTx/>
              <a:buNone/>
              <a:defRPr sz="1600">
                <a:solidFill>
                  <a:schemeClr val="bg2"/>
                </a:solidFill>
              </a:defRPr>
            </a:lvl2pPr>
            <a:lvl3pPr marL="0" indent="0">
              <a:buFontTx/>
              <a:buNone/>
              <a:defRPr sz="1600">
                <a:solidFill>
                  <a:schemeClr val="bg2"/>
                </a:solidFill>
              </a:defRPr>
            </a:lvl3pPr>
            <a:lvl4pPr marL="0" indent="0">
              <a:buFontTx/>
              <a:buNone/>
              <a:defRPr sz="1600">
                <a:solidFill>
                  <a:schemeClr val="bg2"/>
                </a:solidFill>
              </a:defRPr>
            </a:lvl4pPr>
            <a:lvl5pPr marL="0" indent="0">
              <a:buFontTx/>
              <a:buNone/>
              <a:defRPr sz="1600">
                <a:solidFill>
                  <a:schemeClr val="bg2"/>
                </a:solidFill>
              </a:defRPr>
            </a:lvl5pPr>
            <a:lvl6pPr marL="0" indent="0">
              <a:buFontTx/>
              <a:buNone/>
              <a:defRPr sz="1600">
                <a:solidFill>
                  <a:schemeClr val="bg2"/>
                </a:solidFill>
              </a:defRPr>
            </a:lvl6pPr>
            <a:lvl7pPr marL="0" indent="0">
              <a:buFontTx/>
              <a:buNone/>
              <a:defRPr sz="1600">
                <a:solidFill>
                  <a:schemeClr val="bg2"/>
                </a:solidFill>
              </a:defRPr>
            </a:lvl7pPr>
            <a:lvl8pPr marL="0" indent="0">
              <a:buFontTx/>
              <a:buNone/>
              <a:defRPr sz="1600">
                <a:solidFill>
                  <a:schemeClr val="bg2"/>
                </a:solidFill>
              </a:defRPr>
            </a:lvl8pPr>
            <a:lvl9pPr marL="0" indent="0">
              <a:buFontTx/>
              <a:buNone/>
              <a:defRPr sz="1600">
                <a:solidFill>
                  <a:schemeClr val="bg2"/>
                </a:solidFill>
              </a:defRPr>
            </a:lvl9pPr>
          </a:lstStyle>
          <a:p>
            <a:r>
              <a:rPr lang="en-AU" dirty="0"/>
              <a:t>Click to Add Business Unit</a:t>
            </a:r>
          </a:p>
        </p:txBody>
      </p:sp>
    </p:spTree>
    <p:extLst>
      <p:ext uri="{BB962C8B-B14F-4D97-AF65-F5344CB8AC3E}">
        <p14:creationId xmlns:p14="http://schemas.microsoft.com/office/powerpoint/2010/main" val="3463588266"/>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ank You Option 2">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78366" y="1267887"/>
            <a:ext cx="8161917" cy="3988348"/>
          </a:xfrm>
        </p:spPr>
        <p:txBody>
          <a:bodyPr numCol="2" spcCol="360000">
            <a:normAutofit/>
          </a:bodyPr>
          <a:lstStyle>
            <a:lvl1pPr marL="0" indent="0" algn="l">
              <a:lnSpc>
                <a:spcPct val="90000"/>
              </a:lnSpc>
              <a:spcBef>
                <a:spcPts val="4000"/>
              </a:spcBef>
              <a:buNone/>
              <a:defRPr sz="2133" b="1">
                <a:solidFill>
                  <a:schemeClr val="bg1"/>
                </a:solidFill>
              </a:defRPr>
            </a:lvl1pPr>
            <a:lvl2pPr marL="0" indent="0" algn="l">
              <a:lnSpc>
                <a:spcPct val="90000"/>
              </a:lnSpc>
              <a:spcBef>
                <a:spcPts val="0"/>
              </a:spcBef>
              <a:spcAft>
                <a:spcPts val="751"/>
              </a:spcAft>
              <a:buNone/>
              <a:defRPr sz="2133">
                <a:solidFill>
                  <a:schemeClr val="bg1"/>
                </a:solidFill>
              </a:defRPr>
            </a:lvl2pPr>
            <a:lvl3pPr marL="355191" indent="-355191" algn="l">
              <a:lnSpc>
                <a:spcPct val="90000"/>
              </a:lnSpc>
              <a:spcBef>
                <a:spcPts val="0"/>
              </a:spcBef>
              <a:buNone/>
              <a:tabLst>
                <a:tab pos="475188" algn="l"/>
              </a:tabLst>
              <a:defRPr sz="2133">
                <a:solidFill>
                  <a:schemeClr val="bg1"/>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grpSp>
        <p:nvGrpSpPr>
          <p:cNvPr id="23" name="Group 99"/>
          <p:cNvGrpSpPr/>
          <p:nvPr/>
        </p:nvGrpSpPr>
        <p:grpSpPr>
          <a:xfrm>
            <a:off x="0" y="5499277"/>
            <a:ext cx="12192000" cy="994283"/>
            <a:chOff x="1" y="4124455"/>
            <a:chExt cx="9144000" cy="745712"/>
          </a:xfrm>
        </p:grpSpPr>
        <p:grpSp>
          <p:nvGrpSpPr>
            <p:cNvPr id="24" name="Group 98"/>
            <p:cNvGrpSpPr/>
            <p:nvPr/>
          </p:nvGrpSpPr>
          <p:grpSpPr>
            <a:xfrm>
              <a:off x="1" y="4124455"/>
              <a:ext cx="9144000" cy="745712"/>
              <a:chOff x="1" y="4124455"/>
              <a:chExt cx="9159874" cy="745712"/>
            </a:xfrm>
          </p:grpSpPr>
          <p:sp>
            <p:nvSpPr>
              <p:cNvPr id="41"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sz="2400" dirty="0"/>
              </a:p>
            </p:txBody>
          </p:sp>
          <p:sp>
            <p:nvSpPr>
              <p:cNvPr id="42"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sz="2400" dirty="0"/>
              </a:p>
            </p:txBody>
          </p:sp>
          <p:sp>
            <p:nvSpPr>
              <p:cNvPr id="61"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sz="2400" dirty="0"/>
              </a:p>
            </p:txBody>
          </p:sp>
          <p:sp>
            <p:nvSpPr>
              <p:cNvPr id="62"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sz="2400" dirty="0"/>
              </a:p>
            </p:txBody>
          </p:sp>
        </p:grpSp>
        <p:pic>
          <p:nvPicPr>
            <p:cNvPr id="25" name="Picture 78"/>
            <p:cNvPicPr>
              <a:picLocks noChangeAspect="1" noChangeArrowheads="1"/>
            </p:cNvPicPr>
            <p:nvPr/>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26" name="Group 19"/>
            <p:cNvGrpSpPr/>
            <p:nvPr/>
          </p:nvGrpSpPr>
          <p:grpSpPr>
            <a:xfrm>
              <a:off x="359397" y="4355630"/>
              <a:ext cx="612558" cy="71438"/>
              <a:chOff x="3495675" y="5969000"/>
              <a:chExt cx="814388" cy="95250"/>
            </a:xfrm>
            <a:solidFill>
              <a:schemeClr val="accent1"/>
            </a:solidFill>
          </p:grpSpPr>
          <p:sp>
            <p:nvSpPr>
              <p:cNvPr id="28"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0"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1"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2"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2400" dirty="0"/>
              </a:p>
            </p:txBody>
          </p:sp>
          <p:sp>
            <p:nvSpPr>
              <p:cNvPr id="33"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2400" dirty="0"/>
              </a:p>
            </p:txBody>
          </p:sp>
          <p:sp>
            <p:nvSpPr>
              <p:cNvPr id="34"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2400" dirty="0"/>
              </a:p>
            </p:txBody>
          </p:sp>
          <p:sp>
            <p:nvSpPr>
              <p:cNvPr id="35"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2400" dirty="0"/>
              </a:p>
            </p:txBody>
          </p:sp>
          <p:sp>
            <p:nvSpPr>
              <p:cNvPr id="36"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2400" dirty="0"/>
              </a:p>
            </p:txBody>
          </p:sp>
          <p:sp>
            <p:nvSpPr>
              <p:cNvPr id="37"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2400" dirty="0"/>
              </a:p>
            </p:txBody>
          </p:sp>
          <p:sp>
            <p:nvSpPr>
              <p:cNvPr id="38"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2400" dirty="0"/>
              </a:p>
            </p:txBody>
          </p:sp>
          <p:sp>
            <p:nvSpPr>
              <p:cNvPr id="39"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2400" dirty="0"/>
              </a:p>
            </p:txBody>
          </p:sp>
          <p:sp>
            <p:nvSpPr>
              <p:cNvPr id="40"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2400" dirty="0"/>
              </a:p>
            </p:txBody>
          </p:sp>
        </p:grpSp>
      </p:grpSp>
      <p:sp>
        <p:nvSpPr>
          <p:cNvPr id="63" name="Text Placeholder 14"/>
          <p:cNvSpPr>
            <a:spLocks noGrp="1"/>
          </p:cNvSpPr>
          <p:nvPr>
            <p:ph type="body" sz="quarter" idx="18" hasCustomPrompt="1"/>
          </p:nvPr>
        </p:nvSpPr>
        <p:spPr>
          <a:xfrm>
            <a:off x="479999" y="5625960"/>
            <a:ext cx="6336000" cy="144000"/>
          </a:xfrm>
        </p:spPr>
        <p:txBody>
          <a:bodyPr anchor="ctr">
            <a:noAutofit/>
          </a:bodyPr>
          <a:lstStyle>
            <a:lvl1pPr marL="287993" marR="0" indent="-287993" algn="l" defTabSz="1219170" rtl="0" eaLnBrk="1" fontAlgn="auto" latinLnBrk="0" hangingPunct="1">
              <a:lnSpc>
                <a:spcPct val="90000"/>
              </a:lnSpc>
              <a:spcBef>
                <a:spcPts val="800"/>
              </a:spcBef>
              <a:spcAft>
                <a:spcPts val="0"/>
              </a:spcAft>
              <a:buClrTx/>
              <a:buSzTx/>
              <a:buFontTx/>
              <a:buNone/>
              <a:tabLst/>
              <a:defRPr sz="1467" b="1" cap="all" baseline="0">
                <a:solidFill>
                  <a:schemeClr val="bg1"/>
                </a:solidFill>
              </a:defRPr>
            </a:lvl1pPr>
            <a:lvl2pPr marL="0" indent="0">
              <a:buFontTx/>
              <a:buNone/>
              <a:defRPr sz="1600">
                <a:solidFill>
                  <a:schemeClr val="bg2"/>
                </a:solidFill>
              </a:defRPr>
            </a:lvl2pPr>
            <a:lvl3pPr marL="0" indent="0">
              <a:buFontTx/>
              <a:buNone/>
              <a:defRPr sz="1600">
                <a:solidFill>
                  <a:schemeClr val="bg2"/>
                </a:solidFill>
              </a:defRPr>
            </a:lvl3pPr>
            <a:lvl4pPr marL="0" indent="0">
              <a:buFontTx/>
              <a:buNone/>
              <a:defRPr sz="1600">
                <a:solidFill>
                  <a:schemeClr val="bg2"/>
                </a:solidFill>
              </a:defRPr>
            </a:lvl4pPr>
            <a:lvl5pPr marL="0" indent="0">
              <a:buFontTx/>
              <a:buNone/>
              <a:defRPr sz="1600">
                <a:solidFill>
                  <a:schemeClr val="bg2"/>
                </a:solidFill>
              </a:defRPr>
            </a:lvl5pPr>
            <a:lvl6pPr marL="0" indent="0">
              <a:buFontTx/>
              <a:buNone/>
              <a:defRPr sz="1600">
                <a:solidFill>
                  <a:schemeClr val="bg2"/>
                </a:solidFill>
              </a:defRPr>
            </a:lvl6pPr>
            <a:lvl7pPr marL="0" indent="0">
              <a:buFontTx/>
              <a:buNone/>
              <a:defRPr sz="1600">
                <a:solidFill>
                  <a:schemeClr val="bg2"/>
                </a:solidFill>
              </a:defRPr>
            </a:lvl7pPr>
            <a:lvl8pPr marL="0" indent="0">
              <a:buFontTx/>
              <a:buNone/>
              <a:defRPr sz="1600">
                <a:solidFill>
                  <a:schemeClr val="bg2"/>
                </a:solidFill>
              </a:defRPr>
            </a:lvl8pPr>
            <a:lvl9pPr marL="0" indent="0">
              <a:buFontTx/>
              <a:buNone/>
              <a:defRPr sz="1600">
                <a:solidFill>
                  <a:schemeClr val="bg2"/>
                </a:solidFill>
              </a:defRPr>
            </a:lvl9pPr>
          </a:lstStyle>
          <a:p>
            <a:r>
              <a:rPr lang="en-AU" dirty="0"/>
              <a:t>Click to Add Business Unit</a:t>
            </a:r>
          </a:p>
        </p:txBody>
      </p:sp>
    </p:spTree>
    <p:extLst>
      <p:ext uri="{BB962C8B-B14F-4D97-AF65-F5344CB8AC3E}">
        <p14:creationId xmlns:p14="http://schemas.microsoft.com/office/powerpoint/2010/main" val="3776141347"/>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545F4-D20C-E347-8F0E-B924AEB9A9F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253642B-815E-7444-86A4-8901AFE349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0950019-F8E4-0546-8CCC-E476DF2E28CA}"/>
              </a:ext>
            </a:extLst>
          </p:cNvPr>
          <p:cNvSpPr>
            <a:spLocks noGrp="1"/>
          </p:cNvSpPr>
          <p:nvPr>
            <p:ph type="dt" sz="half" idx="10"/>
          </p:nvPr>
        </p:nvSpPr>
        <p:spPr/>
        <p:txBody>
          <a:bodyPr/>
          <a:lstStyle/>
          <a:p>
            <a:fld id="{1580900B-99AC-3047-8524-F119F335BB57}" type="datetimeFigureOut">
              <a:rPr lang="en-US" smtClean="0"/>
              <a:t>10/30/19</a:t>
            </a:fld>
            <a:endParaRPr lang="en-US"/>
          </a:p>
        </p:txBody>
      </p:sp>
      <p:sp>
        <p:nvSpPr>
          <p:cNvPr id="5" name="Footer Placeholder 4">
            <a:extLst>
              <a:ext uri="{FF2B5EF4-FFF2-40B4-BE49-F238E27FC236}">
                <a16:creationId xmlns:a16="http://schemas.microsoft.com/office/drawing/2014/main" id="{6DBC6778-2CBB-BA4A-B8C4-2D4F3B0DC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4B1C2-1BA7-114B-A584-4E65AD512FAE}"/>
              </a:ext>
            </a:extLst>
          </p:cNvPr>
          <p:cNvSpPr>
            <a:spLocks noGrp="1"/>
          </p:cNvSpPr>
          <p:nvPr>
            <p:ph type="sldNum" sz="quarter" idx="12"/>
          </p:nvPr>
        </p:nvSpPr>
        <p:spPr/>
        <p:txBody>
          <a:bodyPr/>
          <a:lstStyle/>
          <a:p>
            <a:fld id="{C7639A21-E8FE-4448-A115-F06139B16293}" type="slidenum">
              <a:rPr lang="en-US" smtClean="0"/>
              <a:t>‹#›</a:t>
            </a:fld>
            <a:endParaRPr lang="en-US"/>
          </a:p>
        </p:txBody>
      </p:sp>
    </p:spTree>
    <p:extLst>
      <p:ext uri="{BB962C8B-B14F-4D97-AF65-F5344CB8AC3E}">
        <p14:creationId xmlns:p14="http://schemas.microsoft.com/office/powerpoint/2010/main" val="3322955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BD0A-69BC-7546-8B9C-73E17872C12F}"/>
              </a:ext>
            </a:extLst>
          </p:cNvPr>
          <p:cNvSpPr>
            <a:spLocks noGrp="1"/>
          </p:cNvSpPr>
          <p:nvPr>
            <p:ph type="ctrTitle"/>
          </p:nvPr>
        </p:nvSpPr>
        <p:spPr>
          <a:xfrm>
            <a:off x="1524000" y="1121833"/>
            <a:ext cx="9144000" cy="2387600"/>
          </a:xfrm>
        </p:spPr>
        <p:txBody>
          <a:bodyPr anchor="b"/>
          <a:lstStyle>
            <a:lvl1pPr algn="ctr">
              <a:defRPr sz="8000"/>
            </a:lvl1pPr>
          </a:lstStyle>
          <a:p>
            <a:r>
              <a:rPr lang="en-GB"/>
              <a:t>Click to edit Master title style</a:t>
            </a:r>
            <a:endParaRPr lang="en-US"/>
          </a:p>
        </p:txBody>
      </p:sp>
      <p:sp>
        <p:nvSpPr>
          <p:cNvPr id="3" name="Subtitle 2">
            <a:extLst>
              <a:ext uri="{FF2B5EF4-FFF2-40B4-BE49-F238E27FC236}">
                <a16:creationId xmlns:a16="http://schemas.microsoft.com/office/drawing/2014/main" id="{5A07C274-FA03-EC46-B3DB-099DB3103B3F}"/>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B74A7ED-5440-0E43-991E-8402F9D3F832}"/>
              </a:ext>
            </a:extLst>
          </p:cNvPr>
          <p:cNvSpPr>
            <a:spLocks noGrp="1"/>
          </p:cNvSpPr>
          <p:nvPr>
            <p:ph type="dt" sz="half" idx="10"/>
          </p:nvPr>
        </p:nvSpPr>
        <p:spPr/>
        <p:txBody>
          <a:bodyPr/>
          <a:lstStyle/>
          <a:p>
            <a:fld id="{F7B9484C-44EC-524E-ACE6-0771C804AA22}" type="datetimeFigureOut">
              <a:rPr lang="en-US" smtClean="0"/>
              <a:t>10/30/19</a:t>
            </a:fld>
            <a:endParaRPr lang="en-US"/>
          </a:p>
        </p:txBody>
      </p:sp>
      <p:sp>
        <p:nvSpPr>
          <p:cNvPr id="5" name="Footer Placeholder 4">
            <a:extLst>
              <a:ext uri="{FF2B5EF4-FFF2-40B4-BE49-F238E27FC236}">
                <a16:creationId xmlns:a16="http://schemas.microsoft.com/office/drawing/2014/main" id="{52713178-7019-844D-9387-E6909D264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5BA90-FF2E-9947-9BEA-416A55F7D57A}"/>
              </a:ext>
            </a:extLst>
          </p:cNvPr>
          <p:cNvSpPr>
            <a:spLocks noGrp="1"/>
          </p:cNvSpPr>
          <p:nvPr>
            <p:ph type="sldNum" sz="quarter" idx="12"/>
          </p:nvPr>
        </p:nvSpPr>
        <p:spPr/>
        <p:txBody>
          <a:bodyPr/>
          <a:lstStyle/>
          <a:p>
            <a:fld id="{2EAB41F2-2402-8D41-B383-CB6701834553}" type="slidenum">
              <a:rPr lang="en-US" smtClean="0"/>
              <a:t>‹#›</a:t>
            </a:fld>
            <a:endParaRPr lang="en-US"/>
          </a:p>
        </p:txBody>
      </p:sp>
    </p:spTree>
    <p:extLst>
      <p:ext uri="{BB962C8B-B14F-4D97-AF65-F5344CB8AC3E}">
        <p14:creationId xmlns:p14="http://schemas.microsoft.com/office/powerpoint/2010/main" val="3246473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D300-0864-BD46-8DB9-7ECF2F72D3B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800418-6B39-3D41-ADB7-D3C968EE6F0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A6FD57-4202-2247-8977-1B53EB595E78}"/>
              </a:ext>
            </a:extLst>
          </p:cNvPr>
          <p:cNvSpPr>
            <a:spLocks noGrp="1"/>
          </p:cNvSpPr>
          <p:nvPr>
            <p:ph type="dt" sz="half" idx="10"/>
          </p:nvPr>
        </p:nvSpPr>
        <p:spPr/>
        <p:txBody>
          <a:bodyPr/>
          <a:lstStyle/>
          <a:p>
            <a:fld id="{F7B9484C-44EC-524E-ACE6-0771C804AA22}" type="datetimeFigureOut">
              <a:rPr lang="en-US" smtClean="0"/>
              <a:t>10/30/19</a:t>
            </a:fld>
            <a:endParaRPr lang="en-US"/>
          </a:p>
        </p:txBody>
      </p:sp>
      <p:sp>
        <p:nvSpPr>
          <p:cNvPr id="5" name="Footer Placeholder 4">
            <a:extLst>
              <a:ext uri="{FF2B5EF4-FFF2-40B4-BE49-F238E27FC236}">
                <a16:creationId xmlns:a16="http://schemas.microsoft.com/office/drawing/2014/main" id="{6933B0F6-4CD1-DE44-840D-7CFC883C7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7AD8F-C384-204B-AE0D-19511EBFA53E}"/>
              </a:ext>
            </a:extLst>
          </p:cNvPr>
          <p:cNvSpPr>
            <a:spLocks noGrp="1"/>
          </p:cNvSpPr>
          <p:nvPr>
            <p:ph type="sldNum" sz="quarter" idx="12"/>
          </p:nvPr>
        </p:nvSpPr>
        <p:spPr/>
        <p:txBody>
          <a:bodyPr/>
          <a:lstStyle/>
          <a:p>
            <a:fld id="{2EAB41F2-2402-8D41-B383-CB6701834553}" type="slidenum">
              <a:rPr lang="en-US" smtClean="0"/>
              <a:t>‹#›</a:t>
            </a:fld>
            <a:endParaRPr lang="en-US"/>
          </a:p>
        </p:txBody>
      </p:sp>
    </p:spTree>
    <p:extLst>
      <p:ext uri="{BB962C8B-B14F-4D97-AF65-F5344CB8AC3E}">
        <p14:creationId xmlns:p14="http://schemas.microsoft.com/office/powerpoint/2010/main" val="32489794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13F15-3C58-9E4A-B137-47FDDB7227BF}"/>
              </a:ext>
            </a:extLst>
          </p:cNvPr>
          <p:cNvSpPr>
            <a:spLocks noGrp="1"/>
          </p:cNvSpPr>
          <p:nvPr>
            <p:ph type="title"/>
          </p:nvPr>
        </p:nvSpPr>
        <p:spPr>
          <a:xfrm>
            <a:off x="831851" y="1710267"/>
            <a:ext cx="10515600" cy="2853267"/>
          </a:xfrm>
        </p:spPr>
        <p:txBody>
          <a:bodyPr anchor="b"/>
          <a:lstStyle>
            <a:lvl1pPr>
              <a:defRPr sz="8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BB58DF2-67EA-B944-B425-2D0DFA29527A}"/>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0B8554A-8CF8-6F4C-94D3-F8AD66013A77}"/>
              </a:ext>
            </a:extLst>
          </p:cNvPr>
          <p:cNvSpPr>
            <a:spLocks noGrp="1"/>
          </p:cNvSpPr>
          <p:nvPr>
            <p:ph type="dt" sz="half" idx="10"/>
          </p:nvPr>
        </p:nvSpPr>
        <p:spPr/>
        <p:txBody>
          <a:bodyPr/>
          <a:lstStyle/>
          <a:p>
            <a:fld id="{F7B9484C-44EC-524E-ACE6-0771C804AA22}" type="datetimeFigureOut">
              <a:rPr lang="en-US" smtClean="0"/>
              <a:t>10/30/19</a:t>
            </a:fld>
            <a:endParaRPr lang="en-US"/>
          </a:p>
        </p:txBody>
      </p:sp>
      <p:sp>
        <p:nvSpPr>
          <p:cNvPr id="5" name="Footer Placeholder 4">
            <a:extLst>
              <a:ext uri="{FF2B5EF4-FFF2-40B4-BE49-F238E27FC236}">
                <a16:creationId xmlns:a16="http://schemas.microsoft.com/office/drawing/2014/main" id="{E661CC5C-D34B-9749-8F93-9152D991D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9223FF-0BE8-F94D-8EB3-55DADDF9BDD9}"/>
              </a:ext>
            </a:extLst>
          </p:cNvPr>
          <p:cNvSpPr>
            <a:spLocks noGrp="1"/>
          </p:cNvSpPr>
          <p:nvPr>
            <p:ph type="sldNum" sz="quarter" idx="12"/>
          </p:nvPr>
        </p:nvSpPr>
        <p:spPr/>
        <p:txBody>
          <a:bodyPr/>
          <a:lstStyle/>
          <a:p>
            <a:fld id="{2EAB41F2-2402-8D41-B383-CB6701834553}" type="slidenum">
              <a:rPr lang="en-US" smtClean="0"/>
              <a:t>‹#›</a:t>
            </a:fld>
            <a:endParaRPr lang="en-US"/>
          </a:p>
        </p:txBody>
      </p:sp>
    </p:spTree>
    <p:extLst>
      <p:ext uri="{BB962C8B-B14F-4D97-AF65-F5344CB8AC3E}">
        <p14:creationId xmlns:p14="http://schemas.microsoft.com/office/powerpoint/2010/main" val="1198744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14CB3-D884-2246-AED0-717664724A2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6DCEB0D-B223-BE49-B897-E3B9930867A3}"/>
              </a:ext>
            </a:extLst>
          </p:cNvPr>
          <p:cNvSpPr>
            <a:spLocks noGrp="1"/>
          </p:cNvSpPr>
          <p:nvPr>
            <p:ph sz="half" idx="1"/>
          </p:nvPr>
        </p:nvSpPr>
        <p:spPr>
          <a:xfrm>
            <a:off x="838200" y="1826684"/>
            <a:ext cx="5156200" cy="43497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D2F509C-452D-B149-BA94-DAC77CE8E52C}"/>
              </a:ext>
            </a:extLst>
          </p:cNvPr>
          <p:cNvSpPr>
            <a:spLocks noGrp="1"/>
          </p:cNvSpPr>
          <p:nvPr>
            <p:ph sz="half" idx="2"/>
          </p:nvPr>
        </p:nvSpPr>
        <p:spPr>
          <a:xfrm>
            <a:off x="6197600" y="1826684"/>
            <a:ext cx="5156200" cy="434974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515EAE9-3739-9B48-A6C1-2858030911C6}"/>
              </a:ext>
            </a:extLst>
          </p:cNvPr>
          <p:cNvSpPr>
            <a:spLocks noGrp="1"/>
          </p:cNvSpPr>
          <p:nvPr>
            <p:ph type="dt" sz="half" idx="10"/>
          </p:nvPr>
        </p:nvSpPr>
        <p:spPr/>
        <p:txBody>
          <a:bodyPr/>
          <a:lstStyle/>
          <a:p>
            <a:fld id="{F7B9484C-44EC-524E-ACE6-0771C804AA22}" type="datetimeFigureOut">
              <a:rPr lang="en-US" smtClean="0"/>
              <a:t>10/30/19</a:t>
            </a:fld>
            <a:endParaRPr lang="en-US"/>
          </a:p>
        </p:txBody>
      </p:sp>
      <p:sp>
        <p:nvSpPr>
          <p:cNvPr id="6" name="Footer Placeholder 5">
            <a:extLst>
              <a:ext uri="{FF2B5EF4-FFF2-40B4-BE49-F238E27FC236}">
                <a16:creationId xmlns:a16="http://schemas.microsoft.com/office/drawing/2014/main" id="{7819EFC8-CA38-B842-AECC-12A41C145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217D1-8BBC-F64A-81A0-C9C4BF99A614}"/>
              </a:ext>
            </a:extLst>
          </p:cNvPr>
          <p:cNvSpPr>
            <a:spLocks noGrp="1"/>
          </p:cNvSpPr>
          <p:nvPr>
            <p:ph type="sldNum" sz="quarter" idx="12"/>
          </p:nvPr>
        </p:nvSpPr>
        <p:spPr/>
        <p:txBody>
          <a:bodyPr/>
          <a:lstStyle/>
          <a:p>
            <a:fld id="{2EAB41F2-2402-8D41-B383-CB6701834553}" type="slidenum">
              <a:rPr lang="en-US" smtClean="0"/>
              <a:t>‹#›</a:t>
            </a:fld>
            <a:endParaRPr lang="en-US"/>
          </a:p>
        </p:txBody>
      </p:sp>
    </p:spTree>
    <p:extLst>
      <p:ext uri="{BB962C8B-B14F-4D97-AF65-F5344CB8AC3E}">
        <p14:creationId xmlns:p14="http://schemas.microsoft.com/office/powerpoint/2010/main" val="92305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lternative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9253" y="3122613"/>
            <a:ext cx="11289992" cy="1080000"/>
          </a:xfrm>
        </p:spPr>
        <p:txBody>
          <a:bodyPr anchor="b" anchorCtr="0">
            <a:normAutofit/>
          </a:bodyPr>
          <a:lstStyle>
            <a:lvl1pPr algn="l">
              <a:defRPr sz="5867">
                <a:solidFill>
                  <a:schemeClr val="bg1"/>
                </a:solidFill>
              </a:defRPr>
            </a:lvl1pPr>
          </a:lstStyle>
          <a:p>
            <a:r>
              <a:rPr lang="en-GB"/>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933"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AU" dirty="0"/>
          </a:p>
        </p:txBody>
      </p:sp>
      <p:grpSp>
        <p:nvGrpSpPr>
          <p:cNvPr id="61" name="Group 60"/>
          <p:cNvGrpSpPr/>
          <p:nvPr/>
        </p:nvGrpSpPr>
        <p:grpSpPr>
          <a:xfrm>
            <a:off x="17" y="-1584"/>
            <a:ext cx="12192001" cy="6495143"/>
            <a:chOff x="0" y="-1190"/>
            <a:chExt cx="9144001" cy="4871357"/>
          </a:xfrm>
        </p:grpSpPr>
        <p:grpSp>
          <p:nvGrpSpPr>
            <p:cNvPr id="78" name="Group 99"/>
            <p:cNvGrpSpPr/>
            <p:nvPr/>
          </p:nvGrpSpPr>
          <p:grpSpPr>
            <a:xfrm>
              <a:off x="1" y="4124455"/>
              <a:ext cx="9144000" cy="745712"/>
              <a:chOff x="1" y="4124455"/>
              <a:chExt cx="9144000" cy="745712"/>
            </a:xfrm>
          </p:grpSpPr>
          <p:grpSp>
            <p:nvGrpSpPr>
              <p:cNvPr id="79" name="Group 98"/>
              <p:cNvGrpSpPr/>
              <p:nvPr/>
            </p:nvGrpSpPr>
            <p:grpSpPr>
              <a:xfrm>
                <a:off x="1" y="4124455"/>
                <a:ext cx="9144000" cy="745712"/>
                <a:chOff x="1" y="4124455"/>
                <a:chExt cx="9159874" cy="745712"/>
              </a:xfrm>
            </p:grpSpPr>
            <p:sp>
              <p:nvSpPr>
                <p:cNvPr id="94"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sz="2400" dirty="0"/>
                </a:p>
              </p:txBody>
            </p:sp>
            <p:sp>
              <p:nvSpPr>
                <p:cNvPr id="95"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sz="2400" dirty="0"/>
                </a:p>
              </p:txBody>
            </p:sp>
            <p:sp>
              <p:nvSpPr>
                <p:cNvPr id="96"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sz="2400" dirty="0"/>
                </a:p>
              </p:txBody>
            </p:sp>
            <p:sp>
              <p:nvSpPr>
                <p:cNvPr id="97"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sz="2400" dirty="0"/>
                </a:p>
              </p:txBody>
            </p:sp>
          </p:grpSp>
          <p:pic>
            <p:nvPicPr>
              <p:cNvPr id="80" name="Picture 78"/>
              <p:cNvPicPr>
                <a:picLocks noChangeAspect="1" noChangeArrowheads="1"/>
              </p:cNvPicPr>
              <p:nvPr/>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81" name="Group 19"/>
              <p:cNvGrpSpPr/>
              <p:nvPr/>
            </p:nvGrpSpPr>
            <p:grpSpPr>
              <a:xfrm>
                <a:off x="359397" y="4355630"/>
                <a:ext cx="612558" cy="71438"/>
                <a:chOff x="3495675" y="5969000"/>
                <a:chExt cx="814388" cy="95250"/>
              </a:xfrm>
              <a:solidFill>
                <a:schemeClr val="accent1"/>
              </a:solidFill>
            </p:grpSpPr>
            <p:sp>
              <p:nvSpPr>
                <p:cNvPr id="82"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83"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84"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85"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2400" dirty="0"/>
                </a:p>
              </p:txBody>
            </p:sp>
            <p:sp>
              <p:nvSpPr>
                <p:cNvPr id="86"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2400" dirty="0"/>
                </a:p>
              </p:txBody>
            </p:sp>
            <p:sp>
              <p:nvSpPr>
                <p:cNvPr id="87"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2400" dirty="0"/>
                </a:p>
              </p:txBody>
            </p:sp>
            <p:sp>
              <p:nvSpPr>
                <p:cNvPr id="88"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2400" dirty="0"/>
                </a:p>
              </p:txBody>
            </p:sp>
            <p:sp>
              <p:nvSpPr>
                <p:cNvPr id="89"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2400" dirty="0"/>
                </a:p>
              </p:txBody>
            </p:sp>
            <p:sp>
              <p:nvSpPr>
                <p:cNvPr id="90"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2400" dirty="0"/>
                </a:p>
              </p:txBody>
            </p:sp>
            <p:sp>
              <p:nvSpPr>
                <p:cNvPr id="91"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2400" dirty="0"/>
                </a:p>
              </p:txBody>
            </p:sp>
            <p:sp>
              <p:nvSpPr>
                <p:cNvPr id="92"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2400" dirty="0"/>
                </a:p>
              </p:txBody>
            </p:sp>
            <p:sp>
              <p:nvSpPr>
                <p:cNvPr id="93"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2400" dirty="0"/>
                </a:p>
              </p:txBody>
            </p:sp>
          </p:grpSp>
        </p:grpSp>
        <p:grpSp>
          <p:nvGrpSpPr>
            <p:cNvPr id="63" name="Group 64"/>
            <p:cNvGrpSpPr>
              <a:grpSpLocks noChangeAspect="1"/>
            </p:cNvGrpSpPr>
            <p:nvPr/>
          </p:nvGrpSpPr>
          <p:grpSpPr bwMode="auto">
            <a:xfrm>
              <a:off x="0" y="-1190"/>
              <a:ext cx="9144000" cy="2486026"/>
              <a:chOff x="0" y="-1475"/>
              <a:chExt cx="5760" cy="1566"/>
            </a:xfrm>
          </p:grpSpPr>
          <p:sp>
            <p:nvSpPr>
              <p:cNvPr id="64" name="AutoShape 2"/>
              <p:cNvSpPr>
                <a:spLocks noChangeAspect="1" noChangeArrowheads="1" noTextEdit="1"/>
              </p:cNvSpPr>
              <p:nvPr/>
            </p:nvSpPr>
            <p:spPr bwMode="auto">
              <a:xfrm>
                <a:off x="0" y="-1475"/>
                <a:ext cx="5760" cy="1566"/>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65" name="Freeform 4"/>
              <p:cNvSpPr>
                <a:spLocks/>
              </p:cNvSpPr>
              <p:nvPr/>
            </p:nvSpPr>
            <p:spPr bwMode="auto">
              <a:xfrm>
                <a:off x="0" y="-55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66" name="Freeform 5"/>
              <p:cNvSpPr>
                <a:spLocks/>
              </p:cNvSpPr>
              <p:nvPr/>
            </p:nvSpPr>
            <p:spPr bwMode="auto">
              <a:xfrm>
                <a:off x="0" y="-32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1"/>
                      <a:pt x="858" y="113"/>
                      <a:pt x="619" y="113"/>
                    </a:cubicBezTo>
                    <a:cubicBezTo>
                      <a:pt x="0" y="113"/>
                      <a:pt x="0" y="113"/>
                      <a:pt x="0" y="113"/>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67" name="Freeform 6"/>
              <p:cNvSpPr>
                <a:spLocks/>
              </p:cNvSpPr>
              <p:nvPr/>
            </p:nvSpPr>
            <p:spPr bwMode="auto">
              <a:xfrm>
                <a:off x="0" y="-70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68" name="Freeform 7"/>
              <p:cNvSpPr>
                <a:spLocks/>
              </p:cNvSpPr>
              <p:nvPr/>
            </p:nvSpPr>
            <p:spPr bwMode="auto">
              <a:xfrm>
                <a:off x="0" y="-47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1"/>
                      <a:pt x="858" y="113"/>
                      <a:pt x="619" y="113"/>
                    </a:cubicBezTo>
                    <a:cubicBezTo>
                      <a:pt x="0" y="113"/>
                      <a:pt x="0" y="113"/>
                      <a:pt x="0" y="113"/>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69" name="Freeform 8"/>
              <p:cNvSpPr>
                <a:spLocks/>
              </p:cNvSpPr>
              <p:nvPr/>
            </p:nvSpPr>
            <p:spPr bwMode="auto">
              <a:xfrm>
                <a:off x="0" y="-85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0" name="Freeform 9"/>
              <p:cNvSpPr>
                <a:spLocks/>
              </p:cNvSpPr>
              <p:nvPr/>
            </p:nvSpPr>
            <p:spPr bwMode="auto">
              <a:xfrm>
                <a:off x="0" y="-62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2"/>
                      <a:pt x="858" y="113"/>
                      <a:pt x="619" y="113"/>
                    </a:cubicBezTo>
                    <a:cubicBezTo>
                      <a:pt x="0" y="113"/>
                      <a:pt x="0" y="113"/>
                      <a:pt x="0" y="113"/>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1" name="Freeform 10"/>
              <p:cNvSpPr>
                <a:spLocks/>
              </p:cNvSpPr>
              <p:nvPr/>
            </p:nvSpPr>
            <p:spPr bwMode="auto">
              <a:xfrm>
                <a:off x="0" y="-131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2" name="Freeform 11"/>
              <p:cNvSpPr>
                <a:spLocks/>
              </p:cNvSpPr>
              <p:nvPr/>
            </p:nvSpPr>
            <p:spPr bwMode="auto">
              <a:xfrm>
                <a:off x="0" y="-131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3" name="Freeform 12"/>
              <p:cNvSpPr>
                <a:spLocks/>
              </p:cNvSpPr>
              <p:nvPr/>
            </p:nvSpPr>
            <p:spPr bwMode="auto">
              <a:xfrm>
                <a:off x="0" y="-116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4" name="Freeform 13"/>
              <p:cNvSpPr>
                <a:spLocks/>
              </p:cNvSpPr>
              <p:nvPr/>
            </p:nvSpPr>
            <p:spPr bwMode="auto">
              <a:xfrm>
                <a:off x="0" y="-116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5" name="Freeform 14"/>
              <p:cNvSpPr>
                <a:spLocks/>
              </p:cNvSpPr>
              <p:nvPr/>
            </p:nvSpPr>
            <p:spPr bwMode="auto">
              <a:xfrm>
                <a:off x="0" y="-101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6" name="Freeform 15"/>
              <p:cNvSpPr>
                <a:spLocks/>
              </p:cNvSpPr>
              <p:nvPr/>
            </p:nvSpPr>
            <p:spPr bwMode="auto">
              <a:xfrm>
                <a:off x="0" y="-101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grpSp>
      </p:grpSp>
      <p:sp>
        <p:nvSpPr>
          <p:cNvPr id="98" name="Text Placeholder 14"/>
          <p:cNvSpPr>
            <a:spLocks noGrp="1"/>
          </p:cNvSpPr>
          <p:nvPr>
            <p:ph type="body" sz="quarter" idx="18" hasCustomPrompt="1"/>
          </p:nvPr>
        </p:nvSpPr>
        <p:spPr>
          <a:xfrm>
            <a:off x="479999" y="5625960"/>
            <a:ext cx="6336000" cy="144000"/>
          </a:xfrm>
        </p:spPr>
        <p:txBody>
          <a:bodyPr anchor="ctr">
            <a:noAutofit/>
          </a:bodyPr>
          <a:lstStyle>
            <a:lvl1pPr marL="287993" marR="0" indent="-287993" algn="l" defTabSz="1219170" rtl="0" eaLnBrk="1" fontAlgn="auto" latinLnBrk="0" hangingPunct="1">
              <a:lnSpc>
                <a:spcPct val="90000"/>
              </a:lnSpc>
              <a:spcBef>
                <a:spcPts val="800"/>
              </a:spcBef>
              <a:spcAft>
                <a:spcPts val="0"/>
              </a:spcAft>
              <a:buClrTx/>
              <a:buSzTx/>
              <a:buFontTx/>
              <a:buNone/>
              <a:tabLst/>
              <a:defRPr sz="1467" b="1" cap="all" baseline="0">
                <a:solidFill>
                  <a:schemeClr val="bg1"/>
                </a:solidFill>
              </a:defRPr>
            </a:lvl1pPr>
            <a:lvl2pPr marL="0" indent="0">
              <a:buFontTx/>
              <a:buNone/>
              <a:defRPr sz="1600">
                <a:solidFill>
                  <a:schemeClr val="bg2"/>
                </a:solidFill>
              </a:defRPr>
            </a:lvl2pPr>
            <a:lvl3pPr marL="0" indent="0">
              <a:buFontTx/>
              <a:buNone/>
              <a:defRPr sz="1600">
                <a:solidFill>
                  <a:schemeClr val="bg2"/>
                </a:solidFill>
              </a:defRPr>
            </a:lvl3pPr>
            <a:lvl4pPr marL="0" indent="0">
              <a:buFontTx/>
              <a:buNone/>
              <a:defRPr sz="1600">
                <a:solidFill>
                  <a:schemeClr val="bg2"/>
                </a:solidFill>
              </a:defRPr>
            </a:lvl4pPr>
            <a:lvl5pPr marL="0" indent="0">
              <a:buFontTx/>
              <a:buNone/>
              <a:defRPr sz="1600">
                <a:solidFill>
                  <a:schemeClr val="bg2"/>
                </a:solidFill>
              </a:defRPr>
            </a:lvl5pPr>
            <a:lvl6pPr marL="0" indent="0">
              <a:buFontTx/>
              <a:buNone/>
              <a:defRPr sz="1600">
                <a:solidFill>
                  <a:schemeClr val="bg2"/>
                </a:solidFill>
              </a:defRPr>
            </a:lvl6pPr>
            <a:lvl7pPr marL="0" indent="0">
              <a:buFontTx/>
              <a:buNone/>
              <a:defRPr sz="1600">
                <a:solidFill>
                  <a:schemeClr val="bg2"/>
                </a:solidFill>
              </a:defRPr>
            </a:lvl7pPr>
            <a:lvl8pPr marL="0" indent="0">
              <a:buFontTx/>
              <a:buNone/>
              <a:defRPr sz="1600">
                <a:solidFill>
                  <a:schemeClr val="bg2"/>
                </a:solidFill>
              </a:defRPr>
            </a:lvl8pPr>
            <a:lvl9pPr marL="0" indent="0">
              <a:buFontTx/>
              <a:buNone/>
              <a:defRPr sz="1600">
                <a:solidFill>
                  <a:schemeClr val="bg2"/>
                </a:solidFill>
              </a:defRPr>
            </a:lvl9pPr>
          </a:lstStyle>
          <a:p>
            <a:r>
              <a:rPr lang="en-AU" dirty="0"/>
              <a:t>Click to Add Business Unit</a:t>
            </a:r>
          </a:p>
        </p:txBody>
      </p:sp>
    </p:spTree>
    <p:extLst>
      <p:ext uri="{BB962C8B-B14F-4D97-AF65-F5344CB8AC3E}">
        <p14:creationId xmlns:p14="http://schemas.microsoft.com/office/powerpoint/2010/main" val="4228735504"/>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326C2-17EB-8D42-8812-6152933B521E}"/>
              </a:ext>
            </a:extLst>
          </p:cNvPr>
          <p:cNvSpPr>
            <a:spLocks noGrp="1"/>
          </p:cNvSpPr>
          <p:nvPr>
            <p:ph type="title"/>
          </p:nvPr>
        </p:nvSpPr>
        <p:spPr>
          <a:xfrm>
            <a:off x="840317" y="366185"/>
            <a:ext cx="10515600" cy="132503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CB7DB6-63B9-0E45-8FA6-4AA1EEA409C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4" name="Content Placeholder 3">
            <a:extLst>
              <a:ext uri="{FF2B5EF4-FFF2-40B4-BE49-F238E27FC236}">
                <a16:creationId xmlns:a16="http://schemas.microsoft.com/office/drawing/2014/main" id="{103CCAD3-5E98-8D4C-BA6B-C8BFBF1A9D6B}"/>
              </a:ext>
            </a:extLst>
          </p:cNvPr>
          <p:cNvSpPr>
            <a:spLocks noGrp="1"/>
          </p:cNvSpPr>
          <p:nvPr>
            <p:ph sz="half" idx="2"/>
          </p:nvPr>
        </p:nvSpPr>
        <p:spPr>
          <a:xfrm>
            <a:off x="840318" y="2506133"/>
            <a:ext cx="5158316" cy="3683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970037B-4D1D-6145-A54A-E844D8536714}"/>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GB"/>
              <a:t>Click to edit Master text styles</a:t>
            </a:r>
          </a:p>
        </p:txBody>
      </p:sp>
      <p:sp>
        <p:nvSpPr>
          <p:cNvPr id="6" name="Content Placeholder 5">
            <a:extLst>
              <a:ext uri="{FF2B5EF4-FFF2-40B4-BE49-F238E27FC236}">
                <a16:creationId xmlns:a16="http://schemas.microsoft.com/office/drawing/2014/main" id="{53C6901D-5590-7B43-A984-7DAAA9603408}"/>
              </a:ext>
            </a:extLst>
          </p:cNvPr>
          <p:cNvSpPr>
            <a:spLocks noGrp="1"/>
          </p:cNvSpPr>
          <p:nvPr>
            <p:ph sz="quarter" idx="4"/>
          </p:nvPr>
        </p:nvSpPr>
        <p:spPr>
          <a:xfrm>
            <a:off x="6172200" y="2506133"/>
            <a:ext cx="5183717" cy="3683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1CA543D-0FB1-C04D-97F5-E11A9D830610}"/>
              </a:ext>
            </a:extLst>
          </p:cNvPr>
          <p:cNvSpPr>
            <a:spLocks noGrp="1"/>
          </p:cNvSpPr>
          <p:nvPr>
            <p:ph type="dt" sz="half" idx="10"/>
          </p:nvPr>
        </p:nvSpPr>
        <p:spPr/>
        <p:txBody>
          <a:bodyPr/>
          <a:lstStyle/>
          <a:p>
            <a:fld id="{F7B9484C-44EC-524E-ACE6-0771C804AA22}" type="datetimeFigureOut">
              <a:rPr lang="en-US" smtClean="0"/>
              <a:t>10/30/19</a:t>
            </a:fld>
            <a:endParaRPr lang="en-US"/>
          </a:p>
        </p:txBody>
      </p:sp>
      <p:sp>
        <p:nvSpPr>
          <p:cNvPr id="8" name="Footer Placeholder 7">
            <a:extLst>
              <a:ext uri="{FF2B5EF4-FFF2-40B4-BE49-F238E27FC236}">
                <a16:creationId xmlns:a16="http://schemas.microsoft.com/office/drawing/2014/main" id="{A3AC9BA3-92F3-C94E-A465-918C982A8D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2787D94-2798-4E46-ABA4-7692F2911807}"/>
              </a:ext>
            </a:extLst>
          </p:cNvPr>
          <p:cNvSpPr>
            <a:spLocks noGrp="1"/>
          </p:cNvSpPr>
          <p:nvPr>
            <p:ph type="sldNum" sz="quarter" idx="12"/>
          </p:nvPr>
        </p:nvSpPr>
        <p:spPr/>
        <p:txBody>
          <a:bodyPr/>
          <a:lstStyle/>
          <a:p>
            <a:fld id="{2EAB41F2-2402-8D41-B383-CB6701834553}" type="slidenum">
              <a:rPr lang="en-US" smtClean="0"/>
              <a:t>‹#›</a:t>
            </a:fld>
            <a:endParaRPr lang="en-US"/>
          </a:p>
        </p:txBody>
      </p:sp>
    </p:spTree>
    <p:extLst>
      <p:ext uri="{BB962C8B-B14F-4D97-AF65-F5344CB8AC3E}">
        <p14:creationId xmlns:p14="http://schemas.microsoft.com/office/powerpoint/2010/main" val="3595907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C4965-6D73-8945-B20A-FAF3086E2AF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0205B35-9ECF-3243-B9C6-23180118D6B9}"/>
              </a:ext>
            </a:extLst>
          </p:cNvPr>
          <p:cNvSpPr>
            <a:spLocks noGrp="1"/>
          </p:cNvSpPr>
          <p:nvPr>
            <p:ph type="dt" sz="half" idx="10"/>
          </p:nvPr>
        </p:nvSpPr>
        <p:spPr/>
        <p:txBody>
          <a:bodyPr/>
          <a:lstStyle/>
          <a:p>
            <a:fld id="{F7B9484C-44EC-524E-ACE6-0771C804AA22}" type="datetimeFigureOut">
              <a:rPr lang="en-US" smtClean="0"/>
              <a:t>10/30/19</a:t>
            </a:fld>
            <a:endParaRPr lang="en-US"/>
          </a:p>
        </p:txBody>
      </p:sp>
      <p:sp>
        <p:nvSpPr>
          <p:cNvPr id="4" name="Footer Placeholder 3">
            <a:extLst>
              <a:ext uri="{FF2B5EF4-FFF2-40B4-BE49-F238E27FC236}">
                <a16:creationId xmlns:a16="http://schemas.microsoft.com/office/drawing/2014/main" id="{88F0466F-1808-ED4A-836A-C8D93B32AE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9E89E9-1B38-414B-97F6-ABA7F5C792EC}"/>
              </a:ext>
            </a:extLst>
          </p:cNvPr>
          <p:cNvSpPr>
            <a:spLocks noGrp="1"/>
          </p:cNvSpPr>
          <p:nvPr>
            <p:ph type="sldNum" sz="quarter" idx="12"/>
          </p:nvPr>
        </p:nvSpPr>
        <p:spPr/>
        <p:txBody>
          <a:bodyPr/>
          <a:lstStyle/>
          <a:p>
            <a:fld id="{2EAB41F2-2402-8D41-B383-CB6701834553}" type="slidenum">
              <a:rPr lang="en-US" smtClean="0"/>
              <a:t>‹#›</a:t>
            </a:fld>
            <a:endParaRPr lang="en-US"/>
          </a:p>
        </p:txBody>
      </p:sp>
    </p:spTree>
    <p:extLst>
      <p:ext uri="{BB962C8B-B14F-4D97-AF65-F5344CB8AC3E}">
        <p14:creationId xmlns:p14="http://schemas.microsoft.com/office/powerpoint/2010/main" val="304674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01B89-73DF-834E-9CC1-9D6125CD768F}"/>
              </a:ext>
            </a:extLst>
          </p:cNvPr>
          <p:cNvSpPr>
            <a:spLocks noGrp="1"/>
          </p:cNvSpPr>
          <p:nvPr>
            <p:ph type="dt" sz="half" idx="10"/>
          </p:nvPr>
        </p:nvSpPr>
        <p:spPr/>
        <p:txBody>
          <a:bodyPr/>
          <a:lstStyle/>
          <a:p>
            <a:fld id="{F7B9484C-44EC-524E-ACE6-0771C804AA22}" type="datetimeFigureOut">
              <a:rPr lang="en-US" smtClean="0"/>
              <a:t>10/30/19</a:t>
            </a:fld>
            <a:endParaRPr lang="en-US"/>
          </a:p>
        </p:txBody>
      </p:sp>
      <p:sp>
        <p:nvSpPr>
          <p:cNvPr id="3" name="Footer Placeholder 2">
            <a:extLst>
              <a:ext uri="{FF2B5EF4-FFF2-40B4-BE49-F238E27FC236}">
                <a16:creationId xmlns:a16="http://schemas.microsoft.com/office/drawing/2014/main" id="{A40B73C1-FB22-F948-8F95-97DFF02A47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1FB2A1-D7DB-6F4D-9517-88AD61A82A4D}"/>
              </a:ext>
            </a:extLst>
          </p:cNvPr>
          <p:cNvSpPr>
            <a:spLocks noGrp="1"/>
          </p:cNvSpPr>
          <p:nvPr>
            <p:ph type="sldNum" sz="quarter" idx="12"/>
          </p:nvPr>
        </p:nvSpPr>
        <p:spPr/>
        <p:txBody>
          <a:bodyPr/>
          <a:lstStyle/>
          <a:p>
            <a:fld id="{2EAB41F2-2402-8D41-B383-CB6701834553}" type="slidenum">
              <a:rPr lang="en-US" smtClean="0"/>
              <a:t>‹#›</a:t>
            </a:fld>
            <a:endParaRPr lang="en-US"/>
          </a:p>
        </p:txBody>
      </p:sp>
    </p:spTree>
    <p:extLst>
      <p:ext uri="{BB962C8B-B14F-4D97-AF65-F5344CB8AC3E}">
        <p14:creationId xmlns:p14="http://schemas.microsoft.com/office/powerpoint/2010/main" val="336720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FD48-A047-4C4A-BA62-6C98F82D79BE}"/>
              </a:ext>
            </a:extLst>
          </p:cNvPr>
          <p:cNvSpPr>
            <a:spLocks noGrp="1"/>
          </p:cNvSpPr>
          <p:nvPr>
            <p:ph type="title"/>
          </p:nvPr>
        </p:nvSpPr>
        <p:spPr>
          <a:xfrm>
            <a:off x="840318" y="457200"/>
            <a:ext cx="3932767" cy="1600200"/>
          </a:xfrm>
        </p:spPr>
        <p:txBody>
          <a:bodyPr anchor="b"/>
          <a:lstStyle>
            <a:lvl1pPr>
              <a:defRPr sz="4267"/>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C896469-A381-5C4C-9D8E-3DDDFA3A6B37}"/>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56388CC-3D14-1146-BB93-875988E5A11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a:extLst>
              <a:ext uri="{FF2B5EF4-FFF2-40B4-BE49-F238E27FC236}">
                <a16:creationId xmlns:a16="http://schemas.microsoft.com/office/drawing/2014/main" id="{4DCA6DAB-640C-7C40-AD42-16F19672E71D}"/>
              </a:ext>
            </a:extLst>
          </p:cNvPr>
          <p:cNvSpPr>
            <a:spLocks noGrp="1"/>
          </p:cNvSpPr>
          <p:nvPr>
            <p:ph type="dt" sz="half" idx="10"/>
          </p:nvPr>
        </p:nvSpPr>
        <p:spPr/>
        <p:txBody>
          <a:bodyPr/>
          <a:lstStyle/>
          <a:p>
            <a:fld id="{F7B9484C-44EC-524E-ACE6-0771C804AA22}" type="datetimeFigureOut">
              <a:rPr lang="en-US" smtClean="0"/>
              <a:t>10/30/19</a:t>
            </a:fld>
            <a:endParaRPr lang="en-US"/>
          </a:p>
        </p:txBody>
      </p:sp>
      <p:sp>
        <p:nvSpPr>
          <p:cNvPr id="6" name="Footer Placeholder 5">
            <a:extLst>
              <a:ext uri="{FF2B5EF4-FFF2-40B4-BE49-F238E27FC236}">
                <a16:creationId xmlns:a16="http://schemas.microsoft.com/office/drawing/2014/main" id="{D8A3FCB4-7FD1-2D47-A848-DA9F85F46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77BE62-BF1F-A94A-9F19-CF66B7A08BD4}"/>
              </a:ext>
            </a:extLst>
          </p:cNvPr>
          <p:cNvSpPr>
            <a:spLocks noGrp="1"/>
          </p:cNvSpPr>
          <p:nvPr>
            <p:ph type="sldNum" sz="quarter" idx="12"/>
          </p:nvPr>
        </p:nvSpPr>
        <p:spPr/>
        <p:txBody>
          <a:bodyPr/>
          <a:lstStyle/>
          <a:p>
            <a:fld id="{2EAB41F2-2402-8D41-B383-CB6701834553}" type="slidenum">
              <a:rPr lang="en-US" smtClean="0"/>
              <a:t>‹#›</a:t>
            </a:fld>
            <a:endParaRPr lang="en-US"/>
          </a:p>
        </p:txBody>
      </p:sp>
    </p:spTree>
    <p:extLst>
      <p:ext uri="{BB962C8B-B14F-4D97-AF65-F5344CB8AC3E}">
        <p14:creationId xmlns:p14="http://schemas.microsoft.com/office/powerpoint/2010/main" val="2802297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841D9-CEAA-F742-95D0-EA7CCE8DE624}"/>
              </a:ext>
            </a:extLst>
          </p:cNvPr>
          <p:cNvSpPr>
            <a:spLocks noGrp="1"/>
          </p:cNvSpPr>
          <p:nvPr>
            <p:ph type="title"/>
          </p:nvPr>
        </p:nvSpPr>
        <p:spPr>
          <a:xfrm>
            <a:off x="840318" y="457200"/>
            <a:ext cx="3932767" cy="1600200"/>
          </a:xfrm>
        </p:spPr>
        <p:txBody>
          <a:bodyPr anchor="b"/>
          <a:lstStyle>
            <a:lvl1pPr>
              <a:defRPr sz="4267"/>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8DE9902-E938-A24B-8CB5-179B3B930EDA}"/>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a:p>
        </p:txBody>
      </p:sp>
      <p:sp>
        <p:nvSpPr>
          <p:cNvPr id="4" name="Text Placeholder 3">
            <a:extLst>
              <a:ext uri="{FF2B5EF4-FFF2-40B4-BE49-F238E27FC236}">
                <a16:creationId xmlns:a16="http://schemas.microsoft.com/office/drawing/2014/main" id="{1B7ED26F-851B-2C40-9226-66A7E7A81239}"/>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a:extLst>
              <a:ext uri="{FF2B5EF4-FFF2-40B4-BE49-F238E27FC236}">
                <a16:creationId xmlns:a16="http://schemas.microsoft.com/office/drawing/2014/main" id="{049153E8-AD14-5D44-9294-F30BAC83A3DC}"/>
              </a:ext>
            </a:extLst>
          </p:cNvPr>
          <p:cNvSpPr>
            <a:spLocks noGrp="1"/>
          </p:cNvSpPr>
          <p:nvPr>
            <p:ph type="dt" sz="half" idx="10"/>
          </p:nvPr>
        </p:nvSpPr>
        <p:spPr/>
        <p:txBody>
          <a:bodyPr/>
          <a:lstStyle/>
          <a:p>
            <a:fld id="{F7B9484C-44EC-524E-ACE6-0771C804AA22}" type="datetimeFigureOut">
              <a:rPr lang="en-US" smtClean="0"/>
              <a:t>10/30/19</a:t>
            </a:fld>
            <a:endParaRPr lang="en-US"/>
          </a:p>
        </p:txBody>
      </p:sp>
      <p:sp>
        <p:nvSpPr>
          <p:cNvPr id="6" name="Footer Placeholder 5">
            <a:extLst>
              <a:ext uri="{FF2B5EF4-FFF2-40B4-BE49-F238E27FC236}">
                <a16:creationId xmlns:a16="http://schemas.microsoft.com/office/drawing/2014/main" id="{160A9EEC-2D16-F242-96B8-2BE704F873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792140-A522-D142-A43F-B2E60E439963}"/>
              </a:ext>
            </a:extLst>
          </p:cNvPr>
          <p:cNvSpPr>
            <a:spLocks noGrp="1"/>
          </p:cNvSpPr>
          <p:nvPr>
            <p:ph type="sldNum" sz="quarter" idx="12"/>
          </p:nvPr>
        </p:nvSpPr>
        <p:spPr/>
        <p:txBody>
          <a:bodyPr/>
          <a:lstStyle/>
          <a:p>
            <a:fld id="{2EAB41F2-2402-8D41-B383-CB6701834553}" type="slidenum">
              <a:rPr lang="en-US" smtClean="0"/>
              <a:t>‹#›</a:t>
            </a:fld>
            <a:endParaRPr lang="en-US"/>
          </a:p>
        </p:txBody>
      </p:sp>
    </p:spTree>
    <p:extLst>
      <p:ext uri="{BB962C8B-B14F-4D97-AF65-F5344CB8AC3E}">
        <p14:creationId xmlns:p14="http://schemas.microsoft.com/office/powerpoint/2010/main" val="4100666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B64E-BE87-0F4B-A2EF-4DC27E65D93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F491C7-3DD3-C947-B238-6125B1C6928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2AB618-2ADA-E242-BD03-DDE1F5605F28}"/>
              </a:ext>
            </a:extLst>
          </p:cNvPr>
          <p:cNvSpPr>
            <a:spLocks noGrp="1"/>
          </p:cNvSpPr>
          <p:nvPr>
            <p:ph type="dt" sz="half" idx="10"/>
          </p:nvPr>
        </p:nvSpPr>
        <p:spPr/>
        <p:txBody>
          <a:bodyPr/>
          <a:lstStyle/>
          <a:p>
            <a:fld id="{F7B9484C-44EC-524E-ACE6-0771C804AA22}" type="datetimeFigureOut">
              <a:rPr lang="en-US" smtClean="0"/>
              <a:t>10/30/19</a:t>
            </a:fld>
            <a:endParaRPr lang="en-US"/>
          </a:p>
        </p:txBody>
      </p:sp>
      <p:sp>
        <p:nvSpPr>
          <p:cNvPr id="5" name="Footer Placeholder 4">
            <a:extLst>
              <a:ext uri="{FF2B5EF4-FFF2-40B4-BE49-F238E27FC236}">
                <a16:creationId xmlns:a16="http://schemas.microsoft.com/office/drawing/2014/main" id="{0691465E-C69C-0A41-9AE6-37B64490A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7B819-3F30-DC43-A991-28B5A1533644}"/>
              </a:ext>
            </a:extLst>
          </p:cNvPr>
          <p:cNvSpPr>
            <a:spLocks noGrp="1"/>
          </p:cNvSpPr>
          <p:nvPr>
            <p:ph type="sldNum" sz="quarter" idx="12"/>
          </p:nvPr>
        </p:nvSpPr>
        <p:spPr/>
        <p:txBody>
          <a:bodyPr/>
          <a:lstStyle/>
          <a:p>
            <a:fld id="{2EAB41F2-2402-8D41-B383-CB6701834553}" type="slidenum">
              <a:rPr lang="en-US" smtClean="0"/>
              <a:t>‹#›</a:t>
            </a:fld>
            <a:endParaRPr lang="en-US"/>
          </a:p>
        </p:txBody>
      </p:sp>
    </p:spTree>
    <p:extLst>
      <p:ext uri="{BB962C8B-B14F-4D97-AF65-F5344CB8AC3E}">
        <p14:creationId xmlns:p14="http://schemas.microsoft.com/office/powerpoint/2010/main" val="4021800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8DFB47-7D7B-534E-AD17-981EAB2FF22B}"/>
              </a:ext>
            </a:extLst>
          </p:cNvPr>
          <p:cNvSpPr>
            <a:spLocks noGrp="1"/>
          </p:cNvSpPr>
          <p:nvPr>
            <p:ph type="title" orient="vert"/>
          </p:nvPr>
        </p:nvSpPr>
        <p:spPr>
          <a:xfrm>
            <a:off x="8724901" y="366185"/>
            <a:ext cx="2628900" cy="581024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AD9D8ED-9E78-1C4F-9C67-67970ED9895F}"/>
              </a:ext>
            </a:extLst>
          </p:cNvPr>
          <p:cNvSpPr>
            <a:spLocks noGrp="1"/>
          </p:cNvSpPr>
          <p:nvPr>
            <p:ph type="body" orient="vert" idx="1"/>
          </p:nvPr>
        </p:nvSpPr>
        <p:spPr>
          <a:xfrm>
            <a:off x="838201" y="366185"/>
            <a:ext cx="7683500" cy="581024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BF70ACC-53FA-4941-BD54-B289A567A240}"/>
              </a:ext>
            </a:extLst>
          </p:cNvPr>
          <p:cNvSpPr>
            <a:spLocks noGrp="1"/>
          </p:cNvSpPr>
          <p:nvPr>
            <p:ph type="dt" sz="half" idx="10"/>
          </p:nvPr>
        </p:nvSpPr>
        <p:spPr/>
        <p:txBody>
          <a:bodyPr/>
          <a:lstStyle/>
          <a:p>
            <a:fld id="{F7B9484C-44EC-524E-ACE6-0771C804AA22}" type="datetimeFigureOut">
              <a:rPr lang="en-US" smtClean="0"/>
              <a:t>10/30/19</a:t>
            </a:fld>
            <a:endParaRPr lang="en-US"/>
          </a:p>
        </p:txBody>
      </p:sp>
      <p:sp>
        <p:nvSpPr>
          <p:cNvPr id="5" name="Footer Placeholder 4">
            <a:extLst>
              <a:ext uri="{FF2B5EF4-FFF2-40B4-BE49-F238E27FC236}">
                <a16:creationId xmlns:a16="http://schemas.microsoft.com/office/drawing/2014/main" id="{F0D34543-5861-8E43-9B29-ED13CCCD5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8B7668-8F30-9746-9D94-071661007E7E}"/>
              </a:ext>
            </a:extLst>
          </p:cNvPr>
          <p:cNvSpPr>
            <a:spLocks noGrp="1"/>
          </p:cNvSpPr>
          <p:nvPr>
            <p:ph type="sldNum" sz="quarter" idx="12"/>
          </p:nvPr>
        </p:nvSpPr>
        <p:spPr/>
        <p:txBody>
          <a:bodyPr/>
          <a:lstStyle/>
          <a:p>
            <a:fld id="{2EAB41F2-2402-8D41-B383-CB6701834553}" type="slidenum">
              <a:rPr lang="en-US" smtClean="0"/>
              <a:t>‹#›</a:t>
            </a:fld>
            <a:endParaRPr lang="en-US"/>
          </a:p>
        </p:txBody>
      </p:sp>
    </p:spTree>
    <p:extLst>
      <p:ext uri="{BB962C8B-B14F-4D97-AF65-F5344CB8AC3E}">
        <p14:creationId xmlns:p14="http://schemas.microsoft.com/office/powerpoint/2010/main" val="2811217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358057"/>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Collaborator logos">
    <p:spTree>
      <p:nvGrpSpPr>
        <p:cNvPr id="1" name=""/>
        <p:cNvGrpSpPr/>
        <p:nvPr/>
      </p:nvGrpSpPr>
      <p:grpSpPr>
        <a:xfrm>
          <a:off x="0" y="0"/>
          <a:ext cx="0" cy="0"/>
          <a:chOff x="0" y="0"/>
          <a:chExt cx="0" cy="0"/>
        </a:xfrm>
      </p:grpSpPr>
      <p:grpSp>
        <p:nvGrpSpPr>
          <p:cNvPr id="28" name="Group 27"/>
          <p:cNvGrpSpPr/>
          <p:nvPr/>
        </p:nvGrpSpPr>
        <p:grpSpPr>
          <a:xfrm>
            <a:off x="0" y="5499276"/>
            <a:ext cx="12192000" cy="1358725"/>
            <a:chOff x="1" y="4124455"/>
            <a:chExt cx="9144000" cy="1019044"/>
          </a:xfrm>
        </p:grpSpPr>
        <p:sp>
          <p:nvSpPr>
            <p:cNvPr id="29" name="Rectangle 28"/>
            <p:cNvSpPr/>
            <p:nvPr/>
          </p:nvSpPr>
          <p:spPr>
            <a:xfrm>
              <a:off x="1497" y="4455240"/>
              <a:ext cx="9142503" cy="688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dirty="0"/>
            </a:p>
          </p:txBody>
        </p:sp>
        <p:grpSp>
          <p:nvGrpSpPr>
            <p:cNvPr id="30" name="Group 99"/>
            <p:cNvGrpSpPr/>
            <p:nvPr/>
          </p:nvGrpSpPr>
          <p:grpSpPr>
            <a:xfrm>
              <a:off x="1" y="4124455"/>
              <a:ext cx="9144000" cy="745712"/>
              <a:chOff x="1" y="4124455"/>
              <a:chExt cx="9144000" cy="745712"/>
            </a:xfrm>
          </p:grpSpPr>
          <p:grpSp>
            <p:nvGrpSpPr>
              <p:cNvPr id="31" name="Group 98"/>
              <p:cNvGrpSpPr/>
              <p:nvPr/>
            </p:nvGrpSpPr>
            <p:grpSpPr>
              <a:xfrm>
                <a:off x="1" y="4124455"/>
                <a:ext cx="9144000" cy="745712"/>
                <a:chOff x="1" y="4124455"/>
                <a:chExt cx="9159874" cy="745712"/>
              </a:xfrm>
            </p:grpSpPr>
            <p:sp>
              <p:nvSpPr>
                <p:cNvPr id="46"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sz="2400" dirty="0"/>
                </a:p>
              </p:txBody>
            </p:sp>
            <p:sp>
              <p:nvSpPr>
                <p:cNvPr id="47"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sz="2400" dirty="0"/>
                </a:p>
              </p:txBody>
            </p:sp>
            <p:sp>
              <p:nvSpPr>
                <p:cNvPr id="48"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sz="2400" dirty="0"/>
                </a:p>
              </p:txBody>
            </p:sp>
            <p:sp>
              <p:nvSpPr>
                <p:cNvPr id="49"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sz="2400" dirty="0"/>
                </a:p>
              </p:txBody>
            </p:sp>
          </p:grpSp>
          <p:pic>
            <p:nvPicPr>
              <p:cNvPr id="32" name="Picture 78"/>
              <p:cNvPicPr>
                <a:picLocks noChangeAspect="1" noChangeArrowheads="1"/>
              </p:cNvPicPr>
              <p:nvPr/>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33" name="Group 19"/>
              <p:cNvGrpSpPr/>
              <p:nvPr/>
            </p:nvGrpSpPr>
            <p:grpSpPr>
              <a:xfrm>
                <a:off x="359397" y="4355630"/>
                <a:ext cx="612558" cy="71438"/>
                <a:chOff x="3495675" y="5969000"/>
                <a:chExt cx="814388" cy="95250"/>
              </a:xfrm>
              <a:solidFill>
                <a:schemeClr val="accent1"/>
              </a:solidFill>
            </p:grpSpPr>
            <p:sp>
              <p:nvSpPr>
                <p:cNvPr id="34"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5"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6"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37"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2400" dirty="0"/>
                </a:p>
              </p:txBody>
            </p:sp>
            <p:sp>
              <p:nvSpPr>
                <p:cNvPr id="3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2400" dirty="0"/>
                </a:p>
              </p:txBody>
            </p:sp>
            <p:sp>
              <p:nvSpPr>
                <p:cNvPr id="3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2400" dirty="0"/>
                </a:p>
              </p:txBody>
            </p:sp>
            <p:sp>
              <p:nvSpPr>
                <p:cNvPr id="4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2400" dirty="0"/>
                </a:p>
              </p:txBody>
            </p:sp>
            <p:sp>
              <p:nvSpPr>
                <p:cNvPr id="4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2400" dirty="0"/>
                </a:p>
              </p:txBody>
            </p:sp>
            <p:sp>
              <p:nvSpPr>
                <p:cNvPr id="4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2400" dirty="0"/>
                </a:p>
              </p:txBody>
            </p:sp>
            <p:sp>
              <p:nvSpPr>
                <p:cNvPr id="43"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2400" dirty="0"/>
                </a:p>
              </p:txBody>
            </p:sp>
            <p:sp>
              <p:nvSpPr>
                <p:cNvPr id="4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2400" dirty="0"/>
                </a:p>
              </p:txBody>
            </p:sp>
            <p:sp>
              <p:nvSpPr>
                <p:cNvPr id="4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2400" dirty="0"/>
                </a:p>
              </p:txBody>
            </p:sp>
          </p:grpSp>
        </p:grpSp>
      </p:grpSp>
      <p:sp>
        <p:nvSpPr>
          <p:cNvPr id="2" name="Title 1"/>
          <p:cNvSpPr>
            <a:spLocks noGrp="1"/>
          </p:cNvSpPr>
          <p:nvPr>
            <p:ph type="ctrTitle"/>
          </p:nvPr>
        </p:nvSpPr>
        <p:spPr>
          <a:xfrm>
            <a:off x="459253" y="3122613"/>
            <a:ext cx="11289992" cy="1080000"/>
          </a:xfrm>
        </p:spPr>
        <p:txBody>
          <a:bodyPr anchor="b" anchorCtr="0">
            <a:normAutofit/>
          </a:bodyPr>
          <a:lstStyle>
            <a:lvl1pPr algn="l">
              <a:defRPr sz="5867">
                <a:solidFill>
                  <a:schemeClr val="bg1"/>
                </a:solidFill>
              </a:defRPr>
            </a:lvl1pPr>
          </a:lstStyle>
          <a:p>
            <a:r>
              <a:rPr lang="en-GB"/>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933"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AU" dirty="0"/>
          </a:p>
        </p:txBody>
      </p:sp>
      <p:sp>
        <p:nvSpPr>
          <p:cNvPr id="56" name="Text Placeholder 14"/>
          <p:cNvSpPr>
            <a:spLocks noGrp="1"/>
          </p:cNvSpPr>
          <p:nvPr>
            <p:ph type="body" sz="quarter" idx="18" hasCustomPrompt="1"/>
          </p:nvPr>
        </p:nvSpPr>
        <p:spPr>
          <a:xfrm>
            <a:off x="479999" y="5625960"/>
            <a:ext cx="6336000" cy="144000"/>
          </a:xfrm>
        </p:spPr>
        <p:txBody>
          <a:bodyPr anchor="ctr">
            <a:noAutofit/>
          </a:bodyPr>
          <a:lstStyle>
            <a:lvl1pPr marL="287993" marR="0" indent="-287993" algn="l" defTabSz="1219170" rtl="0" eaLnBrk="1" fontAlgn="auto" latinLnBrk="0" hangingPunct="1">
              <a:lnSpc>
                <a:spcPct val="90000"/>
              </a:lnSpc>
              <a:spcBef>
                <a:spcPts val="800"/>
              </a:spcBef>
              <a:spcAft>
                <a:spcPts val="0"/>
              </a:spcAft>
              <a:buClrTx/>
              <a:buSzTx/>
              <a:buFontTx/>
              <a:buNone/>
              <a:tabLst/>
              <a:defRPr sz="1467" b="1" cap="all" baseline="0">
                <a:solidFill>
                  <a:schemeClr val="bg1"/>
                </a:solidFill>
              </a:defRPr>
            </a:lvl1pPr>
            <a:lvl2pPr marL="0" indent="0">
              <a:buFontTx/>
              <a:buNone/>
              <a:defRPr sz="1600">
                <a:solidFill>
                  <a:schemeClr val="bg2"/>
                </a:solidFill>
              </a:defRPr>
            </a:lvl2pPr>
            <a:lvl3pPr marL="0" indent="0">
              <a:buFontTx/>
              <a:buNone/>
              <a:defRPr sz="1600">
                <a:solidFill>
                  <a:schemeClr val="bg2"/>
                </a:solidFill>
              </a:defRPr>
            </a:lvl3pPr>
            <a:lvl4pPr marL="0" indent="0">
              <a:buFontTx/>
              <a:buNone/>
              <a:defRPr sz="1600">
                <a:solidFill>
                  <a:schemeClr val="bg2"/>
                </a:solidFill>
              </a:defRPr>
            </a:lvl4pPr>
            <a:lvl5pPr marL="0" indent="0">
              <a:buFontTx/>
              <a:buNone/>
              <a:defRPr sz="1600">
                <a:solidFill>
                  <a:schemeClr val="bg2"/>
                </a:solidFill>
              </a:defRPr>
            </a:lvl5pPr>
            <a:lvl6pPr marL="0" indent="0">
              <a:buFontTx/>
              <a:buNone/>
              <a:defRPr sz="1600">
                <a:solidFill>
                  <a:schemeClr val="bg2"/>
                </a:solidFill>
              </a:defRPr>
            </a:lvl6pPr>
            <a:lvl7pPr marL="0" indent="0">
              <a:buFontTx/>
              <a:buNone/>
              <a:defRPr sz="1600">
                <a:solidFill>
                  <a:schemeClr val="bg2"/>
                </a:solidFill>
              </a:defRPr>
            </a:lvl7pPr>
            <a:lvl8pPr marL="0" indent="0">
              <a:buFontTx/>
              <a:buNone/>
              <a:defRPr sz="1600">
                <a:solidFill>
                  <a:schemeClr val="bg2"/>
                </a:solidFill>
              </a:defRPr>
            </a:lvl8pPr>
            <a:lvl9pPr marL="0" indent="0">
              <a:buFontTx/>
              <a:buNone/>
              <a:defRPr sz="1600">
                <a:solidFill>
                  <a:schemeClr val="bg2"/>
                </a:solidFill>
              </a:defRPr>
            </a:lvl9pPr>
          </a:lstStyle>
          <a:p>
            <a:r>
              <a:rPr lang="en-AU" dirty="0"/>
              <a:t>Click to Add Business Unit</a:t>
            </a:r>
          </a:p>
        </p:txBody>
      </p:sp>
    </p:spTree>
    <p:extLst>
      <p:ext uri="{BB962C8B-B14F-4D97-AF65-F5344CB8AC3E}">
        <p14:creationId xmlns:p14="http://schemas.microsoft.com/office/powerpoint/2010/main" val="3050249219"/>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lternative Title Slide + Collaborator logos">
    <p:spTree>
      <p:nvGrpSpPr>
        <p:cNvPr id="1" name=""/>
        <p:cNvGrpSpPr/>
        <p:nvPr/>
      </p:nvGrpSpPr>
      <p:grpSpPr>
        <a:xfrm>
          <a:off x="0" y="0"/>
          <a:ext cx="0" cy="0"/>
          <a:chOff x="0" y="0"/>
          <a:chExt cx="0" cy="0"/>
        </a:xfrm>
      </p:grpSpPr>
      <p:grpSp>
        <p:nvGrpSpPr>
          <p:cNvPr id="63" name="Group 62"/>
          <p:cNvGrpSpPr/>
          <p:nvPr/>
        </p:nvGrpSpPr>
        <p:grpSpPr>
          <a:xfrm>
            <a:off x="17" y="-1585"/>
            <a:ext cx="12192001" cy="6859585"/>
            <a:chOff x="0" y="-1190"/>
            <a:chExt cx="9144001" cy="5144689"/>
          </a:xfrm>
        </p:grpSpPr>
        <p:grpSp>
          <p:nvGrpSpPr>
            <p:cNvPr id="64" name="Group 74"/>
            <p:cNvGrpSpPr/>
            <p:nvPr/>
          </p:nvGrpSpPr>
          <p:grpSpPr>
            <a:xfrm>
              <a:off x="1" y="4124455"/>
              <a:ext cx="9144000" cy="1019044"/>
              <a:chOff x="1" y="4124455"/>
              <a:chExt cx="9144000" cy="1019044"/>
            </a:xfrm>
          </p:grpSpPr>
          <p:sp>
            <p:nvSpPr>
              <p:cNvPr id="79" name="Rectangle 78"/>
              <p:cNvSpPr/>
              <p:nvPr/>
            </p:nvSpPr>
            <p:spPr>
              <a:xfrm>
                <a:off x="1497" y="4455240"/>
                <a:ext cx="9142503" cy="6882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2400" dirty="0"/>
              </a:p>
            </p:txBody>
          </p:sp>
          <p:grpSp>
            <p:nvGrpSpPr>
              <p:cNvPr id="80" name="Group 99"/>
              <p:cNvGrpSpPr/>
              <p:nvPr/>
            </p:nvGrpSpPr>
            <p:grpSpPr>
              <a:xfrm>
                <a:off x="1" y="4124455"/>
                <a:ext cx="9144000" cy="745712"/>
                <a:chOff x="1" y="4124455"/>
                <a:chExt cx="9144000" cy="745712"/>
              </a:xfrm>
            </p:grpSpPr>
            <p:grpSp>
              <p:nvGrpSpPr>
                <p:cNvPr id="81" name="Group 98"/>
                <p:cNvGrpSpPr/>
                <p:nvPr/>
              </p:nvGrpSpPr>
              <p:grpSpPr>
                <a:xfrm>
                  <a:off x="1" y="4124455"/>
                  <a:ext cx="9144000" cy="745712"/>
                  <a:chOff x="1" y="4124455"/>
                  <a:chExt cx="9159874" cy="745712"/>
                </a:xfrm>
              </p:grpSpPr>
              <p:sp>
                <p:nvSpPr>
                  <p:cNvPr id="96" name="Freeform 42"/>
                  <p:cNvSpPr>
                    <a:spLocks noEditPoints="1"/>
                  </p:cNvSpPr>
                  <p:nvPr/>
                </p:nvSpPr>
                <p:spPr bwMode="auto">
                  <a:xfrm>
                    <a:off x="1" y="4171566"/>
                    <a:ext cx="9159873" cy="698601"/>
                  </a:xfrm>
                  <a:custGeom>
                    <a:avLst/>
                    <a:gdLst/>
                    <a:ahLst/>
                    <a:cxnLst>
                      <a:cxn ang="0">
                        <a:pos x="2415" y="88"/>
                      </a:cxn>
                      <a:cxn ang="0">
                        <a:pos x="0" y="88"/>
                      </a:cxn>
                      <a:cxn ang="0">
                        <a:pos x="0" y="102"/>
                      </a:cxn>
                      <a:cxn ang="0">
                        <a:pos x="2202" y="102"/>
                      </a:cxn>
                      <a:cxn ang="0">
                        <a:pos x="2415" y="88"/>
                      </a:cxn>
                      <a:cxn ang="0">
                        <a:pos x="2415" y="88"/>
                      </a:cxn>
                      <a:cxn ang="0">
                        <a:pos x="2415" y="88"/>
                      </a:cxn>
                      <a:cxn ang="0">
                        <a:pos x="2415" y="88"/>
                      </a:cxn>
                      <a:cxn ang="0">
                        <a:pos x="2881" y="0"/>
                      </a:cxn>
                      <a:cxn ang="0">
                        <a:pos x="2855" y="0"/>
                      </a:cxn>
                      <a:cxn ang="0">
                        <a:pos x="2855" y="88"/>
                      </a:cxn>
                      <a:cxn ang="0">
                        <a:pos x="2415" y="88"/>
                      </a:cxn>
                      <a:cxn ang="0">
                        <a:pos x="2415" y="88"/>
                      </a:cxn>
                      <a:cxn ang="0">
                        <a:pos x="2768" y="220"/>
                      </a:cxn>
                      <a:cxn ang="0">
                        <a:pos x="2881" y="220"/>
                      </a:cxn>
                      <a:cxn ang="0">
                        <a:pos x="2881" y="0"/>
                      </a:cxn>
                    </a:cxnLst>
                    <a:rect l="0" t="0" r="r" b="b"/>
                    <a:pathLst>
                      <a:path w="2881" h="220">
                        <a:moveTo>
                          <a:pt x="2415" y="88"/>
                        </a:moveTo>
                        <a:cubicBezTo>
                          <a:pt x="0" y="88"/>
                          <a:pt x="0" y="88"/>
                          <a:pt x="0" y="88"/>
                        </a:cubicBezTo>
                        <a:cubicBezTo>
                          <a:pt x="0" y="102"/>
                          <a:pt x="0" y="102"/>
                          <a:pt x="0" y="102"/>
                        </a:cubicBezTo>
                        <a:cubicBezTo>
                          <a:pt x="2202" y="102"/>
                          <a:pt x="2202" y="102"/>
                          <a:pt x="2202" y="102"/>
                        </a:cubicBezTo>
                        <a:cubicBezTo>
                          <a:pt x="2341" y="102"/>
                          <a:pt x="2386" y="99"/>
                          <a:pt x="2415" y="88"/>
                        </a:cubicBezTo>
                        <a:cubicBezTo>
                          <a:pt x="2415" y="88"/>
                          <a:pt x="2415" y="88"/>
                          <a:pt x="2415" y="88"/>
                        </a:cubicBezTo>
                        <a:cubicBezTo>
                          <a:pt x="2415" y="88"/>
                          <a:pt x="2415" y="88"/>
                          <a:pt x="2415" y="88"/>
                        </a:cubicBezTo>
                        <a:cubicBezTo>
                          <a:pt x="2415" y="88"/>
                          <a:pt x="2415" y="88"/>
                          <a:pt x="2415" y="88"/>
                        </a:cubicBezTo>
                        <a:moveTo>
                          <a:pt x="2881" y="0"/>
                        </a:moveTo>
                        <a:cubicBezTo>
                          <a:pt x="2855" y="0"/>
                          <a:pt x="2855" y="0"/>
                          <a:pt x="2855" y="0"/>
                        </a:cubicBezTo>
                        <a:cubicBezTo>
                          <a:pt x="2855" y="88"/>
                          <a:pt x="2855" y="88"/>
                          <a:pt x="2855" y="88"/>
                        </a:cubicBezTo>
                        <a:cubicBezTo>
                          <a:pt x="2415" y="88"/>
                          <a:pt x="2415" y="88"/>
                          <a:pt x="2415" y="88"/>
                        </a:cubicBezTo>
                        <a:cubicBezTo>
                          <a:pt x="2415" y="88"/>
                          <a:pt x="2415" y="88"/>
                          <a:pt x="2415" y="88"/>
                        </a:cubicBezTo>
                        <a:cubicBezTo>
                          <a:pt x="2489" y="148"/>
                          <a:pt x="2587" y="220"/>
                          <a:pt x="2768" y="220"/>
                        </a:cubicBezTo>
                        <a:cubicBezTo>
                          <a:pt x="2812" y="220"/>
                          <a:pt x="2881" y="220"/>
                          <a:pt x="2881" y="220"/>
                        </a:cubicBezTo>
                        <a:cubicBezTo>
                          <a:pt x="2881" y="0"/>
                          <a:pt x="2881" y="0"/>
                          <a:pt x="2881" y="0"/>
                        </a:cubicBezTo>
                      </a:path>
                    </a:pathLst>
                  </a:custGeom>
                  <a:solidFill>
                    <a:srgbClr val="BFBFBF"/>
                  </a:solidFill>
                  <a:ln w="9525">
                    <a:noFill/>
                    <a:round/>
                    <a:headEnd/>
                    <a:tailEnd/>
                  </a:ln>
                </p:spPr>
                <p:txBody>
                  <a:bodyPr/>
                  <a:lstStyle/>
                  <a:p>
                    <a:endParaRPr lang="en-AU" sz="2400" dirty="0"/>
                  </a:p>
                </p:txBody>
              </p:sp>
              <p:sp>
                <p:nvSpPr>
                  <p:cNvPr id="97" name="Freeform 43"/>
                  <p:cNvSpPr>
                    <a:spLocks noEditPoints="1"/>
                  </p:cNvSpPr>
                  <p:nvPr/>
                </p:nvSpPr>
                <p:spPr bwMode="auto">
                  <a:xfrm>
                    <a:off x="1" y="4124455"/>
                    <a:ext cx="9077765" cy="327091"/>
                  </a:xfrm>
                  <a:custGeom>
                    <a:avLst/>
                    <a:gdLst/>
                    <a:ahLst/>
                    <a:cxnLst>
                      <a:cxn ang="0">
                        <a:pos x="2855" y="15"/>
                      </a:cxn>
                      <a:cxn ang="0">
                        <a:pos x="2773" y="15"/>
                      </a:cxn>
                      <a:cxn ang="0">
                        <a:pos x="2415" y="103"/>
                      </a:cxn>
                      <a:cxn ang="0">
                        <a:pos x="2855" y="103"/>
                      </a:cxn>
                      <a:cxn ang="0">
                        <a:pos x="2855" y="15"/>
                      </a:cxn>
                      <a:cxn ang="0">
                        <a:pos x="2075" y="0"/>
                      </a:cxn>
                      <a:cxn ang="0">
                        <a:pos x="0" y="0"/>
                      </a:cxn>
                      <a:cxn ang="0">
                        <a:pos x="0" y="103"/>
                      </a:cxn>
                      <a:cxn ang="0">
                        <a:pos x="2415" y="103"/>
                      </a:cxn>
                      <a:cxn ang="0">
                        <a:pos x="2075" y="0"/>
                      </a:cxn>
                    </a:cxnLst>
                    <a:rect l="0" t="0" r="r" b="b"/>
                    <a:pathLst>
                      <a:path w="2855" h="103">
                        <a:moveTo>
                          <a:pt x="2855" y="15"/>
                        </a:moveTo>
                        <a:cubicBezTo>
                          <a:pt x="2773" y="15"/>
                          <a:pt x="2773" y="15"/>
                          <a:pt x="2773" y="15"/>
                        </a:cubicBezTo>
                        <a:cubicBezTo>
                          <a:pt x="2555" y="15"/>
                          <a:pt x="2475" y="80"/>
                          <a:pt x="2415" y="103"/>
                        </a:cubicBezTo>
                        <a:cubicBezTo>
                          <a:pt x="2855" y="103"/>
                          <a:pt x="2855" y="103"/>
                          <a:pt x="2855" y="103"/>
                        </a:cubicBezTo>
                        <a:cubicBezTo>
                          <a:pt x="2855" y="15"/>
                          <a:pt x="2855" y="15"/>
                          <a:pt x="2855" y="15"/>
                        </a:cubicBezTo>
                        <a:moveTo>
                          <a:pt x="2075" y="0"/>
                        </a:moveTo>
                        <a:cubicBezTo>
                          <a:pt x="0" y="0"/>
                          <a:pt x="0" y="0"/>
                          <a:pt x="0" y="0"/>
                        </a:cubicBezTo>
                        <a:cubicBezTo>
                          <a:pt x="0" y="103"/>
                          <a:pt x="0" y="103"/>
                          <a:pt x="0" y="103"/>
                        </a:cubicBezTo>
                        <a:cubicBezTo>
                          <a:pt x="2415" y="103"/>
                          <a:pt x="2415" y="103"/>
                          <a:pt x="2415" y="103"/>
                        </a:cubicBezTo>
                        <a:cubicBezTo>
                          <a:pt x="2342" y="43"/>
                          <a:pt x="2220" y="0"/>
                          <a:pt x="2075" y="0"/>
                        </a:cubicBezTo>
                      </a:path>
                    </a:pathLst>
                  </a:custGeom>
                  <a:solidFill>
                    <a:schemeClr val="accent1">
                      <a:lumMod val="75000"/>
                    </a:schemeClr>
                  </a:solidFill>
                  <a:ln w="9525">
                    <a:noFill/>
                    <a:round/>
                    <a:headEnd/>
                    <a:tailEnd/>
                  </a:ln>
                </p:spPr>
                <p:txBody>
                  <a:bodyPr/>
                  <a:lstStyle/>
                  <a:p>
                    <a:endParaRPr lang="en-AU" sz="2400" dirty="0"/>
                  </a:p>
                </p:txBody>
              </p:sp>
              <p:sp>
                <p:nvSpPr>
                  <p:cNvPr id="98" name="Freeform 44"/>
                  <p:cNvSpPr>
                    <a:spLocks/>
                  </p:cNvSpPr>
                  <p:nvPr/>
                </p:nvSpPr>
                <p:spPr bwMode="auto">
                  <a:xfrm>
                    <a:off x="1" y="4171566"/>
                    <a:ext cx="7677872" cy="324399"/>
                  </a:xfrm>
                  <a:custGeom>
                    <a:avLst/>
                    <a:gdLst/>
                    <a:ahLst/>
                    <a:cxnLst>
                      <a:cxn ang="0">
                        <a:pos x="2415" y="88"/>
                      </a:cxn>
                      <a:cxn ang="0">
                        <a:pos x="2075" y="0"/>
                      </a:cxn>
                      <a:cxn ang="0">
                        <a:pos x="0" y="0"/>
                      </a:cxn>
                      <a:cxn ang="0">
                        <a:pos x="0" y="102"/>
                      </a:cxn>
                      <a:cxn ang="0">
                        <a:pos x="2202" y="102"/>
                      </a:cxn>
                      <a:cxn ang="0">
                        <a:pos x="2415" y="88"/>
                      </a:cxn>
                    </a:cxnLst>
                    <a:rect l="0" t="0" r="r" b="b"/>
                    <a:pathLst>
                      <a:path w="2415" h="102">
                        <a:moveTo>
                          <a:pt x="2415" y="88"/>
                        </a:moveTo>
                        <a:cubicBezTo>
                          <a:pt x="2333" y="41"/>
                          <a:pt x="2220" y="0"/>
                          <a:pt x="2075" y="0"/>
                        </a:cubicBezTo>
                        <a:cubicBezTo>
                          <a:pt x="0" y="0"/>
                          <a:pt x="0" y="0"/>
                          <a:pt x="0" y="0"/>
                        </a:cubicBezTo>
                        <a:cubicBezTo>
                          <a:pt x="0" y="102"/>
                          <a:pt x="0" y="102"/>
                          <a:pt x="0" y="102"/>
                        </a:cubicBezTo>
                        <a:cubicBezTo>
                          <a:pt x="2202" y="102"/>
                          <a:pt x="2202" y="102"/>
                          <a:pt x="2202" y="102"/>
                        </a:cubicBezTo>
                        <a:cubicBezTo>
                          <a:pt x="2341" y="102"/>
                          <a:pt x="2386" y="99"/>
                          <a:pt x="2415" y="88"/>
                        </a:cubicBezTo>
                      </a:path>
                    </a:pathLst>
                  </a:custGeom>
                  <a:solidFill>
                    <a:schemeClr val="accent2"/>
                  </a:solidFill>
                  <a:ln w="9525">
                    <a:noFill/>
                    <a:round/>
                    <a:headEnd/>
                    <a:tailEnd/>
                  </a:ln>
                </p:spPr>
                <p:txBody>
                  <a:bodyPr/>
                  <a:lstStyle/>
                  <a:p>
                    <a:endParaRPr lang="en-AU" sz="2400" dirty="0"/>
                  </a:p>
                </p:txBody>
              </p:sp>
              <p:sp>
                <p:nvSpPr>
                  <p:cNvPr id="99" name="Freeform 45"/>
                  <p:cNvSpPr>
                    <a:spLocks/>
                  </p:cNvSpPr>
                  <p:nvPr/>
                </p:nvSpPr>
                <p:spPr bwMode="auto">
                  <a:xfrm>
                    <a:off x="7677873" y="4171566"/>
                    <a:ext cx="1482002" cy="648796"/>
                  </a:xfrm>
                  <a:custGeom>
                    <a:avLst/>
                    <a:gdLst/>
                    <a:ahLst/>
                    <a:cxnLst>
                      <a:cxn ang="0">
                        <a:pos x="358" y="0"/>
                      </a:cxn>
                      <a:cxn ang="0">
                        <a:pos x="0" y="88"/>
                      </a:cxn>
                      <a:cxn ang="0">
                        <a:pos x="353" y="204"/>
                      </a:cxn>
                      <a:cxn ang="0">
                        <a:pos x="466" y="204"/>
                      </a:cxn>
                      <a:cxn ang="0">
                        <a:pos x="466" y="0"/>
                      </a:cxn>
                      <a:cxn ang="0">
                        <a:pos x="358" y="0"/>
                      </a:cxn>
                    </a:cxnLst>
                    <a:rect l="0" t="0" r="r" b="b"/>
                    <a:pathLst>
                      <a:path w="466" h="204">
                        <a:moveTo>
                          <a:pt x="358" y="0"/>
                        </a:moveTo>
                        <a:cubicBezTo>
                          <a:pt x="140" y="0"/>
                          <a:pt x="60" y="65"/>
                          <a:pt x="0" y="88"/>
                        </a:cubicBezTo>
                        <a:cubicBezTo>
                          <a:pt x="96" y="142"/>
                          <a:pt x="172" y="204"/>
                          <a:pt x="353" y="204"/>
                        </a:cubicBezTo>
                        <a:cubicBezTo>
                          <a:pt x="397" y="204"/>
                          <a:pt x="466" y="204"/>
                          <a:pt x="466" y="204"/>
                        </a:cubicBezTo>
                        <a:cubicBezTo>
                          <a:pt x="466" y="0"/>
                          <a:pt x="466" y="0"/>
                          <a:pt x="466" y="0"/>
                        </a:cubicBezTo>
                        <a:lnTo>
                          <a:pt x="358" y="0"/>
                        </a:lnTo>
                        <a:close/>
                      </a:path>
                    </a:pathLst>
                  </a:custGeom>
                  <a:solidFill>
                    <a:srgbClr val="FFFFFF"/>
                  </a:solidFill>
                  <a:ln w="9525">
                    <a:noFill/>
                    <a:round/>
                    <a:headEnd/>
                    <a:tailEnd/>
                  </a:ln>
                </p:spPr>
                <p:txBody>
                  <a:bodyPr/>
                  <a:lstStyle/>
                  <a:p>
                    <a:endParaRPr lang="en-AU" sz="2400" dirty="0"/>
                  </a:p>
                </p:txBody>
              </p:sp>
            </p:grpSp>
            <p:pic>
              <p:nvPicPr>
                <p:cNvPr id="82" name="Picture 78"/>
                <p:cNvPicPr>
                  <a:picLocks noChangeAspect="1" noChangeArrowheads="1"/>
                </p:cNvPicPr>
                <p:nvPr/>
              </p:nvPicPr>
              <p:blipFill>
                <a:blip r:embed="rId2" cstate="print"/>
                <a:srcRect/>
                <a:stretch>
                  <a:fillRect/>
                </a:stretch>
              </p:blipFill>
              <p:spPr bwMode="auto">
                <a:xfrm>
                  <a:off x="8301816" y="4256808"/>
                  <a:ext cx="489038" cy="489038"/>
                </a:xfrm>
                <a:prstGeom prst="rect">
                  <a:avLst/>
                </a:prstGeom>
                <a:noFill/>
                <a:ln w="9525">
                  <a:noFill/>
                  <a:miter lim="800000"/>
                  <a:headEnd/>
                  <a:tailEnd/>
                </a:ln>
              </p:spPr>
            </p:pic>
            <p:grpSp>
              <p:nvGrpSpPr>
                <p:cNvPr id="83" name="Group 19"/>
                <p:cNvGrpSpPr/>
                <p:nvPr/>
              </p:nvGrpSpPr>
              <p:grpSpPr>
                <a:xfrm>
                  <a:off x="359397" y="4355630"/>
                  <a:ext cx="612558" cy="71438"/>
                  <a:chOff x="3495675" y="5969000"/>
                  <a:chExt cx="814388" cy="95250"/>
                </a:xfrm>
                <a:solidFill>
                  <a:schemeClr val="accent1"/>
                </a:solidFill>
              </p:grpSpPr>
              <p:sp>
                <p:nvSpPr>
                  <p:cNvPr id="84"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85"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86"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2400" dirty="0"/>
                  </a:p>
                </p:txBody>
              </p:sp>
              <p:sp>
                <p:nvSpPr>
                  <p:cNvPr id="87"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2400" dirty="0"/>
                  </a:p>
                </p:txBody>
              </p:sp>
              <p:sp>
                <p:nvSpPr>
                  <p:cNvPr id="88"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2400" dirty="0"/>
                  </a:p>
                </p:txBody>
              </p:sp>
              <p:sp>
                <p:nvSpPr>
                  <p:cNvPr id="89"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2400" dirty="0"/>
                  </a:p>
                </p:txBody>
              </p:sp>
              <p:sp>
                <p:nvSpPr>
                  <p:cNvPr id="90"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2400" dirty="0"/>
                  </a:p>
                </p:txBody>
              </p:sp>
              <p:sp>
                <p:nvSpPr>
                  <p:cNvPr id="91"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2400" dirty="0"/>
                  </a:p>
                </p:txBody>
              </p:sp>
              <p:sp>
                <p:nvSpPr>
                  <p:cNvPr id="92"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2400" dirty="0"/>
                  </a:p>
                </p:txBody>
              </p:sp>
              <p:sp>
                <p:nvSpPr>
                  <p:cNvPr id="93"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2400" dirty="0"/>
                  </a:p>
                </p:txBody>
              </p:sp>
              <p:sp>
                <p:nvSpPr>
                  <p:cNvPr id="94"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2400" dirty="0"/>
                  </a:p>
                </p:txBody>
              </p:sp>
              <p:sp>
                <p:nvSpPr>
                  <p:cNvPr id="95"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2400" dirty="0"/>
                  </a:p>
                </p:txBody>
              </p:sp>
            </p:grpSp>
          </p:grpSp>
        </p:grpSp>
        <p:grpSp>
          <p:nvGrpSpPr>
            <p:cNvPr id="65" name="Group 64"/>
            <p:cNvGrpSpPr>
              <a:grpSpLocks noChangeAspect="1"/>
            </p:cNvGrpSpPr>
            <p:nvPr/>
          </p:nvGrpSpPr>
          <p:grpSpPr bwMode="auto">
            <a:xfrm>
              <a:off x="0" y="-1190"/>
              <a:ext cx="9144000" cy="2486026"/>
              <a:chOff x="0" y="-1475"/>
              <a:chExt cx="5760" cy="1566"/>
            </a:xfrm>
          </p:grpSpPr>
          <p:sp>
            <p:nvSpPr>
              <p:cNvPr id="66" name="AutoShape 2"/>
              <p:cNvSpPr>
                <a:spLocks noChangeAspect="1" noChangeArrowheads="1" noTextEdit="1"/>
              </p:cNvSpPr>
              <p:nvPr/>
            </p:nvSpPr>
            <p:spPr bwMode="auto">
              <a:xfrm>
                <a:off x="0" y="-1475"/>
                <a:ext cx="5760" cy="1566"/>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67" name="Freeform 4"/>
              <p:cNvSpPr>
                <a:spLocks/>
              </p:cNvSpPr>
              <p:nvPr/>
            </p:nvSpPr>
            <p:spPr bwMode="auto">
              <a:xfrm>
                <a:off x="0" y="-55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68" name="Freeform 5"/>
              <p:cNvSpPr>
                <a:spLocks/>
              </p:cNvSpPr>
              <p:nvPr/>
            </p:nvSpPr>
            <p:spPr bwMode="auto">
              <a:xfrm>
                <a:off x="0" y="-32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1"/>
                      <a:pt x="858" y="113"/>
                      <a:pt x="619" y="113"/>
                    </a:cubicBezTo>
                    <a:cubicBezTo>
                      <a:pt x="0" y="113"/>
                      <a:pt x="0" y="113"/>
                      <a:pt x="0" y="113"/>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69" name="Freeform 6"/>
              <p:cNvSpPr>
                <a:spLocks/>
              </p:cNvSpPr>
              <p:nvPr/>
            </p:nvSpPr>
            <p:spPr bwMode="auto">
              <a:xfrm>
                <a:off x="0" y="-70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0" name="Freeform 7"/>
              <p:cNvSpPr>
                <a:spLocks/>
              </p:cNvSpPr>
              <p:nvPr/>
            </p:nvSpPr>
            <p:spPr bwMode="auto">
              <a:xfrm>
                <a:off x="0" y="-47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1"/>
                      <a:pt x="858" y="113"/>
                      <a:pt x="619" y="113"/>
                    </a:cubicBezTo>
                    <a:cubicBezTo>
                      <a:pt x="0" y="113"/>
                      <a:pt x="0" y="113"/>
                      <a:pt x="0" y="113"/>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1" name="Freeform 8"/>
              <p:cNvSpPr>
                <a:spLocks/>
              </p:cNvSpPr>
              <p:nvPr/>
            </p:nvSpPr>
            <p:spPr bwMode="auto">
              <a:xfrm>
                <a:off x="0" y="-851"/>
                <a:ext cx="5760" cy="450"/>
              </a:xfrm>
              <a:custGeom>
                <a:avLst/>
                <a:gdLst/>
                <a:ahLst/>
                <a:cxnLst>
                  <a:cxn ang="0">
                    <a:pos x="0" y="0"/>
                  </a:cxn>
                  <a:cxn ang="0">
                    <a:pos x="624" y="0"/>
                  </a:cxn>
                  <a:cxn ang="0">
                    <a:pos x="1012" y="128"/>
                  </a:cxn>
                  <a:cxn ang="0">
                    <a:pos x="1387" y="225"/>
                  </a:cxn>
                  <a:cxn ang="0">
                    <a:pos x="2880" y="225"/>
                  </a:cxn>
                </a:cxnLst>
                <a:rect l="0" t="0" r="r" b="b"/>
                <a:pathLst>
                  <a:path w="2880" h="225">
                    <a:moveTo>
                      <a:pt x="0" y="0"/>
                    </a:moveTo>
                    <a:cubicBezTo>
                      <a:pt x="0" y="0"/>
                      <a:pt x="575" y="0"/>
                      <a:pt x="624" y="0"/>
                    </a:cubicBezTo>
                    <a:cubicBezTo>
                      <a:pt x="823" y="0"/>
                      <a:pt x="906" y="68"/>
                      <a:pt x="1012" y="128"/>
                    </a:cubicBezTo>
                    <a:cubicBezTo>
                      <a:pt x="1103" y="180"/>
                      <a:pt x="1227" y="225"/>
                      <a:pt x="1387" y="225"/>
                    </a:cubicBezTo>
                    <a:cubicBezTo>
                      <a:pt x="2880" y="225"/>
                      <a:pt x="2880" y="225"/>
                      <a:pt x="2880" y="225"/>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2" name="Freeform 9"/>
              <p:cNvSpPr>
                <a:spLocks/>
              </p:cNvSpPr>
              <p:nvPr/>
            </p:nvSpPr>
            <p:spPr bwMode="auto">
              <a:xfrm>
                <a:off x="0" y="-627"/>
                <a:ext cx="5760" cy="226"/>
              </a:xfrm>
              <a:custGeom>
                <a:avLst/>
                <a:gdLst/>
                <a:ahLst/>
                <a:cxnLst>
                  <a:cxn ang="0">
                    <a:pos x="2880" y="0"/>
                  </a:cxn>
                  <a:cxn ang="0">
                    <a:pos x="1246" y="0"/>
                  </a:cxn>
                  <a:cxn ang="0">
                    <a:pos x="1012" y="16"/>
                  </a:cxn>
                  <a:cxn ang="0">
                    <a:pos x="619" y="113"/>
                  </a:cxn>
                  <a:cxn ang="0">
                    <a:pos x="0" y="113"/>
                  </a:cxn>
                </a:cxnLst>
                <a:rect l="0" t="0" r="r" b="b"/>
                <a:pathLst>
                  <a:path w="2880" h="113">
                    <a:moveTo>
                      <a:pt x="2880" y="0"/>
                    </a:moveTo>
                    <a:cubicBezTo>
                      <a:pt x="1246" y="0"/>
                      <a:pt x="1246" y="0"/>
                      <a:pt x="1246" y="0"/>
                    </a:cubicBezTo>
                    <a:cubicBezTo>
                      <a:pt x="1094" y="0"/>
                      <a:pt x="1044" y="4"/>
                      <a:pt x="1012" y="16"/>
                    </a:cubicBezTo>
                    <a:cubicBezTo>
                      <a:pt x="946" y="42"/>
                      <a:pt x="858" y="113"/>
                      <a:pt x="619" y="113"/>
                    </a:cubicBezTo>
                    <a:cubicBezTo>
                      <a:pt x="0" y="113"/>
                      <a:pt x="0" y="113"/>
                      <a:pt x="0" y="113"/>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3" name="Freeform 10"/>
              <p:cNvSpPr>
                <a:spLocks/>
              </p:cNvSpPr>
              <p:nvPr/>
            </p:nvSpPr>
            <p:spPr bwMode="auto">
              <a:xfrm>
                <a:off x="0" y="-131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4" name="Freeform 11"/>
              <p:cNvSpPr>
                <a:spLocks/>
              </p:cNvSpPr>
              <p:nvPr/>
            </p:nvSpPr>
            <p:spPr bwMode="auto">
              <a:xfrm>
                <a:off x="0" y="-131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5" name="Freeform 12"/>
              <p:cNvSpPr>
                <a:spLocks/>
              </p:cNvSpPr>
              <p:nvPr/>
            </p:nvSpPr>
            <p:spPr bwMode="auto">
              <a:xfrm>
                <a:off x="0" y="-116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6" name="Freeform 13"/>
              <p:cNvSpPr>
                <a:spLocks/>
              </p:cNvSpPr>
              <p:nvPr/>
            </p:nvSpPr>
            <p:spPr bwMode="auto">
              <a:xfrm>
                <a:off x="0" y="-116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7" name="Freeform 14"/>
              <p:cNvSpPr>
                <a:spLocks/>
              </p:cNvSpPr>
              <p:nvPr/>
            </p:nvSpPr>
            <p:spPr bwMode="auto">
              <a:xfrm>
                <a:off x="0" y="-1011"/>
                <a:ext cx="5760" cy="450"/>
              </a:xfrm>
              <a:custGeom>
                <a:avLst/>
                <a:gdLst/>
                <a:ahLst/>
                <a:cxnLst>
                  <a:cxn ang="0">
                    <a:pos x="2880" y="225"/>
                  </a:cxn>
                  <a:cxn ang="0">
                    <a:pos x="2222" y="225"/>
                  </a:cxn>
                  <a:cxn ang="0">
                    <a:pos x="1833" y="96"/>
                  </a:cxn>
                  <a:cxn ang="0">
                    <a:pos x="1458" y="0"/>
                  </a:cxn>
                  <a:cxn ang="0">
                    <a:pos x="0" y="0"/>
                  </a:cxn>
                </a:cxnLst>
                <a:rect l="0" t="0" r="r" b="b"/>
                <a:pathLst>
                  <a:path w="2880" h="225">
                    <a:moveTo>
                      <a:pt x="2880" y="225"/>
                    </a:moveTo>
                    <a:cubicBezTo>
                      <a:pt x="2880" y="225"/>
                      <a:pt x="2270" y="225"/>
                      <a:pt x="2222" y="225"/>
                    </a:cubicBezTo>
                    <a:cubicBezTo>
                      <a:pt x="2022" y="225"/>
                      <a:pt x="1939" y="157"/>
                      <a:pt x="1833" y="96"/>
                    </a:cubicBezTo>
                    <a:cubicBezTo>
                      <a:pt x="1743" y="45"/>
                      <a:pt x="1618" y="0"/>
                      <a:pt x="1458" y="0"/>
                    </a:cubicBezTo>
                    <a:cubicBezTo>
                      <a:pt x="0" y="0"/>
                      <a:pt x="0" y="0"/>
                      <a:pt x="0" y="0"/>
                    </a:cubicBezTo>
                  </a:path>
                </a:pathLst>
              </a:custGeom>
              <a:noFill/>
              <a:ln w="19050"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78" name="Freeform 15"/>
              <p:cNvSpPr>
                <a:spLocks/>
              </p:cNvSpPr>
              <p:nvPr/>
            </p:nvSpPr>
            <p:spPr bwMode="auto">
              <a:xfrm>
                <a:off x="0" y="-1011"/>
                <a:ext cx="5760" cy="224"/>
              </a:xfrm>
              <a:custGeom>
                <a:avLst/>
                <a:gdLst/>
                <a:ahLst/>
                <a:cxnLst>
                  <a:cxn ang="0">
                    <a:pos x="0" y="112"/>
                  </a:cxn>
                  <a:cxn ang="0">
                    <a:pos x="1599" y="112"/>
                  </a:cxn>
                  <a:cxn ang="0">
                    <a:pos x="1833" y="96"/>
                  </a:cxn>
                  <a:cxn ang="0">
                    <a:pos x="2226" y="0"/>
                  </a:cxn>
                  <a:cxn ang="0">
                    <a:pos x="2880" y="0"/>
                  </a:cxn>
                </a:cxnLst>
                <a:rect l="0" t="0" r="r" b="b"/>
                <a:pathLst>
                  <a:path w="2880" h="112">
                    <a:moveTo>
                      <a:pt x="0" y="112"/>
                    </a:moveTo>
                    <a:cubicBezTo>
                      <a:pt x="1599" y="112"/>
                      <a:pt x="1599" y="112"/>
                      <a:pt x="1599" y="112"/>
                    </a:cubicBezTo>
                    <a:cubicBezTo>
                      <a:pt x="1751" y="112"/>
                      <a:pt x="1801" y="109"/>
                      <a:pt x="1833" y="96"/>
                    </a:cubicBezTo>
                    <a:cubicBezTo>
                      <a:pt x="1899" y="71"/>
                      <a:pt x="1987" y="0"/>
                      <a:pt x="2226" y="0"/>
                    </a:cubicBezTo>
                    <a:cubicBezTo>
                      <a:pt x="2880" y="0"/>
                      <a:pt x="2880" y="0"/>
                      <a:pt x="2880" y="0"/>
                    </a:cubicBezTo>
                  </a:path>
                </a:pathLst>
              </a:custGeom>
              <a:noFill/>
              <a:ln w="1905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grpSp>
      </p:grpSp>
      <p:sp>
        <p:nvSpPr>
          <p:cNvPr id="2" name="Title 1"/>
          <p:cNvSpPr>
            <a:spLocks noGrp="1"/>
          </p:cNvSpPr>
          <p:nvPr>
            <p:ph type="ctrTitle"/>
          </p:nvPr>
        </p:nvSpPr>
        <p:spPr>
          <a:xfrm>
            <a:off x="459253" y="3122613"/>
            <a:ext cx="11289992" cy="1080000"/>
          </a:xfrm>
        </p:spPr>
        <p:txBody>
          <a:bodyPr anchor="b" anchorCtr="0">
            <a:normAutofit/>
          </a:bodyPr>
          <a:lstStyle>
            <a:lvl1pPr algn="l">
              <a:defRPr sz="5867">
                <a:solidFill>
                  <a:schemeClr val="bg1"/>
                </a:solidFill>
              </a:defRPr>
            </a:lvl1pPr>
          </a:lstStyle>
          <a:p>
            <a:r>
              <a:rPr lang="en-GB"/>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933" b="1">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a:t>Click to edit Master subtitle style</a:t>
            </a:r>
            <a:endParaRPr lang="en-AU" dirty="0"/>
          </a:p>
        </p:txBody>
      </p:sp>
      <p:sp>
        <p:nvSpPr>
          <p:cNvPr id="100" name="Text Placeholder 14"/>
          <p:cNvSpPr>
            <a:spLocks noGrp="1"/>
          </p:cNvSpPr>
          <p:nvPr>
            <p:ph type="body" sz="quarter" idx="18" hasCustomPrompt="1"/>
          </p:nvPr>
        </p:nvSpPr>
        <p:spPr>
          <a:xfrm>
            <a:off x="479999" y="5625960"/>
            <a:ext cx="6336000" cy="144000"/>
          </a:xfrm>
        </p:spPr>
        <p:txBody>
          <a:bodyPr anchor="ctr">
            <a:noAutofit/>
          </a:bodyPr>
          <a:lstStyle>
            <a:lvl1pPr marL="287993" marR="0" indent="-287993" algn="l" defTabSz="1219170" rtl="0" eaLnBrk="1" fontAlgn="auto" latinLnBrk="0" hangingPunct="1">
              <a:lnSpc>
                <a:spcPct val="90000"/>
              </a:lnSpc>
              <a:spcBef>
                <a:spcPts val="800"/>
              </a:spcBef>
              <a:spcAft>
                <a:spcPts val="0"/>
              </a:spcAft>
              <a:buClrTx/>
              <a:buSzTx/>
              <a:buFontTx/>
              <a:buNone/>
              <a:tabLst/>
              <a:defRPr sz="1467" b="1" cap="all" baseline="0">
                <a:solidFill>
                  <a:schemeClr val="bg1"/>
                </a:solidFill>
              </a:defRPr>
            </a:lvl1pPr>
            <a:lvl2pPr marL="0" indent="0">
              <a:buFontTx/>
              <a:buNone/>
              <a:defRPr sz="1600">
                <a:solidFill>
                  <a:schemeClr val="bg2"/>
                </a:solidFill>
              </a:defRPr>
            </a:lvl2pPr>
            <a:lvl3pPr marL="0" indent="0">
              <a:buFontTx/>
              <a:buNone/>
              <a:defRPr sz="1600">
                <a:solidFill>
                  <a:schemeClr val="bg2"/>
                </a:solidFill>
              </a:defRPr>
            </a:lvl3pPr>
            <a:lvl4pPr marL="0" indent="0">
              <a:buFontTx/>
              <a:buNone/>
              <a:defRPr sz="1600">
                <a:solidFill>
                  <a:schemeClr val="bg2"/>
                </a:solidFill>
              </a:defRPr>
            </a:lvl4pPr>
            <a:lvl5pPr marL="0" indent="0">
              <a:buFontTx/>
              <a:buNone/>
              <a:defRPr sz="1600">
                <a:solidFill>
                  <a:schemeClr val="bg2"/>
                </a:solidFill>
              </a:defRPr>
            </a:lvl5pPr>
            <a:lvl6pPr marL="0" indent="0">
              <a:buFontTx/>
              <a:buNone/>
              <a:defRPr sz="1600">
                <a:solidFill>
                  <a:schemeClr val="bg2"/>
                </a:solidFill>
              </a:defRPr>
            </a:lvl6pPr>
            <a:lvl7pPr marL="0" indent="0">
              <a:buFontTx/>
              <a:buNone/>
              <a:defRPr sz="1600">
                <a:solidFill>
                  <a:schemeClr val="bg2"/>
                </a:solidFill>
              </a:defRPr>
            </a:lvl7pPr>
            <a:lvl8pPr marL="0" indent="0">
              <a:buFontTx/>
              <a:buNone/>
              <a:defRPr sz="1600">
                <a:solidFill>
                  <a:schemeClr val="bg2"/>
                </a:solidFill>
              </a:defRPr>
            </a:lvl8pPr>
            <a:lvl9pPr marL="0" indent="0">
              <a:buFontTx/>
              <a:buNone/>
              <a:defRPr sz="1600">
                <a:solidFill>
                  <a:schemeClr val="bg2"/>
                </a:solidFill>
              </a:defRPr>
            </a:lvl9pPr>
          </a:lstStyle>
          <a:p>
            <a:r>
              <a:rPr lang="en-AU" dirty="0"/>
              <a:t>Click to Add Business Unit</a:t>
            </a:r>
          </a:p>
        </p:txBody>
      </p:sp>
    </p:spTree>
    <p:extLst>
      <p:ext uri="{BB962C8B-B14F-4D97-AF65-F5344CB8AC3E}">
        <p14:creationId xmlns:p14="http://schemas.microsoft.com/office/powerpoint/2010/main" val="3741579948"/>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Content Placeholder 2"/>
          <p:cNvSpPr>
            <a:spLocks noGrp="1"/>
          </p:cNvSpPr>
          <p:nvPr>
            <p:ph idx="1"/>
          </p:nvPr>
        </p:nvSpPr>
        <p:spPr/>
        <p:txBody>
          <a:bodyPr/>
          <a:lstStyle>
            <a:lvl1pPr>
              <a:defRPr sz="32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11"/>
          </p:nvPr>
        </p:nvSpPr>
        <p:spPr/>
        <p:txBody>
          <a:bodyPr/>
          <a:lstStyle/>
          <a:p>
            <a:endParaRPr lang="en-US"/>
          </a:p>
        </p:txBody>
      </p:sp>
      <p:sp>
        <p:nvSpPr>
          <p:cNvPr id="10" name="Slide Number Placeholder 17"/>
          <p:cNvSpPr>
            <a:spLocks noGrp="1"/>
          </p:cNvSpPr>
          <p:nvPr>
            <p:ph type="sldNum" sz="quarter" idx="4"/>
          </p:nvPr>
        </p:nvSpPr>
        <p:spPr>
          <a:xfrm>
            <a:off x="440269" y="6504333"/>
            <a:ext cx="385052" cy="127347"/>
          </a:xfrm>
          <a:prstGeom prst="rect">
            <a:avLst/>
          </a:prstGeom>
        </p:spPr>
        <p:txBody>
          <a:bodyPr vert="horz" lIns="0" tIns="0" rIns="0" bIns="0" rtlCol="0" anchor="ctr"/>
          <a:lstStyle>
            <a:lvl1pPr algn="r">
              <a:defRPr sz="1200">
                <a:solidFill>
                  <a:schemeClr val="bg1"/>
                </a:solidFill>
              </a:defRPr>
            </a:lvl1pPr>
          </a:lstStyle>
          <a:p>
            <a:fld id="{C7639A21-E8FE-4448-A115-F06139B16293}" type="slidenum">
              <a:rPr lang="en-US" smtClean="0"/>
              <a:t>‹#›</a:t>
            </a:fld>
            <a:endParaRPr lang="en-US"/>
          </a:p>
        </p:txBody>
      </p:sp>
    </p:spTree>
    <p:extLst>
      <p:ext uri="{BB962C8B-B14F-4D97-AF65-F5344CB8AC3E}">
        <p14:creationId xmlns:p14="http://schemas.microsoft.com/office/powerpoint/2010/main" val="859882078"/>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GB"/>
              <a:t>Click to edit Master title style</a:t>
            </a:r>
            <a:endParaRPr lang="en-AU" dirty="0"/>
          </a:p>
        </p:txBody>
      </p:sp>
      <p:sp>
        <p:nvSpPr>
          <p:cNvPr id="3" name="Content Placeholder 2"/>
          <p:cNvSpPr>
            <a:spLocks noGrp="1"/>
          </p:cNvSpPr>
          <p:nvPr>
            <p:ph idx="1"/>
          </p:nvPr>
        </p:nvSpPr>
        <p:spPr/>
        <p:txBody>
          <a:bodyPr numCol="2" spcCol="360000"/>
          <a:lstStyle>
            <a:lvl1pPr>
              <a:defRPr sz="32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11"/>
          </p:nvPr>
        </p:nvSpPr>
        <p:spPr/>
        <p:txBody>
          <a:bodyPr/>
          <a:lstStyle/>
          <a:p>
            <a:endParaRPr lang="en-US"/>
          </a:p>
        </p:txBody>
      </p:sp>
      <p:sp>
        <p:nvSpPr>
          <p:cNvPr id="7" name="Slide Number Placeholder 17"/>
          <p:cNvSpPr>
            <a:spLocks noGrp="1"/>
          </p:cNvSpPr>
          <p:nvPr>
            <p:ph type="sldNum" sz="quarter" idx="4"/>
          </p:nvPr>
        </p:nvSpPr>
        <p:spPr>
          <a:xfrm>
            <a:off x="440269" y="6504333"/>
            <a:ext cx="385052" cy="127347"/>
          </a:xfrm>
          <a:prstGeom prst="rect">
            <a:avLst/>
          </a:prstGeom>
        </p:spPr>
        <p:txBody>
          <a:bodyPr vert="horz" lIns="0" tIns="0" rIns="0" bIns="0" rtlCol="0" anchor="ctr"/>
          <a:lstStyle>
            <a:lvl1pPr algn="r">
              <a:defRPr sz="1200">
                <a:solidFill>
                  <a:schemeClr val="bg1"/>
                </a:solidFill>
              </a:defRPr>
            </a:lvl1pPr>
          </a:lstStyle>
          <a:p>
            <a:fld id="{C7639A21-E8FE-4448-A115-F06139B16293}" type="slidenum">
              <a:rPr lang="en-US" smtClean="0"/>
              <a:t>‹#›</a:t>
            </a:fld>
            <a:endParaRPr lang="en-US"/>
          </a:p>
        </p:txBody>
      </p:sp>
    </p:spTree>
    <p:extLst>
      <p:ext uri="{BB962C8B-B14F-4D97-AF65-F5344CB8AC3E}">
        <p14:creationId xmlns:p14="http://schemas.microsoft.com/office/powerpoint/2010/main" val="2307739974"/>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3200"/>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11"/>
          </p:nvPr>
        </p:nvSpPr>
        <p:spPr/>
        <p:txBody>
          <a:bodyPr/>
          <a:lstStyle/>
          <a:p>
            <a:endParaRPr lang="en-US"/>
          </a:p>
        </p:txBody>
      </p:sp>
      <p:sp>
        <p:nvSpPr>
          <p:cNvPr id="6" name="Text Placeholder 7"/>
          <p:cNvSpPr>
            <a:spLocks noGrp="1"/>
          </p:cNvSpPr>
          <p:nvPr>
            <p:ph type="body" sz="quarter" idx="13" hasCustomPrompt="1"/>
          </p:nvPr>
        </p:nvSpPr>
        <p:spPr>
          <a:xfrm>
            <a:off x="480484" y="270000"/>
            <a:ext cx="11280000" cy="853200"/>
          </a:xfrm>
        </p:spPr>
        <p:txBody>
          <a:bodyPr>
            <a:normAutofit/>
          </a:bodyPr>
          <a:lstStyle>
            <a:lvl1pPr marL="0" indent="0">
              <a:lnSpc>
                <a:spcPct val="100000"/>
              </a:lnSpc>
              <a:spcBef>
                <a:spcPts val="0"/>
              </a:spcBef>
              <a:spcAft>
                <a:spcPts val="0"/>
              </a:spcAft>
              <a:buNone/>
              <a:defRPr sz="3733" b="1">
                <a:solidFill>
                  <a:schemeClr val="accent2"/>
                </a:solidFill>
              </a:defRPr>
            </a:lvl1pPr>
            <a:lvl2pPr marL="0" indent="0">
              <a:lnSpc>
                <a:spcPct val="80000"/>
              </a:lnSpc>
              <a:spcBef>
                <a:spcPts val="0"/>
              </a:spcBef>
              <a:buNone/>
              <a:defRPr sz="2933" b="1">
                <a:solidFill>
                  <a:schemeClr val="accent1">
                    <a:lumMod val="75000"/>
                  </a:schemeClr>
                </a:solidFill>
              </a:defRPr>
            </a:lvl2pPr>
            <a:lvl3pPr>
              <a:buNone/>
              <a:defRPr sz="3733">
                <a:solidFill>
                  <a:srgbClr val="00A9CE"/>
                </a:solidFill>
              </a:defRPr>
            </a:lvl3pPr>
            <a:lvl4pPr>
              <a:buNone/>
              <a:defRPr sz="3733">
                <a:solidFill>
                  <a:srgbClr val="00A9CE"/>
                </a:solidFill>
              </a:defRPr>
            </a:lvl4pPr>
            <a:lvl5pPr>
              <a:buNone/>
              <a:defRPr sz="3733">
                <a:solidFill>
                  <a:srgbClr val="00A9CE"/>
                </a:solidFill>
              </a:defRPr>
            </a:lvl5pPr>
          </a:lstStyle>
          <a:p>
            <a:pPr lvl="0"/>
            <a:r>
              <a:rPr lang="en-US" dirty="0"/>
              <a:t>Click to edit Master title style</a:t>
            </a:r>
          </a:p>
          <a:p>
            <a:pPr lvl="1"/>
            <a:r>
              <a:rPr lang="en-US" dirty="0"/>
              <a:t>Second level</a:t>
            </a:r>
          </a:p>
        </p:txBody>
      </p:sp>
      <p:sp>
        <p:nvSpPr>
          <p:cNvPr id="8" name="Slide Number Placeholder 17"/>
          <p:cNvSpPr>
            <a:spLocks noGrp="1"/>
          </p:cNvSpPr>
          <p:nvPr>
            <p:ph type="sldNum" sz="quarter" idx="4"/>
          </p:nvPr>
        </p:nvSpPr>
        <p:spPr>
          <a:xfrm>
            <a:off x="440269" y="6504333"/>
            <a:ext cx="385052" cy="127347"/>
          </a:xfrm>
          <a:prstGeom prst="rect">
            <a:avLst/>
          </a:prstGeom>
        </p:spPr>
        <p:txBody>
          <a:bodyPr vert="horz" lIns="0" tIns="0" rIns="0" bIns="0" rtlCol="0" anchor="ctr"/>
          <a:lstStyle>
            <a:lvl1pPr algn="r">
              <a:defRPr sz="1200">
                <a:solidFill>
                  <a:schemeClr val="bg1"/>
                </a:solidFill>
              </a:defRPr>
            </a:lvl1pPr>
          </a:lstStyle>
          <a:p>
            <a:fld id="{C7639A21-E8FE-4448-A115-F06139B16293}" type="slidenum">
              <a:rPr lang="en-US" smtClean="0"/>
              <a:t>‹#›</a:t>
            </a:fld>
            <a:endParaRPr lang="en-US"/>
          </a:p>
        </p:txBody>
      </p:sp>
    </p:spTree>
    <p:extLst>
      <p:ext uri="{BB962C8B-B14F-4D97-AF65-F5344CB8AC3E}">
        <p14:creationId xmlns:p14="http://schemas.microsoft.com/office/powerpoint/2010/main" val="3788646549"/>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Content Placeholder 2"/>
          <p:cNvSpPr>
            <a:spLocks noGrp="1"/>
          </p:cNvSpPr>
          <p:nvPr>
            <p:ph sz="half" idx="1"/>
          </p:nvPr>
        </p:nvSpPr>
        <p:spPr>
          <a:xfrm>
            <a:off x="478367" y="1268413"/>
            <a:ext cx="5384800" cy="4525963"/>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4" name="Content Placeholder 3"/>
          <p:cNvSpPr>
            <a:spLocks noGrp="1"/>
          </p:cNvSpPr>
          <p:nvPr>
            <p:ph sz="half" idx="2"/>
          </p:nvPr>
        </p:nvSpPr>
        <p:spPr>
          <a:xfrm>
            <a:off x="6375400" y="1268413"/>
            <a:ext cx="5384800" cy="4525963"/>
          </a:xfrm>
        </p:spPr>
        <p:txBody>
          <a:bodyPr/>
          <a:lstStyle>
            <a:lvl1pPr>
              <a:defRPr sz="3200"/>
            </a:lvl1pPr>
            <a:lvl2pPr>
              <a:defRPr sz="2667"/>
            </a:lvl2pPr>
            <a:lvl3pPr>
              <a:defRPr sz="2667"/>
            </a:lvl3pPr>
            <a:lvl4pPr>
              <a:defRPr sz="2667"/>
            </a:lvl4pPr>
            <a:lvl5pPr>
              <a:defRPr sz="2400"/>
            </a:lvl5pPr>
            <a:lvl6pPr>
              <a:defRPr sz="2400"/>
            </a:lvl6pPr>
            <a:lvl7pPr>
              <a:defRPr sz="2400"/>
            </a:lvl7pPr>
            <a:lvl8pPr>
              <a:defRPr sz="2400"/>
            </a:lvl8pPr>
            <a:lvl9pPr>
              <a:defRPr sz="2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6" name="Footer Placeholder 5"/>
          <p:cNvSpPr>
            <a:spLocks noGrp="1"/>
          </p:cNvSpPr>
          <p:nvPr>
            <p:ph type="ftr" sz="quarter" idx="11"/>
          </p:nvPr>
        </p:nvSpPr>
        <p:spPr/>
        <p:txBody>
          <a:bodyPr/>
          <a:lstStyle/>
          <a:p>
            <a:endParaRPr lang="en-US"/>
          </a:p>
        </p:txBody>
      </p:sp>
      <p:sp>
        <p:nvSpPr>
          <p:cNvPr id="8" name="Slide Number Placeholder 17"/>
          <p:cNvSpPr>
            <a:spLocks noGrp="1"/>
          </p:cNvSpPr>
          <p:nvPr>
            <p:ph type="sldNum" sz="quarter" idx="4"/>
          </p:nvPr>
        </p:nvSpPr>
        <p:spPr>
          <a:xfrm>
            <a:off x="440269" y="6504333"/>
            <a:ext cx="385052" cy="127347"/>
          </a:xfrm>
          <a:prstGeom prst="rect">
            <a:avLst/>
          </a:prstGeom>
        </p:spPr>
        <p:txBody>
          <a:bodyPr vert="horz" lIns="0" tIns="0" rIns="0" bIns="0" rtlCol="0" anchor="ctr"/>
          <a:lstStyle>
            <a:lvl1pPr algn="r">
              <a:defRPr sz="1200">
                <a:solidFill>
                  <a:schemeClr val="bg1"/>
                </a:solidFill>
              </a:defRPr>
            </a:lvl1pPr>
          </a:lstStyle>
          <a:p>
            <a:fld id="{C7639A21-E8FE-4448-A115-F06139B16293}" type="slidenum">
              <a:rPr lang="en-US" smtClean="0"/>
              <a:t>‹#›</a:t>
            </a:fld>
            <a:endParaRPr lang="en-US"/>
          </a:p>
        </p:txBody>
      </p:sp>
    </p:spTree>
    <p:extLst>
      <p:ext uri="{BB962C8B-B14F-4D97-AF65-F5344CB8AC3E}">
        <p14:creationId xmlns:p14="http://schemas.microsoft.com/office/powerpoint/2010/main" val="3932120980"/>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4" name="Footer Placeholder 3"/>
          <p:cNvSpPr>
            <a:spLocks noGrp="1"/>
          </p:cNvSpPr>
          <p:nvPr>
            <p:ph type="ftr" sz="quarter" idx="11"/>
          </p:nvPr>
        </p:nvSpPr>
        <p:spPr/>
        <p:txBody>
          <a:bodyPr/>
          <a:lstStyle/>
          <a:p>
            <a:endParaRPr lang="en-US"/>
          </a:p>
        </p:txBody>
      </p:sp>
      <p:sp>
        <p:nvSpPr>
          <p:cNvPr id="7" name="Slide Number Placeholder 17"/>
          <p:cNvSpPr>
            <a:spLocks noGrp="1"/>
          </p:cNvSpPr>
          <p:nvPr>
            <p:ph type="sldNum" sz="quarter" idx="4"/>
          </p:nvPr>
        </p:nvSpPr>
        <p:spPr>
          <a:xfrm>
            <a:off x="440269" y="6504333"/>
            <a:ext cx="385052" cy="127347"/>
          </a:xfrm>
          <a:prstGeom prst="rect">
            <a:avLst/>
          </a:prstGeom>
        </p:spPr>
        <p:txBody>
          <a:bodyPr vert="horz" lIns="0" tIns="0" rIns="0" bIns="0" rtlCol="0" anchor="ctr"/>
          <a:lstStyle>
            <a:lvl1pPr algn="r">
              <a:defRPr sz="1200">
                <a:solidFill>
                  <a:schemeClr val="bg1"/>
                </a:solidFill>
              </a:defRPr>
            </a:lvl1pPr>
          </a:lstStyle>
          <a:p>
            <a:fld id="{C7639A21-E8FE-4448-A115-F06139B16293}" type="slidenum">
              <a:rPr lang="en-US" smtClean="0"/>
              <a:t>‹#›</a:t>
            </a:fld>
            <a:endParaRPr lang="en-US"/>
          </a:p>
        </p:txBody>
      </p:sp>
    </p:spTree>
    <p:extLst>
      <p:ext uri="{BB962C8B-B14F-4D97-AF65-F5344CB8AC3E}">
        <p14:creationId xmlns:p14="http://schemas.microsoft.com/office/powerpoint/2010/main" val="2836943165"/>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2700" y="6051561"/>
            <a:ext cx="12225867" cy="849313"/>
            <a:chOff x="-9525" y="4538664"/>
            <a:chExt cx="9169400" cy="636985"/>
          </a:xfrm>
        </p:grpSpPr>
        <p:grpSp>
          <p:nvGrpSpPr>
            <p:cNvPr id="33" name="Group 32"/>
            <p:cNvGrpSpPr/>
            <p:nvPr/>
          </p:nvGrpSpPr>
          <p:grpSpPr>
            <a:xfrm>
              <a:off x="-9525" y="4538664"/>
              <a:ext cx="9169400" cy="636985"/>
              <a:chOff x="-9525" y="4538663"/>
              <a:chExt cx="9169400" cy="636985"/>
            </a:xfrm>
          </p:grpSpPr>
          <p:sp>
            <p:nvSpPr>
              <p:cNvPr id="34" name="AutoShape 4"/>
              <p:cNvSpPr>
                <a:spLocks noChangeAspect="1" noChangeArrowheads="1" noTextEdit="1"/>
              </p:cNvSpPr>
              <p:nvPr/>
            </p:nvSpPr>
            <p:spPr bwMode="auto">
              <a:xfrm>
                <a:off x="-7938" y="4542235"/>
                <a:ext cx="9161463" cy="601265"/>
              </a:xfrm>
              <a:prstGeom prst="rect">
                <a:avLst/>
              </a:prstGeom>
              <a:noFill/>
              <a:ln>
                <a:noFill/>
              </a:ln>
            </p:spPr>
            <p:txBody>
              <a:bodyPr/>
              <a:lstStyle/>
              <a:p>
                <a:pPr>
                  <a:defRPr/>
                </a:pPr>
                <a:endParaRPr lang="en-AU" sz="2400" dirty="0"/>
              </a:p>
            </p:txBody>
          </p:sp>
          <p:sp>
            <p:nvSpPr>
              <p:cNvPr id="35" name="Rectangle 7"/>
              <p:cNvSpPr>
                <a:spLocks noChangeArrowheads="1"/>
              </p:cNvSpPr>
              <p:nvPr/>
            </p:nvSpPr>
            <p:spPr bwMode="auto">
              <a:xfrm>
                <a:off x="1588" y="4775598"/>
                <a:ext cx="9142412" cy="367903"/>
              </a:xfrm>
              <a:prstGeom prst="rect">
                <a:avLst/>
              </a:prstGeom>
              <a:noFill/>
              <a:ln>
                <a:noFill/>
              </a:ln>
            </p:spPr>
            <p:txBody>
              <a:bodyPr/>
              <a:lstStyle/>
              <a:p>
                <a:pPr>
                  <a:defRPr/>
                </a:pPr>
                <a:endParaRPr lang="en-AU" sz="2400" dirty="0"/>
              </a:p>
            </p:txBody>
          </p:sp>
          <p:sp>
            <p:nvSpPr>
              <p:cNvPr id="37" name="AutoShape 81"/>
              <p:cNvSpPr>
                <a:spLocks noChangeAspect="1" noChangeArrowheads="1" noTextEdit="1"/>
              </p:cNvSpPr>
              <p:nvPr/>
            </p:nvSpPr>
            <p:spPr bwMode="auto">
              <a:xfrm>
                <a:off x="-9525" y="4538663"/>
                <a:ext cx="9169400" cy="636985"/>
              </a:xfrm>
              <a:prstGeom prst="rect">
                <a:avLst/>
              </a:prstGeom>
              <a:noFill/>
              <a:ln w="9525">
                <a:noFill/>
                <a:miter lim="800000"/>
                <a:headEnd/>
                <a:tailEnd/>
              </a:ln>
            </p:spPr>
            <p:txBody>
              <a:bodyPr/>
              <a:lstStyle/>
              <a:p>
                <a:pPr>
                  <a:defRPr/>
                </a:pPr>
                <a:endParaRPr lang="en-US" sz="2400" dirty="0"/>
              </a:p>
            </p:txBody>
          </p:sp>
          <p:sp>
            <p:nvSpPr>
              <p:cNvPr id="39" name="Rectangle 84"/>
              <p:cNvSpPr>
                <a:spLocks noChangeArrowheads="1"/>
              </p:cNvSpPr>
              <p:nvPr/>
            </p:nvSpPr>
            <p:spPr bwMode="auto">
              <a:xfrm>
                <a:off x="-9525" y="4767263"/>
                <a:ext cx="9167813" cy="408385"/>
              </a:xfrm>
              <a:prstGeom prst="rect">
                <a:avLst/>
              </a:prstGeom>
              <a:noFill/>
              <a:ln w="9525">
                <a:noFill/>
                <a:miter lim="800000"/>
                <a:headEnd/>
                <a:tailEnd/>
              </a:ln>
            </p:spPr>
            <p:txBody>
              <a:bodyPr/>
              <a:lstStyle/>
              <a:p>
                <a:pPr>
                  <a:defRPr/>
                </a:pPr>
                <a:endParaRPr lang="en-US" sz="2400" dirty="0"/>
              </a:p>
            </p:txBody>
          </p:sp>
          <p:sp>
            <p:nvSpPr>
              <p:cNvPr id="40" name="AutoShape 2"/>
              <p:cNvSpPr>
                <a:spLocks noChangeAspect="1" noChangeArrowheads="1" noTextEdit="1"/>
              </p:cNvSpPr>
              <p:nvPr/>
            </p:nvSpPr>
            <p:spPr bwMode="auto">
              <a:xfrm>
                <a:off x="-9525" y="4562475"/>
                <a:ext cx="9169400" cy="581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41" name="Rectangle 4"/>
              <p:cNvSpPr>
                <a:spLocks noChangeArrowheads="1"/>
              </p:cNvSpPr>
              <p:nvPr/>
            </p:nvSpPr>
            <p:spPr bwMode="auto">
              <a:xfrm>
                <a:off x="0" y="4794250"/>
                <a:ext cx="9150350" cy="352425"/>
              </a:xfrm>
              <a:prstGeom prst="rect">
                <a:avLst/>
              </a:prstGeom>
              <a:solidFill>
                <a:schemeClr val="accent2"/>
              </a:solidFill>
              <a:ln w="9525">
                <a:noFill/>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42" name="Rectangle 5"/>
              <p:cNvSpPr>
                <a:spLocks noChangeArrowheads="1"/>
              </p:cNvSpPr>
              <p:nvPr/>
            </p:nvSpPr>
            <p:spPr bwMode="auto">
              <a:xfrm>
                <a:off x="0" y="4794250"/>
                <a:ext cx="9150350" cy="352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45" name="Freeform 6"/>
              <p:cNvSpPr>
                <a:spLocks noEditPoints="1"/>
              </p:cNvSpPr>
              <p:nvPr/>
            </p:nvSpPr>
            <p:spPr bwMode="auto">
              <a:xfrm>
                <a:off x="0" y="4575175"/>
                <a:ext cx="9150350" cy="498475"/>
              </a:xfrm>
              <a:custGeom>
                <a:avLst/>
                <a:gdLst/>
                <a:ahLst/>
                <a:cxnLst>
                  <a:cxn ang="0">
                    <a:pos x="2877" y="10"/>
                  </a:cxn>
                  <a:cxn ang="0">
                    <a:pos x="2814" y="10"/>
                  </a:cxn>
                  <a:cxn ang="0">
                    <a:pos x="2576" y="69"/>
                  </a:cxn>
                  <a:cxn ang="0">
                    <a:pos x="2877" y="69"/>
                  </a:cxn>
                  <a:cxn ang="0">
                    <a:pos x="2877" y="157"/>
                  </a:cxn>
                  <a:cxn ang="0">
                    <a:pos x="2877" y="157"/>
                  </a:cxn>
                  <a:cxn ang="0">
                    <a:pos x="2877" y="10"/>
                  </a:cxn>
                  <a:cxn ang="0">
                    <a:pos x="2349" y="0"/>
                  </a:cxn>
                  <a:cxn ang="0">
                    <a:pos x="0" y="0"/>
                  </a:cxn>
                  <a:cxn ang="0">
                    <a:pos x="0" y="69"/>
                  </a:cxn>
                  <a:cxn ang="0">
                    <a:pos x="2576" y="69"/>
                  </a:cxn>
                  <a:cxn ang="0">
                    <a:pos x="2349" y="0"/>
                  </a:cxn>
                </a:cxnLst>
                <a:rect l="0" t="0" r="r" b="b"/>
                <a:pathLst>
                  <a:path w="2877" h="157">
                    <a:moveTo>
                      <a:pt x="2877" y="10"/>
                    </a:moveTo>
                    <a:cubicBezTo>
                      <a:pt x="2814" y="10"/>
                      <a:pt x="2814" y="10"/>
                      <a:pt x="2814" y="10"/>
                    </a:cubicBezTo>
                    <a:cubicBezTo>
                      <a:pt x="2669" y="10"/>
                      <a:pt x="2616" y="53"/>
                      <a:pt x="2576" y="69"/>
                    </a:cubicBezTo>
                    <a:cubicBezTo>
                      <a:pt x="2877" y="69"/>
                      <a:pt x="2877" y="69"/>
                      <a:pt x="2877" y="69"/>
                    </a:cubicBezTo>
                    <a:cubicBezTo>
                      <a:pt x="2877" y="157"/>
                      <a:pt x="2877" y="157"/>
                      <a:pt x="2877" y="157"/>
                    </a:cubicBezTo>
                    <a:cubicBezTo>
                      <a:pt x="2877" y="157"/>
                      <a:pt x="2877" y="157"/>
                      <a:pt x="2877" y="157"/>
                    </a:cubicBezTo>
                    <a:cubicBezTo>
                      <a:pt x="2877" y="10"/>
                      <a:pt x="2877" y="10"/>
                      <a:pt x="2877" y="10"/>
                    </a:cubicBezTo>
                    <a:moveTo>
                      <a:pt x="2349" y="0"/>
                    </a:moveTo>
                    <a:cubicBezTo>
                      <a:pt x="0" y="0"/>
                      <a:pt x="0" y="0"/>
                      <a:pt x="0" y="0"/>
                    </a:cubicBezTo>
                    <a:cubicBezTo>
                      <a:pt x="0" y="69"/>
                      <a:pt x="0" y="69"/>
                      <a:pt x="0" y="69"/>
                    </a:cubicBezTo>
                    <a:cubicBezTo>
                      <a:pt x="2576" y="69"/>
                      <a:pt x="2576" y="69"/>
                      <a:pt x="2576" y="69"/>
                    </a:cubicBezTo>
                    <a:cubicBezTo>
                      <a:pt x="2527" y="29"/>
                      <a:pt x="2446" y="0"/>
                      <a:pt x="2349"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46" name="Freeform 7"/>
              <p:cNvSpPr>
                <a:spLocks noEditPoints="1"/>
              </p:cNvSpPr>
              <p:nvPr/>
            </p:nvSpPr>
            <p:spPr bwMode="auto">
              <a:xfrm>
                <a:off x="0" y="4794250"/>
                <a:ext cx="9150350" cy="279400"/>
              </a:xfrm>
              <a:custGeom>
                <a:avLst/>
                <a:gdLst/>
                <a:ahLst/>
                <a:cxnLst>
                  <a:cxn ang="0">
                    <a:pos x="2576" y="0"/>
                  </a:cxn>
                  <a:cxn ang="0">
                    <a:pos x="0" y="0"/>
                  </a:cxn>
                  <a:cxn ang="0">
                    <a:pos x="0" y="9"/>
                  </a:cxn>
                  <a:cxn ang="0">
                    <a:pos x="2434" y="9"/>
                  </a:cxn>
                  <a:cxn ang="0">
                    <a:pos x="2576" y="0"/>
                  </a:cxn>
                  <a:cxn ang="0">
                    <a:pos x="2576" y="0"/>
                  </a:cxn>
                  <a:cxn ang="0">
                    <a:pos x="2576" y="0"/>
                  </a:cxn>
                  <a:cxn ang="0">
                    <a:pos x="2576" y="0"/>
                  </a:cxn>
                  <a:cxn ang="0">
                    <a:pos x="2877" y="0"/>
                  </a:cxn>
                  <a:cxn ang="0">
                    <a:pos x="2576" y="0"/>
                  </a:cxn>
                  <a:cxn ang="0">
                    <a:pos x="2576" y="0"/>
                  </a:cxn>
                  <a:cxn ang="0">
                    <a:pos x="2811" y="88"/>
                  </a:cxn>
                  <a:cxn ang="0">
                    <a:pos x="2877" y="88"/>
                  </a:cxn>
                  <a:cxn ang="0">
                    <a:pos x="2877" y="0"/>
                  </a:cxn>
                </a:cxnLst>
                <a:rect l="0" t="0" r="r" b="b"/>
                <a:pathLst>
                  <a:path w="2877" h="88">
                    <a:moveTo>
                      <a:pt x="2576" y="0"/>
                    </a:moveTo>
                    <a:cubicBezTo>
                      <a:pt x="0" y="0"/>
                      <a:pt x="0" y="0"/>
                      <a:pt x="0" y="0"/>
                    </a:cubicBezTo>
                    <a:cubicBezTo>
                      <a:pt x="0" y="9"/>
                      <a:pt x="0" y="9"/>
                      <a:pt x="0" y="9"/>
                    </a:cubicBezTo>
                    <a:cubicBezTo>
                      <a:pt x="2434" y="9"/>
                      <a:pt x="2434" y="9"/>
                      <a:pt x="2434" y="9"/>
                    </a:cubicBezTo>
                    <a:cubicBezTo>
                      <a:pt x="2526" y="9"/>
                      <a:pt x="2556" y="7"/>
                      <a:pt x="2576" y="0"/>
                    </a:cubicBezTo>
                    <a:cubicBezTo>
                      <a:pt x="2576" y="0"/>
                      <a:pt x="2576" y="0"/>
                      <a:pt x="2576" y="0"/>
                    </a:cubicBezTo>
                    <a:cubicBezTo>
                      <a:pt x="2576" y="0"/>
                      <a:pt x="2576" y="0"/>
                      <a:pt x="2576" y="0"/>
                    </a:cubicBezTo>
                    <a:cubicBezTo>
                      <a:pt x="2576" y="0"/>
                      <a:pt x="2576" y="0"/>
                      <a:pt x="2576" y="0"/>
                    </a:cubicBezTo>
                    <a:moveTo>
                      <a:pt x="2877" y="0"/>
                    </a:moveTo>
                    <a:cubicBezTo>
                      <a:pt x="2576" y="0"/>
                      <a:pt x="2576" y="0"/>
                      <a:pt x="2576" y="0"/>
                    </a:cubicBezTo>
                    <a:cubicBezTo>
                      <a:pt x="2576" y="0"/>
                      <a:pt x="2576" y="0"/>
                      <a:pt x="2576" y="0"/>
                    </a:cubicBezTo>
                    <a:cubicBezTo>
                      <a:pt x="2625" y="40"/>
                      <a:pt x="2691" y="88"/>
                      <a:pt x="2811" y="88"/>
                    </a:cubicBezTo>
                    <a:cubicBezTo>
                      <a:pt x="2841" y="88"/>
                      <a:pt x="2877" y="88"/>
                      <a:pt x="2877" y="88"/>
                    </a:cubicBezTo>
                    <a:cubicBezTo>
                      <a:pt x="2877" y="0"/>
                      <a:pt x="2877" y="0"/>
                      <a:pt x="2877" y="0"/>
                    </a:cubicBezTo>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47" name="Freeform 8"/>
              <p:cNvSpPr>
                <a:spLocks/>
              </p:cNvSpPr>
              <p:nvPr/>
            </p:nvSpPr>
            <p:spPr bwMode="auto">
              <a:xfrm>
                <a:off x="0" y="4606925"/>
                <a:ext cx="8193088" cy="215900"/>
              </a:xfrm>
              <a:custGeom>
                <a:avLst/>
                <a:gdLst/>
                <a:ahLst/>
                <a:cxnLst>
                  <a:cxn ang="0">
                    <a:pos x="2576" y="59"/>
                  </a:cxn>
                  <a:cxn ang="0">
                    <a:pos x="2349" y="0"/>
                  </a:cxn>
                  <a:cxn ang="0">
                    <a:pos x="0" y="0"/>
                  </a:cxn>
                  <a:cxn ang="0">
                    <a:pos x="0" y="68"/>
                  </a:cxn>
                  <a:cxn ang="0">
                    <a:pos x="2434" y="68"/>
                  </a:cxn>
                  <a:cxn ang="0">
                    <a:pos x="2576" y="59"/>
                  </a:cxn>
                </a:cxnLst>
                <a:rect l="0" t="0" r="r" b="b"/>
                <a:pathLst>
                  <a:path w="2576" h="68">
                    <a:moveTo>
                      <a:pt x="2576" y="59"/>
                    </a:moveTo>
                    <a:cubicBezTo>
                      <a:pt x="2521" y="27"/>
                      <a:pt x="2446" y="0"/>
                      <a:pt x="2349" y="0"/>
                    </a:cubicBezTo>
                    <a:cubicBezTo>
                      <a:pt x="0" y="0"/>
                      <a:pt x="0" y="0"/>
                      <a:pt x="0" y="0"/>
                    </a:cubicBezTo>
                    <a:cubicBezTo>
                      <a:pt x="0" y="68"/>
                      <a:pt x="0" y="68"/>
                      <a:pt x="0" y="68"/>
                    </a:cubicBezTo>
                    <a:cubicBezTo>
                      <a:pt x="2434" y="68"/>
                      <a:pt x="2434" y="68"/>
                      <a:pt x="2434" y="68"/>
                    </a:cubicBezTo>
                    <a:cubicBezTo>
                      <a:pt x="2526" y="68"/>
                      <a:pt x="2556" y="66"/>
                      <a:pt x="2576" y="59"/>
                    </a:cubicBezTo>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AU" sz="2400" dirty="0"/>
              </a:p>
            </p:txBody>
          </p:sp>
          <p:sp>
            <p:nvSpPr>
              <p:cNvPr id="48" name="Freeform 9"/>
              <p:cNvSpPr>
                <a:spLocks/>
              </p:cNvSpPr>
              <p:nvPr/>
            </p:nvSpPr>
            <p:spPr bwMode="auto">
              <a:xfrm>
                <a:off x="8193088" y="4606925"/>
                <a:ext cx="957263" cy="431800"/>
              </a:xfrm>
              <a:custGeom>
                <a:avLst/>
                <a:gdLst/>
                <a:ahLst/>
                <a:cxnLst>
                  <a:cxn ang="0">
                    <a:pos x="238" y="0"/>
                  </a:cxn>
                  <a:cxn ang="0">
                    <a:pos x="0" y="59"/>
                  </a:cxn>
                  <a:cxn ang="0">
                    <a:pos x="235" y="136"/>
                  </a:cxn>
                  <a:cxn ang="0">
                    <a:pos x="301" y="136"/>
                  </a:cxn>
                  <a:cxn ang="0">
                    <a:pos x="301" y="0"/>
                  </a:cxn>
                  <a:cxn ang="0">
                    <a:pos x="238" y="0"/>
                  </a:cxn>
                </a:cxnLst>
                <a:rect l="0" t="0" r="r" b="b"/>
                <a:pathLst>
                  <a:path w="301" h="136">
                    <a:moveTo>
                      <a:pt x="238" y="0"/>
                    </a:moveTo>
                    <a:cubicBezTo>
                      <a:pt x="93" y="0"/>
                      <a:pt x="40" y="43"/>
                      <a:pt x="0" y="59"/>
                    </a:cubicBezTo>
                    <a:cubicBezTo>
                      <a:pt x="64" y="95"/>
                      <a:pt x="115" y="136"/>
                      <a:pt x="235" y="136"/>
                    </a:cubicBezTo>
                    <a:cubicBezTo>
                      <a:pt x="265" y="136"/>
                      <a:pt x="301" y="136"/>
                      <a:pt x="301" y="136"/>
                    </a:cubicBezTo>
                    <a:cubicBezTo>
                      <a:pt x="301" y="0"/>
                      <a:pt x="301" y="0"/>
                      <a:pt x="301" y="0"/>
                    </a:cubicBezTo>
                    <a:lnTo>
                      <a:pt x="238"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AU" sz="2400" dirty="0"/>
              </a:p>
            </p:txBody>
          </p:sp>
        </p:grpSp>
        <p:pic>
          <p:nvPicPr>
            <p:cNvPr id="49" name="Picture 78"/>
            <p:cNvPicPr>
              <a:picLocks noChangeAspect="1" noChangeArrowheads="1"/>
            </p:cNvPicPr>
            <p:nvPr/>
          </p:nvPicPr>
          <p:blipFill>
            <a:blip r:embed="rId17" cstate="print"/>
            <a:srcRect/>
            <a:stretch>
              <a:fillRect/>
            </a:stretch>
          </p:blipFill>
          <p:spPr bwMode="auto">
            <a:xfrm>
              <a:off x="8603656" y="4659719"/>
              <a:ext cx="324000" cy="324000"/>
            </a:xfrm>
            <a:prstGeom prst="rect">
              <a:avLst/>
            </a:prstGeom>
            <a:noFill/>
            <a:ln w="9525">
              <a:noFill/>
              <a:miter lim="800000"/>
              <a:headEnd/>
              <a:tailEnd/>
            </a:ln>
          </p:spPr>
        </p:pic>
      </p:grpSp>
      <p:sp>
        <p:nvSpPr>
          <p:cNvPr id="2" name="Title Placeholder 1"/>
          <p:cNvSpPr>
            <a:spLocks noGrp="1"/>
          </p:cNvSpPr>
          <p:nvPr>
            <p:ph type="title"/>
          </p:nvPr>
        </p:nvSpPr>
        <p:spPr>
          <a:xfrm>
            <a:off x="478368" y="274649"/>
            <a:ext cx="11281832" cy="852487"/>
          </a:xfrm>
          <a:prstGeom prst="rect">
            <a:avLst/>
          </a:prstGeom>
        </p:spPr>
        <p:txBody>
          <a:bodyPr vert="horz" lIns="0" tIns="0" rIns="0" bIns="0" rtlCol="0" anchor="t" anchorCtr="0">
            <a:normAutofit/>
          </a:bodyPr>
          <a:lstStyle/>
          <a:p>
            <a:r>
              <a:rPr lang="en-GB"/>
              <a:t>Click to edit Master title style</a:t>
            </a:r>
            <a:endParaRPr lang="en-AU" dirty="0"/>
          </a:p>
        </p:txBody>
      </p:sp>
      <p:sp>
        <p:nvSpPr>
          <p:cNvPr id="3" name="Text Placeholder 2"/>
          <p:cNvSpPr>
            <a:spLocks noGrp="1"/>
          </p:cNvSpPr>
          <p:nvPr>
            <p:ph type="body" idx="1"/>
          </p:nvPr>
        </p:nvSpPr>
        <p:spPr>
          <a:xfrm>
            <a:off x="478374" y="1268423"/>
            <a:ext cx="11281833" cy="457285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
        <p:nvSpPr>
          <p:cNvPr id="5" name="Footer Placeholder 4"/>
          <p:cNvSpPr>
            <a:spLocks noGrp="1"/>
          </p:cNvSpPr>
          <p:nvPr>
            <p:ph type="ftr" sz="quarter" idx="3"/>
          </p:nvPr>
        </p:nvSpPr>
        <p:spPr>
          <a:xfrm>
            <a:off x="904000" y="6504333"/>
            <a:ext cx="8111793" cy="124275"/>
          </a:xfrm>
          <a:prstGeom prst="rect">
            <a:avLst/>
          </a:prstGeom>
        </p:spPr>
        <p:txBody>
          <a:bodyPr vert="horz" lIns="0" tIns="0" rIns="0" bIns="0" rtlCol="0" anchor="ctr"/>
          <a:lstStyle>
            <a:lvl1pPr algn="l">
              <a:defRPr sz="1200">
                <a:solidFill>
                  <a:srgbClr val="FFFFFF"/>
                </a:solidFill>
              </a:defRPr>
            </a:lvl1pPr>
          </a:lstStyle>
          <a:p>
            <a:endParaRPr lang="en-US"/>
          </a:p>
        </p:txBody>
      </p:sp>
      <p:sp>
        <p:nvSpPr>
          <p:cNvPr id="18" name="Slide Number Placeholder 17"/>
          <p:cNvSpPr>
            <a:spLocks noGrp="1"/>
          </p:cNvSpPr>
          <p:nvPr>
            <p:ph type="sldNum" sz="quarter" idx="4"/>
          </p:nvPr>
        </p:nvSpPr>
        <p:spPr>
          <a:xfrm>
            <a:off x="440269" y="6504333"/>
            <a:ext cx="385052" cy="127347"/>
          </a:xfrm>
          <a:prstGeom prst="rect">
            <a:avLst/>
          </a:prstGeom>
        </p:spPr>
        <p:txBody>
          <a:bodyPr vert="horz" lIns="0" tIns="0" rIns="0" bIns="0" rtlCol="0" anchor="ctr"/>
          <a:lstStyle>
            <a:lvl1pPr algn="r">
              <a:defRPr sz="1200">
                <a:solidFill>
                  <a:schemeClr val="bg1"/>
                </a:solidFill>
              </a:defRPr>
            </a:lvl1pPr>
          </a:lstStyle>
          <a:p>
            <a:fld id="{C7639A21-E8FE-4448-A115-F06139B16293}" type="slidenum">
              <a:rPr lang="en-US" smtClean="0"/>
              <a:t>‹#›</a:t>
            </a:fld>
            <a:endParaRPr lang="en-US"/>
          </a:p>
        </p:txBody>
      </p:sp>
      <p:sp>
        <p:nvSpPr>
          <p:cNvPr id="36" name="AutoShape 4"/>
          <p:cNvSpPr>
            <a:spLocks noChangeAspect="1" noChangeArrowheads="1" noTextEdit="1"/>
          </p:cNvSpPr>
          <p:nvPr/>
        </p:nvSpPr>
        <p:spPr bwMode="auto">
          <a:xfrm>
            <a:off x="4254" y="3326617"/>
            <a:ext cx="12215284" cy="801687"/>
          </a:xfrm>
          <a:prstGeom prst="rect">
            <a:avLst/>
          </a:prstGeom>
          <a:noFill/>
          <a:ln>
            <a:noFill/>
          </a:ln>
        </p:spPr>
        <p:txBody>
          <a:bodyPr/>
          <a:lstStyle/>
          <a:p>
            <a:pPr>
              <a:defRPr/>
            </a:pPr>
            <a:endParaRPr lang="en-AU" sz="2400" dirty="0"/>
          </a:p>
        </p:txBody>
      </p:sp>
      <p:sp>
        <p:nvSpPr>
          <p:cNvPr id="38" name="Rectangle 7"/>
          <p:cNvSpPr>
            <a:spLocks noChangeArrowheads="1"/>
          </p:cNvSpPr>
          <p:nvPr/>
        </p:nvSpPr>
        <p:spPr bwMode="auto">
          <a:xfrm>
            <a:off x="16935" y="3637766"/>
            <a:ext cx="12189883" cy="490537"/>
          </a:xfrm>
          <a:prstGeom prst="rect">
            <a:avLst/>
          </a:prstGeom>
          <a:noFill/>
          <a:ln>
            <a:noFill/>
          </a:ln>
        </p:spPr>
        <p:txBody>
          <a:bodyPr/>
          <a:lstStyle/>
          <a:p>
            <a:pPr>
              <a:defRPr/>
            </a:pPr>
            <a:endParaRPr lang="en-AU" sz="2400" dirty="0"/>
          </a:p>
        </p:txBody>
      </p:sp>
      <p:sp>
        <p:nvSpPr>
          <p:cNvPr id="44" name="Rectangle 84"/>
          <p:cNvSpPr>
            <a:spLocks noChangeArrowheads="1"/>
          </p:cNvSpPr>
          <p:nvPr/>
        </p:nvSpPr>
        <p:spPr bwMode="auto">
          <a:xfrm>
            <a:off x="2132" y="3626654"/>
            <a:ext cx="12223751" cy="544513"/>
          </a:xfrm>
          <a:prstGeom prst="rect">
            <a:avLst/>
          </a:prstGeom>
          <a:noFill/>
          <a:ln w="9525">
            <a:noFill/>
            <a:miter lim="800000"/>
            <a:headEnd/>
            <a:tailEnd/>
          </a:ln>
        </p:spPr>
        <p:txBody>
          <a:bodyPr/>
          <a:lstStyle/>
          <a:p>
            <a:pPr>
              <a:defRPr/>
            </a:pPr>
            <a:endParaRPr lang="en-US" sz="2400" dirty="0"/>
          </a:p>
        </p:txBody>
      </p:sp>
    </p:spTree>
    <p:extLst>
      <p:ext uri="{BB962C8B-B14F-4D97-AF65-F5344CB8AC3E}">
        <p14:creationId xmlns:p14="http://schemas.microsoft.com/office/powerpoint/2010/main" val="2187628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txStyles>
    <p:titleStyle>
      <a:lvl1pPr algn="l" defTabSz="1219170" rtl="0" eaLnBrk="1" latinLnBrk="0" hangingPunct="1">
        <a:spcBef>
          <a:spcPct val="0"/>
        </a:spcBef>
        <a:buNone/>
        <a:defRPr sz="4800" b="1" kern="1200">
          <a:solidFill>
            <a:schemeClr val="accent2"/>
          </a:solidFill>
          <a:latin typeface="+mj-lt"/>
          <a:ea typeface="+mj-ea"/>
          <a:cs typeface="+mj-cs"/>
        </a:defRPr>
      </a:lvl1pPr>
    </p:titleStyle>
    <p:bodyStyle>
      <a:lvl1pPr marL="287993" indent="-287993" algn="l" defTabSz="1219170" rtl="0" eaLnBrk="1" latinLnBrk="0" hangingPunct="1">
        <a:lnSpc>
          <a:spcPct val="90000"/>
        </a:lnSpc>
        <a:spcBef>
          <a:spcPts val="800"/>
        </a:spcBef>
        <a:buFont typeface="Arial" pitchFamily="34" charset="0"/>
        <a:buChar char="•"/>
        <a:defRPr sz="3200" kern="1200">
          <a:solidFill>
            <a:schemeClr val="tx1"/>
          </a:solidFill>
          <a:latin typeface="+mn-lt"/>
          <a:ea typeface="+mn-ea"/>
          <a:cs typeface="+mn-cs"/>
        </a:defRPr>
      </a:lvl1pPr>
      <a:lvl2pPr marL="575986" indent="-287993" algn="l" defTabSz="1219170" rtl="0" eaLnBrk="1" latinLnBrk="0" hangingPunct="1">
        <a:lnSpc>
          <a:spcPct val="90000"/>
        </a:lnSpc>
        <a:spcBef>
          <a:spcPts val="800"/>
        </a:spcBef>
        <a:buFont typeface="Calibri" pitchFamily="34" charset="0"/>
        <a:buChar char="•"/>
        <a:defRPr sz="2667" kern="1200">
          <a:solidFill>
            <a:schemeClr val="tx1"/>
          </a:solidFill>
          <a:latin typeface="+mn-lt"/>
          <a:ea typeface="+mn-ea"/>
          <a:cs typeface="+mn-cs"/>
        </a:defRPr>
      </a:lvl2pPr>
      <a:lvl3pPr marL="863978" indent="-287993" algn="l" defTabSz="1219170" rtl="0" eaLnBrk="1" latinLnBrk="0" hangingPunct="1">
        <a:lnSpc>
          <a:spcPct val="90000"/>
        </a:lnSpc>
        <a:spcBef>
          <a:spcPts val="800"/>
        </a:spcBef>
        <a:buFont typeface="Calibri" pitchFamily="34" charset="0"/>
        <a:buChar char="–"/>
        <a:defRPr sz="2667" kern="1200">
          <a:solidFill>
            <a:schemeClr val="tx1"/>
          </a:solidFill>
          <a:latin typeface="+mn-lt"/>
          <a:ea typeface="+mn-ea"/>
          <a:cs typeface="+mn-cs"/>
        </a:defRPr>
      </a:lvl3pPr>
      <a:lvl4pPr marL="1151971" indent="-287993" algn="l" defTabSz="1219170" rtl="0" eaLnBrk="1" latinLnBrk="0" hangingPunct="1">
        <a:lnSpc>
          <a:spcPct val="90000"/>
        </a:lnSpc>
        <a:spcBef>
          <a:spcPts val="800"/>
        </a:spcBef>
        <a:buFont typeface="Calibri" pitchFamily="34" charset="0"/>
        <a:buChar char="–"/>
        <a:defRPr sz="2667" kern="1200">
          <a:solidFill>
            <a:schemeClr val="tx1"/>
          </a:solidFill>
          <a:latin typeface="+mn-lt"/>
          <a:ea typeface="+mn-ea"/>
          <a:cs typeface="+mn-cs"/>
        </a:defRPr>
      </a:lvl4pPr>
      <a:lvl5pPr marL="1439964" indent="-287993" algn="l" defTabSz="1219170" rtl="0" eaLnBrk="1" latinLnBrk="0" hangingPunct="1">
        <a:lnSpc>
          <a:spcPct val="90000"/>
        </a:lnSpc>
        <a:spcBef>
          <a:spcPts val="800"/>
        </a:spcBef>
        <a:buFont typeface="Calibri" pitchFamily="34" charset="0"/>
        <a:buChar char="•"/>
        <a:tabLst/>
        <a:defRPr sz="2400" kern="1200">
          <a:solidFill>
            <a:schemeClr val="accent2"/>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89B114-C914-354C-BE1C-9461AF0E4781}"/>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0B8C6B-CFD8-1B4E-9E7B-7BEEE909D80F}"/>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1F63A7F-13FF-F944-B175-F9EA6DB784A9}"/>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F7B9484C-44EC-524E-ACE6-0771C804AA22}" type="datetimeFigureOut">
              <a:rPr lang="en-US" smtClean="0"/>
              <a:t>10/30/19</a:t>
            </a:fld>
            <a:endParaRPr lang="en-US"/>
          </a:p>
        </p:txBody>
      </p:sp>
      <p:sp>
        <p:nvSpPr>
          <p:cNvPr id="5" name="Footer Placeholder 4">
            <a:extLst>
              <a:ext uri="{FF2B5EF4-FFF2-40B4-BE49-F238E27FC236}">
                <a16:creationId xmlns:a16="http://schemas.microsoft.com/office/drawing/2014/main" id="{DDD01B2F-2D6D-2E4A-A859-41C3D0983B0E}"/>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03A4E-E385-5648-B87F-6E98B50F7A38}"/>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2EAB41F2-2402-8D41-B383-CB6701834553}" type="slidenum">
              <a:rPr lang="en-US" smtClean="0"/>
              <a:t>‹#›</a:t>
            </a:fld>
            <a:endParaRPr lang="en-US"/>
          </a:p>
        </p:txBody>
      </p:sp>
    </p:spTree>
    <p:extLst>
      <p:ext uri="{BB962C8B-B14F-4D97-AF65-F5344CB8AC3E}">
        <p14:creationId xmlns:p14="http://schemas.microsoft.com/office/powerpoint/2010/main" val="56662988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963038"/>
      </p:ext>
    </p:extLst>
  </p:cSld>
  <p:clrMap bg1="lt1" tx1="dk1" bg2="lt2" tx2="dk2" accent1="accent1" accent2="accent2" accent3="accent3" accent4="accent4" accent5="accent5" accent6="accent6" hlink="hlink" folHlink="folHlink"/>
  <p:sldLayoutIdLst>
    <p:sldLayoutId id="2147483689" r:id="rId1"/>
  </p:sldLayoutIdLst>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hf sldNum="0"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904A-E13D-F147-B728-F3C8CD7D54CB}"/>
              </a:ext>
            </a:extLst>
          </p:cNvPr>
          <p:cNvSpPr>
            <a:spLocks noGrp="1"/>
          </p:cNvSpPr>
          <p:nvPr>
            <p:ph type="ctrTitle"/>
          </p:nvPr>
        </p:nvSpPr>
        <p:spPr/>
        <p:txBody>
          <a:bodyPr/>
          <a:lstStyle/>
          <a:p>
            <a:r>
              <a:rPr lang="en-US" dirty="0"/>
              <a:t>Using PINK for cross-matching</a:t>
            </a:r>
          </a:p>
        </p:txBody>
      </p:sp>
      <p:sp>
        <p:nvSpPr>
          <p:cNvPr id="3" name="Subtitle 2">
            <a:extLst>
              <a:ext uri="{FF2B5EF4-FFF2-40B4-BE49-F238E27FC236}">
                <a16:creationId xmlns:a16="http://schemas.microsoft.com/office/drawing/2014/main" id="{B3CC65B1-B0E4-824C-9124-6DA6ED06C0AF}"/>
              </a:ext>
            </a:extLst>
          </p:cNvPr>
          <p:cNvSpPr>
            <a:spLocks noGrp="1"/>
          </p:cNvSpPr>
          <p:nvPr>
            <p:ph type="subTitle" idx="1"/>
          </p:nvPr>
        </p:nvSpPr>
        <p:spPr/>
        <p:txBody>
          <a:bodyPr/>
          <a:lstStyle/>
          <a:p>
            <a:r>
              <a:rPr lang="en-US" dirty="0"/>
              <a:t>ML Meeting</a:t>
            </a:r>
          </a:p>
        </p:txBody>
      </p:sp>
    </p:spTree>
    <p:extLst>
      <p:ext uri="{BB962C8B-B14F-4D97-AF65-F5344CB8AC3E}">
        <p14:creationId xmlns:p14="http://schemas.microsoft.com/office/powerpoint/2010/main" val="3347839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D771-61D8-3D4B-8FF0-E54908A26130}"/>
              </a:ext>
            </a:extLst>
          </p:cNvPr>
          <p:cNvSpPr>
            <a:spLocks noGrp="1"/>
          </p:cNvSpPr>
          <p:nvPr>
            <p:ph type="title"/>
          </p:nvPr>
        </p:nvSpPr>
        <p:spPr/>
        <p:txBody>
          <a:bodyPr/>
          <a:lstStyle/>
          <a:p>
            <a:r>
              <a:rPr lang="en-US" dirty="0"/>
              <a:t>Layer Two</a:t>
            </a:r>
          </a:p>
        </p:txBody>
      </p:sp>
      <p:sp>
        <p:nvSpPr>
          <p:cNvPr id="3" name="Content Placeholder 2">
            <a:extLst>
              <a:ext uri="{FF2B5EF4-FFF2-40B4-BE49-F238E27FC236}">
                <a16:creationId xmlns:a16="http://schemas.microsoft.com/office/drawing/2014/main" id="{C50AEA9E-F0E8-A94E-8D6E-237E814203DC}"/>
              </a:ext>
            </a:extLst>
          </p:cNvPr>
          <p:cNvSpPr>
            <a:spLocks noGrp="1"/>
          </p:cNvSpPr>
          <p:nvPr>
            <p:ph idx="1"/>
          </p:nvPr>
        </p:nvSpPr>
        <p:spPr>
          <a:xfrm>
            <a:off x="478374" y="1268423"/>
            <a:ext cx="4273476" cy="4572855"/>
          </a:xfrm>
        </p:spPr>
        <p:txBody>
          <a:bodyPr/>
          <a:lstStyle/>
          <a:p>
            <a:r>
              <a:rPr lang="en-US" dirty="0"/>
              <a:t>40x40 neurons actually</a:t>
            </a:r>
          </a:p>
          <a:p>
            <a:r>
              <a:rPr lang="en-US" dirty="0"/>
              <a:t>This is the radio channel</a:t>
            </a:r>
          </a:p>
        </p:txBody>
      </p:sp>
      <p:sp>
        <p:nvSpPr>
          <p:cNvPr id="4" name="Footer Placeholder 3">
            <a:extLst>
              <a:ext uri="{FF2B5EF4-FFF2-40B4-BE49-F238E27FC236}">
                <a16:creationId xmlns:a16="http://schemas.microsoft.com/office/drawing/2014/main" id="{C872EF94-5327-D04D-83D0-D63610EE4596}"/>
              </a:ext>
            </a:extLst>
          </p:cNvPr>
          <p:cNvSpPr>
            <a:spLocks noGrp="1"/>
          </p:cNvSpPr>
          <p:nvPr>
            <p:ph type="ftr" sz="quarter" idx="11"/>
          </p:nvPr>
        </p:nvSpPr>
        <p:spPr/>
        <p:txBody>
          <a:bodyPr/>
          <a:lstStyle/>
          <a:p>
            <a:r>
              <a:rPr lang="en-AU"/>
              <a:t>SOMs and the classification of radio sources | Tim Galvin</a:t>
            </a:r>
            <a:endParaRPr lang="en-AU" dirty="0"/>
          </a:p>
        </p:txBody>
      </p:sp>
      <p:pic>
        <p:nvPicPr>
          <p:cNvPr id="5" name="Content Placeholder 4">
            <a:extLst>
              <a:ext uri="{FF2B5EF4-FFF2-40B4-BE49-F238E27FC236}">
                <a16:creationId xmlns:a16="http://schemas.microsoft.com/office/drawing/2014/main" id="{98790ACD-796B-6D44-8B4E-49DD74B68C7D}"/>
              </a:ext>
            </a:extLst>
          </p:cNvPr>
          <p:cNvPicPr>
            <a:picLocks noChangeAspect="1"/>
          </p:cNvPicPr>
          <p:nvPr/>
        </p:nvPicPr>
        <p:blipFill rotWithShape="1">
          <a:blip r:embed="rId2"/>
          <a:srcRect l="13802" t="12233" r="11280" b="12022"/>
          <a:stretch/>
        </p:blipFill>
        <p:spPr>
          <a:xfrm>
            <a:off x="6064829" y="18472"/>
            <a:ext cx="6127171" cy="6194837"/>
          </a:xfrm>
          <a:prstGeom prst="rect">
            <a:avLst/>
          </a:prstGeom>
        </p:spPr>
      </p:pic>
    </p:spTree>
    <p:extLst>
      <p:ext uri="{BB962C8B-B14F-4D97-AF65-F5344CB8AC3E}">
        <p14:creationId xmlns:p14="http://schemas.microsoft.com/office/powerpoint/2010/main" val="1411143517"/>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2D771-61D8-3D4B-8FF0-E54908A26130}"/>
              </a:ext>
            </a:extLst>
          </p:cNvPr>
          <p:cNvSpPr>
            <a:spLocks noGrp="1"/>
          </p:cNvSpPr>
          <p:nvPr>
            <p:ph type="title"/>
          </p:nvPr>
        </p:nvSpPr>
        <p:spPr/>
        <p:txBody>
          <a:bodyPr>
            <a:normAutofit fontScale="90000"/>
          </a:bodyPr>
          <a:lstStyle/>
          <a:p>
            <a:r>
              <a:rPr lang="en-US" dirty="0"/>
              <a:t>Layer Two</a:t>
            </a:r>
            <a:br>
              <a:rPr lang="en-US" dirty="0"/>
            </a:br>
            <a:endParaRPr lang="en-US" dirty="0"/>
          </a:p>
        </p:txBody>
      </p:sp>
      <p:sp>
        <p:nvSpPr>
          <p:cNvPr id="3" name="Content Placeholder 2">
            <a:extLst>
              <a:ext uri="{FF2B5EF4-FFF2-40B4-BE49-F238E27FC236}">
                <a16:creationId xmlns:a16="http://schemas.microsoft.com/office/drawing/2014/main" id="{C50AEA9E-F0E8-A94E-8D6E-237E814203DC}"/>
              </a:ext>
            </a:extLst>
          </p:cNvPr>
          <p:cNvSpPr>
            <a:spLocks noGrp="1"/>
          </p:cNvSpPr>
          <p:nvPr>
            <p:ph idx="1"/>
          </p:nvPr>
        </p:nvSpPr>
        <p:spPr>
          <a:xfrm>
            <a:off x="478374" y="1268423"/>
            <a:ext cx="4273476" cy="4572855"/>
          </a:xfrm>
        </p:spPr>
        <p:txBody>
          <a:bodyPr/>
          <a:lstStyle/>
          <a:p>
            <a:r>
              <a:rPr lang="en-US" dirty="0"/>
              <a:t>40x40 neurons actually</a:t>
            </a:r>
          </a:p>
          <a:p>
            <a:r>
              <a:rPr lang="en-US" dirty="0"/>
              <a:t>This is the IR channel</a:t>
            </a:r>
          </a:p>
          <a:p>
            <a:endParaRPr lang="en-US" dirty="0"/>
          </a:p>
          <a:p>
            <a:r>
              <a:rPr lang="en-US" dirty="0"/>
              <a:t>Yes, very much aware not much detail can be seen</a:t>
            </a:r>
          </a:p>
        </p:txBody>
      </p:sp>
      <p:sp>
        <p:nvSpPr>
          <p:cNvPr id="4" name="Footer Placeholder 3">
            <a:extLst>
              <a:ext uri="{FF2B5EF4-FFF2-40B4-BE49-F238E27FC236}">
                <a16:creationId xmlns:a16="http://schemas.microsoft.com/office/drawing/2014/main" id="{C872EF94-5327-D04D-83D0-D63610EE4596}"/>
              </a:ext>
            </a:extLst>
          </p:cNvPr>
          <p:cNvSpPr>
            <a:spLocks noGrp="1"/>
          </p:cNvSpPr>
          <p:nvPr>
            <p:ph type="ftr" sz="quarter" idx="11"/>
          </p:nvPr>
        </p:nvSpPr>
        <p:spPr/>
        <p:txBody>
          <a:bodyPr/>
          <a:lstStyle/>
          <a:p>
            <a:r>
              <a:rPr lang="en-AU"/>
              <a:t>SOMs and the classification of radio sources | Tim Galvin</a:t>
            </a:r>
            <a:endParaRPr lang="en-AU" dirty="0"/>
          </a:p>
        </p:txBody>
      </p:sp>
      <p:pic>
        <p:nvPicPr>
          <p:cNvPr id="6" name="Content Placeholder 4">
            <a:extLst>
              <a:ext uri="{FF2B5EF4-FFF2-40B4-BE49-F238E27FC236}">
                <a16:creationId xmlns:a16="http://schemas.microsoft.com/office/drawing/2014/main" id="{33FDCF72-B897-674A-BFEC-79E08A5A8B01}"/>
              </a:ext>
            </a:extLst>
          </p:cNvPr>
          <p:cNvPicPr>
            <a:picLocks noChangeAspect="1"/>
          </p:cNvPicPr>
          <p:nvPr/>
        </p:nvPicPr>
        <p:blipFill rotWithShape="1">
          <a:blip r:embed="rId2"/>
          <a:srcRect l="13914" t="10728" r="11408" b="13548"/>
          <a:stretch/>
        </p:blipFill>
        <p:spPr>
          <a:xfrm>
            <a:off x="6096001" y="-1427"/>
            <a:ext cx="6096000" cy="6181331"/>
          </a:xfrm>
          <a:prstGeom prst="rect">
            <a:avLst/>
          </a:prstGeom>
        </p:spPr>
      </p:pic>
    </p:spTree>
    <p:extLst>
      <p:ext uri="{BB962C8B-B14F-4D97-AF65-F5344CB8AC3E}">
        <p14:creationId xmlns:p14="http://schemas.microsoft.com/office/powerpoint/2010/main" val="1184468461"/>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C7D3-7856-6340-8EB7-794AD6623E51}"/>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FCB6C475-22EA-9348-9986-39272FF6DA70}"/>
              </a:ext>
            </a:extLst>
          </p:cNvPr>
          <p:cNvSpPr>
            <a:spLocks noGrp="1"/>
          </p:cNvSpPr>
          <p:nvPr>
            <p:ph type="ftr" sz="quarter" idx="11"/>
          </p:nvPr>
        </p:nvSpPr>
        <p:spPr/>
        <p:txBody>
          <a:bodyPr/>
          <a:lstStyle/>
          <a:p>
            <a:r>
              <a:rPr lang="en-AU"/>
              <a:t>SOMs and the classification of radio sources | Tim Galvin</a:t>
            </a:r>
            <a:endParaRPr lang="en-AU" dirty="0"/>
          </a:p>
        </p:txBody>
      </p:sp>
      <p:pic>
        <p:nvPicPr>
          <p:cNvPr id="5" name="Content Placeholder 4">
            <a:extLst>
              <a:ext uri="{FF2B5EF4-FFF2-40B4-BE49-F238E27FC236}">
                <a16:creationId xmlns:a16="http://schemas.microsoft.com/office/drawing/2014/main" id="{6E660F53-8166-844C-83BD-D40628F388A6}"/>
              </a:ext>
            </a:extLst>
          </p:cNvPr>
          <p:cNvPicPr>
            <a:picLocks noGrp="1" noChangeAspect="1"/>
          </p:cNvPicPr>
          <p:nvPr>
            <p:ph idx="1"/>
          </p:nvPr>
        </p:nvPicPr>
        <p:blipFill>
          <a:blip r:embed="rId2"/>
          <a:stretch>
            <a:fillRect/>
          </a:stretch>
        </p:blipFill>
        <p:spPr>
          <a:xfrm>
            <a:off x="1545167" y="1267885"/>
            <a:ext cx="9148232" cy="4574116"/>
          </a:xfrm>
        </p:spPr>
      </p:pic>
    </p:spTree>
    <p:extLst>
      <p:ext uri="{BB962C8B-B14F-4D97-AF65-F5344CB8AC3E}">
        <p14:creationId xmlns:p14="http://schemas.microsoft.com/office/powerpoint/2010/main" val="675093344"/>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C4E09-DFC8-6046-BC1C-D88E3B82DBD0}"/>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D1153B2-E43C-DD4B-B2B9-FCE36D6A6A70}"/>
              </a:ext>
            </a:extLst>
          </p:cNvPr>
          <p:cNvSpPr>
            <a:spLocks noGrp="1"/>
          </p:cNvSpPr>
          <p:nvPr>
            <p:ph type="ftr" sz="quarter" idx="11"/>
          </p:nvPr>
        </p:nvSpPr>
        <p:spPr/>
        <p:txBody>
          <a:bodyPr/>
          <a:lstStyle/>
          <a:p>
            <a:r>
              <a:rPr lang="en-AU"/>
              <a:t>SOMs and the classification of radio sources | Tim Galvin</a:t>
            </a:r>
            <a:endParaRPr lang="en-AU" dirty="0"/>
          </a:p>
        </p:txBody>
      </p:sp>
      <p:pic>
        <p:nvPicPr>
          <p:cNvPr id="5" name="Content Placeholder 4">
            <a:extLst>
              <a:ext uri="{FF2B5EF4-FFF2-40B4-BE49-F238E27FC236}">
                <a16:creationId xmlns:a16="http://schemas.microsoft.com/office/drawing/2014/main" id="{05F0489F-04CB-4E49-9A69-B8CDC21F81B7}"/>
              </a:ext>
            </a:extLst>
          </p:cNvPr>
          <p:cNvPicPr>
            <a:picLocks noGrp="1" noChangeAspect="1"/>
          </p:cNvPicPr>
          <p:nvPr>
            <p:ph idx="1"/>
          </p:nvPr>
        </p:nvPicPr>
        <p:blipFill>
          <a:blip r:embed="rId2"/>
          <a:stretch>
            <a:fillRect/>
          </a:stretch>
        </p:blipFill>
        <p:spPr>
          <a:xfrm>
            <a:off x="1545167" y="1267885"/>
            <a:ext cx="9148232" cy="4574116"/>
          </a:xfrm>
        </p:spPr>
      </p:pic>
    </p:spTree>
    <p:extLst>
      <p:ext uri="{BB962C8B-B14F-4D97-AF65-F5344CB8AC3E}">
        <p14:creationId xmlns:p14="http://schemas.microsoft.com/office/powerpoint/2010/main" val="1119130549"/>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FB69-8DF9-524A-8EEC-54A01BA1322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CFB8A09-E39C-2748-AF67-8C1DF8376B5F}"/>
              </a:ext>
            </a:extLst>
          </p:cNvPr>
          <p:cNvSpPr>
            <a:spLocks noGrp="1"/>
          </p:cNvSpPr>
          <p:nvPr>
            <p:ph type="ftr" sz="quarter" idx="11"/>
          </p:nvPr>
        </p:nvSpPr>
        <p:spPr/>
        <p:txBody>
          <a:bodyPr/>
          <a:lstStyle/>
          <a:p>
            <a:r>
              <a:rPr lang="en-AU"/>
              <a:t>SOMs and the classification of radio sources | Tim Galvin</a:t>
            </a:r>
            <a:endParaRPr lang="en-AU" dirty="0"/>
          </a:p>
        </p:txBody>
      </p:sp>
      <p:pic>
        <p:nvPicPr>
          <p:cNvPr id="5" name="Content Placeholder 4">
            <a:extLst>
              <a:ext uri="{FF2B5EF4-FFF2-40B4-BE49-F238E27FC236}">
                <a16:creationId xmlns:a16="http://schemas.microsoft.com/office/drawing/2014/main" id="{843FAAC9-A3DE-3346-A637-F420C307A142}"/>
              </a:ext>
            </a:extLst>
          </p:cNvPr>
          <p:cNvPicPr>
            <a:picLocks noGrp="1" noChangeAspect="1"/>
          </p:cNvPicPr>
          <p:nvPr>
            <p:ph idx="1"/>
          </p:nvPr>
        </p:nvPicPr>
        <p:blipFill>
          <a:blip r:embed="rId2"/>
          <a:stretch>
            <a:fillRect/>
          </a:stretch>
        </p:blipFill>
        <p:spPr>
          <a:xfrm>
            <a:off x="1545167" y="1267885"/>
            <a:ext cx="9148232" cy="4574116"/>
          </a:xfrm>
        </p:spPr>
      </p:pic>
    </p:spTree>
    <p:extLst>
      <p:ext uri="{BB962C8B-B14F-4D97-AF65-F5344CB8AC3E}">
        <p14:creationId xmlns:p14="http://schemas.microsoft.com/office/powerpoint/2010/main" val="4202366749"/>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69F1-688C-E343-8B38-7F6A0A5EAD34}"/>
              </a:ext>
            </a:extLst>
          </p:cNvPr>
          <p:cNvSpPr>
            <a:spLocks noGrp="1"/>
          </p:cNvSpPr>
          <p:nvPr>
            <p:ph type="title"/>
          </p:nvPr>
        </p:nvSpPr>
        <p:spPr/>
        <p:txBody>
          <a:bodyPr/>
          <a:lstStyle/>
          <a:p>
            <a:r>
              <a:rPr lang="en-US" dirty="0"/>
              <a:t>More importantly though</a:t>
            </a:r>
          </a:p>
        </p:txBody>
      </p:sp>
      <p:sp>
        <p:nvSpPr>
          <p:cNvPr id="3" name="Content Placeholder 2">
            <a:extLst>
              <a:ext uri="{FF2B5EF4-FFF2-40B4-BE49-F238E27FC236}">
                <a16:creationId xmlns:a16="http://schemas.microsoft.com/office/drawing/2014/main" id="{90056716-5D80-2E41-9E57-CBE01B7553AE}"/>
              </a:ext>
            </a:extLst>
          </p:cNvPr>
          <p:cNvSpPr>
            <a:spLocks noGrp="1"/>
          </p:cNvSpPr>
          <p:nvPr>
            <p:ph idx="1"/>
          </p:nvPr>
        </p:nvSpPr>
        <p:spPr>
          <a:xfrm>
            <a:off x="478369" y="1093127"/>
            <a:ext cx="11281833" cy="4572855"/>
          </a:xfrm>
        </p:spPr>
        <p:txBody>
          <a:bodyPr/>
          <a:lstStyle/>
          <a:p>
            <a:r>
              <a:rPr lang="en-US" dirty="0"/>
              <a:t>PINK achieves rotational invariance through brute force</a:t>
            </a:r>
          </a:p>
          <a:p>
            <a:pPr lvl="1"/>
            <a:r>
              <a:rPr lang="en-US" dirty="0"/>
              <a:t>Accelerated computation made possible with GPUs</a:t>
            </a:r>
          </a:p>
          <a:p>
            <a:r>
              <a:rPr lang="en-US" dirty="0"/>
              <a:t>Lets label what a neuron contains </a:t>
            </a:r>
            <a:r>
              <a:rPr lang="en-US" b="1" dirty="0"/>
              <a:t>and</a:t>
            </a:r>
            <a:r>
              <a:rPr lang="en-US" dirty="0"/>
              <a:t> where it is located (pixels)</a:t>
            </a:r>
          </a:p>
          <a:p>
            <a:pPr lvl="1"/>
            <a:r>
              <a:rPr lang="en-US" dirty="0"/>
              <a:t>Transfer labels from neuron to objects that best match to them</a:t>
            </a:r>
          </a:p>
          <a:p>
            <a:pPr lvl="1"/>
            <a:r>
              <a:rPr lang="en-US" dirty="0"/>
              <a:t>Sky reference frame of source image + transform function + pixel locations =</a:t>
            </a:r>
          </a:p>
          <a:p>
            <a:pPr marL="287993" lvl="1" indent="0" algn="ctr">
              <a:buNone/>
            </a:pPr>
            <a:r>
              <a:rPr lang="en-US" dirty="0"/>
              <a:t> </a:t>
            </a:r>
            <a:r>
              <a:rPr lang="en-US" b="1" i="1" dirty="0"/>
              <a:t>absolute sky positions</a:t>
            </a:r>
          </a:p>
          <a:p>
            <a:pPr lvl="1"/>
            <a:endParaRPr lang="en-US" dirty="0"/>
          </a:p>
          <a:p>
            <a:endParaRPr lang="en-US" dirty="0"/>
          </a:p>
        </p:txBody>
      </p:sp>
      <p:sp>
        <p:nvSpPr>
          <p:cNvPr id="4" name="Footer Placeholder 3">
            <a:extLst>
              <a:ext uri="{FF2B5EF4-FFF2-40B4-BE49-F238E27FC236}">
                <a16:creationId xmlns:a16="http://schemas.microsoft.com/office/drawing/2014/main" id="{A32AB605-B85F-3343-A937-49C2E6B75389}"/>
              </a:ext>
            </a:extLst>
          </p:cNvPr>
          <p:cNvSpPr>
            <a:spLocks noGrp="1"/>
          </p:cNvSpPr>
          <p:nvPr>
            <p:ph type="ftr" sz="quarter" idx="11"/>
          </p:nvPr>
        </p:nvSpPr>
        <p:spPr/>
        <p:txBody>
          <a:bodyPr/>
          <a:lstStyle/>
          <a:p>
            <a:r>
              <a:rPr lang="en-AU"/>
              <a:t>SOMs and the classification of radio sources | Tim Galvin</a:t>
            </a:r>
            <a:endParaRPr lang="en-AU" dirty="0"/>
          </a:p>
        </p:txBody>
      </p:sp>
      <p:pic>
        <p:nvPicPr>
          <p:cNvPr id="5" name="Picture 4">
            <a:extLst>
              <a:ext uri="{FF2B5EF4-FFF2-40B4-BE49-F238E27FC236}">
                <a16:creationId xmlns:a16="http://schemas.microsoft.com/office/drawing/2014/main" id="{7039AFF2-2BC1-4940-ACB3-2F2A8D3893D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32989"/>
          <a:stretch/>
        </p:blipFill>
        <p:spPr>
          <a:xfrm>
            <a:off x="0" y="3915565"/>
            <a:ext cx="7824510" cy="2037565"/>
          </a:xfrm>
          <a:prstGeom prst="rect">
            <a:avLst/>
          </a:prstGeom>
        </p:spPr>
      </p:pic>
      <p:pic>
        <p:nvPicPr>
          <p:cNvPr id="6" name="Picture 5">
            <a:extLst>
              <a:ext uri="{FF2B5EF4-FFF2-40B4-BE49-F238E27FC236}">
                <a16:creationId xmlns:a16="http://schemas.microsoft.com/office/drawing/2014/main" id="{15C887C7-8BF3-2742-B0B6-9076999E8E72}"/>
              </a:ext>
            </a:extLst>
          </p:cNvPr>
          <p:cNvPicPr>
            <a:picLocks noChangeAspect="1"/>
          </p:cNvPicPr>
          <p:nvPr/>
        </p:nvPicPr>
        <p:blipFill rotWithShape="1">
          <a:blip r:embed="rId3">
            <a:extLst>
              <a:ext uri="{28A0092B-C50C-407E-A947-70E740481C1C}">
                <a14:useLocalDpi xmlns:a14="http://schemas.microsoft.com/office/drawing/2010/main" val="0"/>
              </a:ext>
            </a:extLst>
          </a:blip>
          <a:srcRect t="51402" r="54200" b="3343"/>
          <a:stretch/>
        </p:blipFill>
        <p:spPr>
          <a:xfrm>
            <a:off x="7663719" y="3757460"/>
            <a:ext cx="2355726" cy="2327698"/>
          </a:xfrm>
          <a:prstGeom prst="rect">
            <a:avLst/>
          </a:prstGeom>
        </p:spPr>
      </p:pic>
      <p:pic>
        <p:nvPicPr>
          <p:cNvPr id="7" name="Picture 6">
            <a:extLst>
              <a:ext uri="{FF2B5EF4-FFF2-40B4-BE49-F238E27FC236}">
                <a16:creationId xmlns:a16="http://schemas.microsoft.com/office/drawing/2014/main" id="{0AEC6968-9FE5-CD4A-BBDB-A16832BD110E}"/>
              </a:ext>
            </a:extLst>
          </p:cNvPr>
          <p:cNvPicPr>
            <a:picLocks noChangeAspect="1"/>
          </p:cNvPicPr>
          <p:nvPr/>
        </p:nvPicPr>
        <p:blipFill rotWithShape="1">
          <a:blip r:embed="rId3">
            <a:extLst>
              <a:ext uri="{28A0092B-C50C-407E-A947-70E740481C1C}">
                <a14:useLocalDpi xmlns:a14="http://schemas.microsoft.com/office/drawing/2010/main" val="0"/>
              </a:ext>
            </a:extLst>
          </a:blip>
          <a:srcRect l="54200" t="53212" b="3345"/>
          <a:stretch/>
        </p:blipFill>
        <p:spPr>
          <a:xfrm>
            <a:off x="9983276" y="3882080"/>
            <a:ext cx="2355726" cy="2234492"/>
          </a:xfrm>
          <a:prstGeom prst="rect">
            <a:avLst/>
          </a:prstGeom>
        </p:spPr>
      </p:pic>
    </p:spTree>
    <p:extLst>
      <p:ext uri="{BB962C8B-B14F-4D97-AF65-F5344CB8AC3E}">
        <p14:creationId xmlns:p14="http://schemas.microsoft.com/office/powerpoint/2010/main" val="634260205"/>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BF5F-F57C-6940-A16C-24C76E02E464}"/>
              </a:ext>
            </a:extLst>
          </p:cNvPr>
          <p:cNvSpPr>
            <a:spLocks noGrp="1"/>
          </p:cNvSpPr>
          <p:nvPr>
            <p:ph type="title"/>
          </p:nvPr>
        </p:nvSpPr>
        <p:spPr/>
        <p:txBody>
          <a:bodyPr/>
          <a:lstStyle/>
          <a:p>
            <a:r>
              <a:rPr lang="en-US" dirty="0"/>
              <a:t>Thresholding</a:t>
            </a:r>
          </a:p>
        </p:txBody>
      </p:sp>
      <p:sp>
        <p:nvSpPr>
          <p:cNvPr id="6" name="Content Placeholder 5">
            <a:extLst>
              <a:ext uri="{FF2B5EF4-FFF2-40B4-BE49-F238E27FC236}">
                <a16:creationId xmlns:a16="http://schemas.microsoft.com/office/drawing/2014/main" id="{4B59FE75-93B6-DF4B-9BA1-0AEE2446B901}"/>
              </a:ext>
            </a:extLst>
          </p:cNvPr>
          <p:cNvSpPr>
            <a:spLocks noGrp="1"/>
          </p:cNvSpPr>
          <p:nvPr>
            <p:ph sz="half" idx="2"/>
          </p:nvPr>
        </p:nvSpPr>
        <p:spPr>
          <a:xfrm>
            <a:off x="580887" y="1294434"/>
            <a:ext cx="6933096" cy="4525963"/>
          </a:xfrm>
        </p:spPr>
        <p:txBody>
          <a:bodyPr/>
          <a:lstStyle/>
          <a:p>
            <a:r>
              <a:rPr lang="en-US" dirty="0"/>
              <a:t>Labeling can be extended to create filters of arbitrary shapes</a:t>
            </a:r>
          </a:p>
          <a:p>
            <a:r>
              <a:rPr lang="en-US" dirty="0"/>
              <a:t>Can force these shapes through catalogue space, filters relate components meaningfully</a:t>
            </a:r>
          </a:p>
        </p:txBody>
      </p:sp>
      <p:pic>
        <p:nvPicPr>
          <p:cNvPr id="1026" name="Picture 2" descr="Image result for cookie cutter">
            <a:extLst>
              <a:ext uri="{FF2B5EF4-FFF2-40B4-BE49-F238E27FC236}">
                <a16:creationId xmlns:a16="http://schemas.microsoft.com/office/drawing/2014/main" id="{2EA310DE-6C11-6C4F-B9A9-47527D86D1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625" y="3557415"/>
            <a:ext cx="3158211" cy="2494987"/>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7">
            <a:extLst>
              <a:ext uri="{FF2B5EF4-FFF2-40B4-BE49-F238E27FC236}">
                <a16:creationId xmlns:a16="http://schemas.microsoft.com/office/drawing/2014/main" id="{CF6C2768-CBE4-AE48-AE9F-DC28E7484999}"/>
              </a:ext>
            </a:extLst>
          </p:cNvPr>
          <p:cNvPicPr>
            <a:picLocks noGrp="1" noChangeAspect="1"/>
          </p:cNvPicPr>
          <p:nvPr>
            <p:ph sz="half" idx="1"/>
          </p:nvPr>
        </p:nvPicPr>
        <p:blipFill>
          <a:blip r:embed="rId3"/>
          <a:stretch>
            <a:fillRect/>
          </a:stretch>
        </p:blipFill>
        <p:spPr>
          <a:xfrm>
            <a:off x="6654859" y="274649"/>
            <a:ext cx="5537141" cy="5537141"/>
          </a:xfrm>
        </p:spPr>
      </p:pic>
    </p:spTree>
    <p:extLst>
      <p:ext uri="{BB962C8B-B14F-4D97-AF65-F5344CB8AC3E}">
        <p14:creationId xmlns:p14="http://schemas.microsoft.com/office/powerpoint/2010/main" val="3184745647"/>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E4125-2EA4-914E-9C36-F1CB55E761E8}"/>
              </a:ext>
            </a:extLst>
          </p:cNvPr>
          <p:cNvSpPr>
            <a:spLocks noGrp="1"/>
          </p:cNvSpPr>
          <p:nvPr>
            <p:ph type="title"/>
          </p:nvPr>
        </p:nvSpPr>
        <p:spPr/>
        <p:txBody>
          <a:bodyPr/>
          <a:lstStyle/>
          <a:p>
            <a:r>
              <a:rPr lang="en-US" dirty="0"/>
              <a:t>Basic idea becomes</a:t>
            </a:r>
          </a:p>
        </p:txBody>
      </p:sp>
      <p:sp>
        <p:nvSpPr>
          <p:cNvPr id="3" name="Content Placeholder 2">
            <a:extLst>
              <a:ext uri="{FF2B5EF4-FFF2-40B4-BE49-F238E27FC236}">
                <a16:creationId xmlns:a16="http://schemas.microsoft.com/office/drawing/2014/main" id="{D1D04531-46A0-4F49-98FE-0E847D50643E}"/>
              </a:ext>
            </a:extLst>
          </p:cNvPr>
          <p:cNvSpPr>
            <a:spLocks noGrp="1"/>
          </p:cNvSpPr>
          <p:nvPr>
            <p:ph sz="half" idx="1"/>
          </p:nvPr>
        </p:nvSpPr>
        <p:spPr>
          <a:xfrm>
            <a:off x="478367" y="1080892"/>
            <a:ext cx="5384800" cy="4071040"/>
          </a:xfrm>
        </p:spPr>
        <p:txBody>
          <a:bodyPr>
            <a:normAutofit/>
          </a:bodyPr>
          <a:lstStyle/>
          <a:p>
            <a:r>
              <a:rPr lang="en-US" dirty="0"/>
              <a:t>For each row in catalogue</a:t>
            </a:r>
          </a:p>
          <a:p>
            <a:pPr lvl="1"/>
            <a:r>
              <a:rPr lang="en-US" dirty="0"/>
              <a:t>Locate best matching neuron</a:t>
            </a:r>
          </a:p>
          <a:p>
            <a:pPr lvl="1"/>
            <a:r>
              <a:rPr lang="en-US" dirty="0"/>
              <a:t>Take its filter</a:t>
            </a:r>
          </a:p>
          <a:p>
            <a:pPr lvl="1"/>
            <a:r>
              <a:rPr lang="en-US" dirty="0"/>
              <a:t>Project catalogue sources across filter</a:t>
            </a:r>
          </a:p>
          <a:p>
            <a:pPr lvl="1"/>
            <a:r>
              <a:rPr lang="en-US" dirty="0"/>
              <a:t>Group components together with unique identifier</a:t>
            </a:r>
          </a:p>
          <a:p>
            <a:endParaRPr lang="en-US" dirty="0"/>
          </a:p>
          <a:p>
            <a:endParaRPr lang="en-US" dirty="0"/>
          </a:p>
        </p:txBody>
      </p:sp>
      <p:sp>
        <p:nvSpPr>
          <p:cNvPr id="4" name="Content Placeholder 3">
            <a:extLst>
              <a:ext uri="{FF2B5EF4-FFF2-40B4-BE49-F238E27FC236}">
                <a16:creationId xmlns:a16="http://schemas.microsoft.com/office/drawing/2014/main" id="{5FB7128E-4734-CF42-8BB1-349A4F14656C}"/>
              </a:ext>
            </a:extLst>
          </p:cNvPr>
          <p:cNvSpPr>
            <a:spLocks noGrp="1"/>
          </p:cNvSpPr>
          <p:nvPr>
            <p:ph sz="half" idx="2"/>
          </p:nvPr>
        </p:nvSpPr>
        <p:spPr/>
        <p:txBody>
          <a:bodyPr>
            <a:normAutofit/>
          </a:bodyPr>
          <a:lstStyle/>
          <a:p>
            <a:r>
              <a:rPr lang="en-US" dirty="0"/>
              <a:t>Many ways of tweaking this basic procedure</a:t>
            </a:r>
          </a:p>
          <a:p>
            <a:pPr marL="287993" lvl="1" indent="0">
              <a:buNone/>
            </a:pPr>
            <a:endParaRPr lang="en-US" dirty="0"/>
          </a:p>
          <a:p>
            <a:r>
              <a:rPr lang="en-US" dirty="0"/>
              <a:t>I’m attempting to follow the KISS principal for this initial publication</a:t>
            </a:r>
          </a:p>
          <a:p>
            <a:pPr lvl="1"/>
            <a:endParaRPr lang="en-US" dirty="0"/>
          </a:p>
        </p:txBody>
      </p:sp>
      <p:grpSp>
        <p:nvGrpSpPr>
          <p:cNvPr id="6" name="Group 5">
            <a:extLst>
              <a:ext uri="{FF2B5EF4-FFF2-40B4-BE49-F238E27FC236}">
                <a16:creationId xmlns:a16="http://schemas.microsoft.com/office/drawing/2014/main" id="{BE780BEC-63FE-D447-9487-93E65F392A8A}"/>
              </a:ext>
            </a:extLst>
          </p:cNvPr>
          <p:cNvGrpSpPr/>
          <p:nvPr/>
        </p:nvGrpSpPr>
        <p:grpSpPr>
          <a:xfrm>
            <a:off x="0" y="4172127"/>
            <a:ext cx="2836733" cy="2685873"/>
            <a:chOff x="6190756" y="866902"/>
            <a:chExt cx="2836733" cy="2815042"/>
          </a:xfrm>
        </p:grpSpPr>
        <p:pic>
          <p:nvPicPr>
            <p:cNvPr id="7" name="Content Placeholder 4">
              <a:extLst>
                <a:ext uri="{FF2B5EF4-FFF2-40B4-BE49-F238E27FC236}">
                  <a16:creationId xmlns:a16="http://schemas.microsoft.com/office/drawing/2014/main" id="{C50D0F39-5664-694F-AF2C-51F379ED2A9B}"/>
                </a:ext>
              </a:extLst>
            </p:cNvPr>
            <p:cNvPicPr>
              <a:picLocks noChangeAspect="1"/>
            </p:cNvPicPr>
            <p:nvPr/>
          </p:nvPicPr>
          <p:blipFill rotWithShape="1">
            <a:blip r:embed="rId2"/>
            <a:srcRect l="1560" t="22039" r="69437" b="20397"/>
            <a:stretch/>
          </p:blipFill>
          <p:spPr>
            <a:xfrm>
              <a:off x="6190756" y="866902"/>
              <a:ext cx="2836733" cy="2815042"/>
            </a:xfrm>
            <a:prstGeom prst="rect">
              <a:avLst/>
            </a:prstGeom>
          </p:spPr>
        </p:pic>
        <p:cxnSp>
          <p:nvCxnSpPr>
            <p:cNvPr id="8" name="Straight Arrow Connector 7">
              <a:extLst>
                <a:ext uri="{FF2B5EF4-FFF2-40B4-BE49-F238E27FC236}">
                  <a16:creationId xmlns:a16="http://schemas.microsoft.com/office/drawing/2014/main" id="{6753C4D4-FCEE-6646-94E0-A23F56747F0A}"/>
                </a:ext>
              </a:extLst>
            </p:cNvPr>
            <p:cNvCxnSpPr/>
            <p:nvPr/>
          </p:nvCxnSpPr>
          <p:spPr>
            <a:xfrm>
              <a:off x="6372200" y="3429305"/>
              <a:ext cx="2447950" cy="0"/>
            </a:xfrm>
            <a:prstGeom prst="straightConnector1">
              <a:avLst/>
            </a:prstGeom>
            <a:ln w="28575">
              <a:solidFill>
                <a:srgbClr val="FFFF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12B25D1-0CF3-EE42-832A-FFA18D986606}"/>
                </a:ext>
              </a:extLst>
            </p:cNvPr>
            <p:cNvCxnSpPr>
              <a:cxnSpLocks/>
            </p:cNvCxnSpPr>
            <p:nvPr/>
          </p:nvCxnSpPr>
          <p:spPr>
            <a:xfrm>
              <a:off x="6372200" y="1059582"/>
              <a:ext cx="0" cy="2304256"/>
            </a:xfrm>
            <a:prstGeom prst="straightConnector1">
              <a:avLst/>
            </a:prstGeom>
            <a:ln w="28575">
              <a:solidFill>
                <a:srgbClr val="FFFF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EECF0A5-096C-754F-98DE-93DDA810E923}"/>
                </a:ext>
              </a:extLst>
            </p:cNvPr>
            <p:cNvSpPr txBox="1"/>
            <p:nvPr/>
          </p:nvSpPr>
          <p:spPr>
            <a:xfrm>
              <a:off x="7308304" y="2931790"/>
              <a:ext cx="648072" cy="369332"/>
            </a:xfrm>
            <a:prstGeom prst="rect">
              <a:avLst/>
            </a:prstGeom>
            <a:noFill/>
          </p:spPr>
          <p:txBody>
            <a:bodyPr wrap="square" rtlCol="0">
              <a:spAutoFit/>
            </a:bodyPr>
            <a:lstStyle/>
            <a:p>
              <a:r>
                <a:rPr lang="en-US" dirty="0">
                  <a:solidFill>
                    <a:schemeClr val="bg1"/>
                  </a:solidFill>
                </a:rPr>
                <a:t>3.5’</a:t>
              </a:r>
            </a:p>
          </p:txBody>
        </p:sp>
        <p:sp>
          <p:nvSpPr>
            <p:cNvPr id="11" name="TextBox 10">
              <a:extLst>
                <a:ext uri="{FF2B5EF4-FFF2-40B4-BE49-F238E27FC236}">
                  <a16:creationId xmlns:a16="http://schemas.microsoft.com/office/drawing/2014/main" id="{85F9C387-167A-4C46-8BBE-C44E577D4730}"/>
                </a:ext>
              </a:extLst>
            </p:cNvPr>
            <p:cNvSpPr txBox="1"/>
            <p:nvPr/>
          </p:nvSpPr>
          <p:spPr>
            <a:xfrm>
              <a:off x="6437808" y="2089757"/>
              <a:ext cx="648072" cy="369332"/>
            </a:xfrm>
            <a:prstGeom prst="rect">
              <a:avLst/>
            </a:prstGeom>
            <a:noFill/>
          </p:spPr>
          <p:txBody>
            <a:bodyPr wrap="square" rtlCol="0">
              <a:spAutoFit/>
            </a:bodyPr>
            <a:lstStyle/>
            <a:p>
              <a:r>
                <a:rPr lang="en-US" dirty="0">
                  <a:solidFill>
                    <a:schemeClr val="bg1"/>
                  </a:solidFill>
                </a:rPr>
                <a:t>3.5’</a:t>
              </a:r>
            </a:p>
          </p:txBody>
        </p:sp>
      </p:grpSp>
    </p:spTree>
    <p:extLst>
      <p:ext uri="{BB962C8B-B14F-4D97-AF65-F5344CB8AC3E}">
        <p14:creationId xmlns:p14="http://schemas.microsoft.com/office/powerpoint/2010/main" val="243025836"/>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EB616-4C7F-104B-A845-7F07D72CAC79}"/>
              </a:ext>
            </a:extLst>
          </p:cNvPr>
          <p:cNvSpPr>
            <a:spLocks noGrp="1"/>
          </p:cNvSpPr>
          <p:nvPr>
            <p:ph type="title"/>
          </p:nvPr>
        </p:nvSpPr>
        <p:spPr/>
        <p:txBody>
          <a:bodyPr/>
          <a:lstStyle/>
          <a:p>
            <a:r>
              <a:rPr lang="en-US" dirty="0"/>
              <a:t>Examples</a:t>
            </a:r>
          </a:p>
        </p:txBody>
      </p:sp>
      <p:pic>
        <p:nvPicPr>
          <p:cNvPr id="7" name="Content Placeholder 6">
            <a:extLst>
              <a:ext uri="{FF2B5EF4-FFF2-40B4-BE49-F238E27FC236}">
                <a16:creationId xmlns:a16="http://schemas.microsoft.com/office/drawing/2014/main" id="{1D15EEBB-D843-5B49-A434-6944B86D607B}"/>
              </a:ext>
            </a:extLst>
          </p:cNvPr>
          <p:cNvPicPr>
            <a:picLocks noGrp="1" noChangeAspect="1"/>
          </p:cNvPicPr>
          <p:nvPr>
            <p:ph sz="half" idx="1"/>
          </p:nvPr>
        </p:nvPicPr>
        <p:blipFill>
          <a:blip r:embed="rId2"/>
          <a:stretch>
            <a:fillRect/>
          </a:stretch>
        </p:blipFill>
        <p:spPr>
          <a:xfrm>
            <a:off x="7295323" y="-1"/>
            <a:ext cx="4896678" cy="6120849"/>
          </a:xfrm>
        </p:spPr>
      </p:pic>
      <p:sp>
        <p:nvSpPr>
          <p:cNvPr id="8" name="Content Placeholder 7">
            <a:extLst>
              <a:ext uri="{FF2B5EF4-FFF2-40B4-BE49-F238E27FC236}">
                <a16:creationId xmlns:a16="http://schemas.microsoft.com/office/drawing/2014/main" id="{66605193-EA29-1B44-B396-522E7CB3E366}"/>
              </a:ext>
            </a:extLst>
          </p:cNvPr>
          <p:cNvSpPr>
            <a:spLocks noGrp="1"/>
          </p:cNvSpPr>
          <p:nvPr>
            <p:ph sz="half" idx="2"/>
          </p:nvPr>
        </p:nvSpPr>
        <p:spPr>
          <a:xfrm>
            <a:off x="219365" y="1401786"/>
            <a:ext cx="6111860" cy="4525963"/>
          </a:xfrm>
        </p:spPr>
        <p:txBody>
          <a:bodyPr>
            <a:normAutofit/>
          </a:bodyPr>
          <a:lstStyle/>
          <a:p>
            <a:r>
              <a:rPr lang="en-US" dirty="0"/>
              <a:t>Twenty objects, selected based on the number of grouped FIRST components (rows in catalogue)</a:t>
            </a:r>
          </a:p>
          <a:p>
            <a:r>
              <a:rPr lang="en-US" dirty="0"/>
              <a:t>No curation of good/bad examples</a:t>
            </a:r>
          </a:p>
          <a:p>
            <a:endParaRPr lang="en-US" dirty="0"/>
          </a:p>
        </p:txBody>
      </p:sp>
    </p:spTree>
    <p:extLst>
      <p:ext uri="{BB962C8B-B14F-4D97-AF65-F5344CB8AC3E}">
        <p14:creationId xmlns:p14="http://schemas.microsoft.com/office/powerpoint/2010/main" val="2063561451"/>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D15EEBB-D843-5B49-A434-6944B86D607B}"/>
              </a:ext>
            </a:extLst>
          </p:cNvPr>
          <p:cNvPicPr>
            <a:picLocks noGrp="1" noChangeAspect="1"/>
          </p:cNvPicPr>
          <p:nvPr>
            <p:ph sz="half" idx="1"/>
          </p:nvPr>
        </p:nvPicPr>
        <p:blipFill rotWithShape="1">
          <a:blip r:embed="rId2"/>
          <a:srcRect b="60054"/>
          <a:stretch/>
        </p:blipFill>
        <p:spPr>
          <a:xfrm>
            <a:off x="1009801" y="978794"/>
            <a:ext cx="10172397" cy="5079316"/>
          </a:xfrm>
        </p:spPr>
      </p:pic>
      <p:sp>
        <p:nvSpPr>
          <p:cNvPr id="2" name="Title 1">
            <a:extLst>
              <a:ext uri="{FF2B5EF4-FFF2-40B4-BE49-F238E27FC236}">
                <a16:creationId xmlns:a16="http://schemas.microsoft.com/office/drawing/2014/main" id="{98BEB616-4C7F-104B-A845-7F07D72CAC79}"/>
              </a:ext>
            </a:extLst>
          </p:cNvPr>
          <p:cNvSpPr>
            <a:spLocks noGrp="1"/>
          </p:cNvSpPr>
          <p:nvPr>
            <p:ph type="title"/>
          </p:nvPr>
        </p:nvSpPr>
        <p:spPr/>
        <p:txBody>
          <a:bodyPr/>
          <a:lstStyle/>
          <a:p>
            <a:r>
              <a:rPr lang="en-US" dirty="0"/>
              <a:t>Examples</a:t>
            </a:r>
          </a:p>
        </p:txBody>
      </p:sp>
    </p:spTree>
    <p:extLst>
      <p:ext uri="{BB962C8B-B14F-4D97-AF65-F5344CB8AC3E}">
        <p14:creationId xmlns:p14="http://schemas.microsoft.com/office/powerpoint/2010/main" val="2795195496"/>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2FE35C2-78D8-AC4B-B858-3174B05CC06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0149" y="3717033"/>
            <a:ext cx="4317663" cy="2426791"/>
          </a:xfrm>
          <a:prstGeom prst="rect">
            <a:avLst/>
          </a:prstGeom>
        </p:spPr>
      </p:pic>
      <p:pic>
        <p:nvPicPr>
          <p:cNvPr id="1028" name="Picture 4" descr="http://www.ska.ac.za/wp-content/uploads/2019/01/2018-MeerKAT-1-1030x557.jpg">
            <a:extLst>
              <a:ext uri="{FF2B5EF4-FFF2-40B4-BE49-F238E27FC236}">
                <a16:creationId xmlns:a16="http://schemas.microsoft.com/office/drawing/2014/main" id="{8B35BBDA-0532-3148-BE8B-674FD506D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419" y="2290481"/>
            <a:ext cx="3809548" cy="20601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FC6227-343C-8B41-B1BA-0D2D75D8F95C}"/>
              </a:ext>
            </a:extLst>
          </p:cNvPr>
          <p:cNvSpPr>
            <a:spLocks noGrp="1"/>
          </p:cNvSpPr>
          <p:nvPr>
            <p:ph type="title"/>
          </p:nvPr>
        </p:nvSpPr>
        <p:spPr/>
        <p:txBody>
          <a:bodyPr>
            <a:normAutofit/>
          </a:bodyPr>
          <a:lstStyle/>
          <a:p>
            <a:r>
              <a:rPr lang="en-US" dirty="0"/>
              <a:t>                            The Challenge</a:t>
            </a:r>
          </a:p>
        </p:txBody>
      </p:sp>
      <p:sp>
        <p:nvSpPr>
          <p:cNvPr id="4" name="Footer Placeholder 3">
            <a:extLst>
              <a:ext uri="{FF2B5EF4-FFF2-40B4-BE49-F238E27FC236}">
                <a16:creationId xmlns:a16="http://schemas.microsoft.com/office/drawing/2014/main" id="{A48EDEB8-44BC-E245-B72B-5372DB3BC3EB}"/>
              </a:ext>
            </a:extLst>
          </p:cNvPr>
          <p:cNvSpPr>
            <a:spLocks noGrp="1"/>
          </p:cNvSpPr>
          <p:nvPr>
            <p:ph type="ftr" sz="quarter" idx="11"/>
          </p:nvPr>
        </p:nvSpPr>
        <p:spPr/>
        <p:txBody>
          <a:bodyPr/>
          <a:lstStyle/>
          <a:p>
            <a:r>
              <a:rPr lang="en-AU" dirty="0"/>
              <a:t>SOMs and the classification of radio sources | Tim Galvin</a:t>
            </a:r>
          </a:p>
        </p:txBody>
      </p:sp>
      <p:pic>
        <p:nvPicPr>
          <p:cNvPr id="6" name="Picture 5">
            <a:extLst>
              <a:ext uri="{FF2B5EF4-FFF2-40B4-BE49-F238E27FC236}">
                <a16:creationId xmlns:a16="http://schemas.microsoft.com/office/drawing/2014/main" id="{96559D47-4C36-2F43-BDE4-65BB5D9E86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8600" y="4402255"/>
            <a:ext cx="3217187" cy="1715044"/>
          </a:xfrm>
          <a:prstGeom prst="rect">
            <a:avLst/>
          </a:prstGeom>
        </p:spPr>
      </p:pic>
      <p:pic>
        <p:nvPicPr>
          <p:cNvPr id="8" name="Picture 7">
            <a:extLst>
              <a:ext uri="{FF2B5EF4-FFF2-40B4-BE49-F238E27FC236}">
                <a16:creationId xmlns:a16="http://schemas.microsoft.com/office/drawing/2014/main" id="{7640F961-8E71-9844-B3F9-567A23B1213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91245" y="210086"/>
            <a:ext cx="2697015" cy="2022332"/>
          </a:xfrm>
          <a:prstGeom prst="rect">
            <a:avLst/>
          </a:prstGeom>
        </p:spPr>
      </p:pic>
      <p:pic>
        <p:nvPicPr>
          <p:cNvPr id="9" name="Picture 8">
            <a:extLst>
              <a:ext uri="{FF2B5EF4-FFF2-40B4-BE49-F238E27FC236}">
                <a16:creationId xmlns:a16="http://schemas.microsoft.com/office/drawing/2014/main" id="{93E3FC2D-05B5-C04D-BE93-A72B6D430F1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71006" y="161634"/>
            <a:ext cx="3586807" cy="3586807"/>
          </a:xfrm>
          <a:prstGeom prst="rect">
            <a:avLst/>
          </a:prstGeom>
        </p:spPr>
      </p:pic>
      <p:sp>
        <p:nvSpPr>
          <p:cNvPr id="10" name="TextBox 9">
            <a:extLst>
              <a:ext uri="{FF2B5EF4-FFF2-40B4-BE49-F238E27FC236}">
                <a16:creationId xmlns:a16="http://schemas.microsoft.com/office/drawing/2014/main" id="{93936D93-5C1A-DF4A-9A18-3C81B0DFB3EF}"/>
              </a:ext>
            </a:extLst>
          </p:cNvPr>
          <p:cNvSpPr txBox="1"/>
          <p:nvPr/>
        </p:nvSpPr>
        <p:spPr>
          <a:xfrm>
            <a:off x="1275779" y="161634"/>
            <a:ext cx="1775294" cy="338554"/>
          </a:xfrm>
          <a:prstGeom prst="rect">
            <a:avLst/>
          </a:prstGeom>
          <a:noFill/>
        </p:spPr>
        <p:txBody>
          <a:bodyPr wrap="none" rtlCol="0">
            <a:spAutoFit/>
          </a:bodyPr>
          <a:lstStyle/>
          <a:p>
            <a:r>
              <a:rPr lang="en-US" sz="1600" dirty="0" err="1">
                <a:solidFill>
                  <a:schemeClr val="bg1"/>
                </a:solidFill>
              </a:rPr>
              <a:t>Aus</a:t>
            </a:r>
            <a:r>
              <a:rPr lang="en-US" sz="1600" dirty="0">
                <a:solidFill>
                  <a:schemeClr val="bg1"/>
                </a:solidFill>
              </a:rPr>
              <a:t> SKA Pathfinder</a:t>
            </a:r>
          </a:p>
        </p:txBody>
      </p:sp>
      <p:sp>
        <p:nvSpPr>
          <p:cNvPr id="12" name="TextBox 11">
            <a:extLst>
              <a:ext uri="{FF2B5EF4-FFF2-40B4-BE49-F238E27FC236}">
                <a16:creationId xmlns:a16="http://schemas.microsoft.com/office/drawing/2014/main" id="{EAD70DE8-C876-1A46-9783-1BF7D3346C85}"/>
              </a:ext>
            </a:extLst>
          </p:cNvPr>
          <p:cNvSpPr txBox="1"/>
          <p:nvPr/>
        </p:nvSpPr>
        <p:spPr>
          <a:xfrm>
            <a:off x="1081857" y="4470238"/>
            <a:ext cx="2414444" cy="338554"/>
          </a:xfrm>
          <a:prstGeom prst="rect">
            <a:avLst/>
          </a:prstGeom>
          <a:noFill/>
        </p:spPr>
        <p:txBody>
          <a:bodyPr wrap="none" rtlCol="0">
            <a:spAutoFit/>
          </a:bodyPr>
          <a:lstStyle/>
          <a:p>
            <a:r>
              <a:rPr lang="en-US" sz="1600" dirty="0">
                <a:solidFill>
                  <a:schemeClr val="bg1"/>
                </a:solidFill>
              </a:rPr>
              <a:t>Murchison Widefield Array</a:t>
            </a:r>
          </a:p>
        </p:txBody>
      </p:sp>
      <p:sp>
        <p:nvSpPr>
          <p:cNvPr id="13" name="TextBox 12">
            <a:extLst>
              <a:ext uri="{FF2B5EF4-FFF2-40B4-BE49-F238E27FC236}">
                <a16:creationId xmlns:a16="http://schemas.microsoft.com/office/drawing/2014/main" id="{3EDF93B2-01DC-C743-9FC7-70AD7AA867FD}"/>
              </a:ext>
            </a:extLst>
          </p:cNvPr>
          <p:cNvSpPr txBox="1"/>
          <p:nvPr/>
        </p:nvSpPr>
        <p:spPr>
          <a:xfrm>
            <a:off x="8521535" y="3702993"/>
            <a:ext cx="2757422" cy="420564"/>
          </a:xfrm>
          <a:prstGeom prst="rect">
            <a:avLst/>
          </a:prstGeom>
          <a:noFill/>
        </p:spPr>
        <p:txBody>
          <a:bodyPr wrap="none" rtlCol="0">
            <a:spAutoFit/>
          </a:bodyPr>
          <a:lstStyle/>
          <a:p>
            <a:r>
              <a:rPr lang="en-US" sz="2133" dirty="0"/>
              <a:t>Square </a:t>
            </a:r>
            <a:r>
              <a:rPr lang="en-US" sz="2133" dirty="0" err="1"/>
              <a:t>Kilometre</a:t>
            </a:r>
            <a:r>
              <a:rPr lang="en-US" sz="2133" dirty="0"/>
              <a:t> Array</a:t>
            </a:r>
          </a:p>
        </p:txBody>
      </p:sp>
      <p:sp>
        <p:nvSpPr>
          <p:cNvPr id="11" name="TextBox 10">
            <a:extLst>
              <a:ext uri="{FF2B5EF4-FFF2-40B4-BE49-F238E27FC236}">
                <a16:creationId xmlns:a16="http://schemas.microsoft.com/office/drawing/2014/main" id="{ADFF95D2-61CD-1143-879A-BA296C140CA7}"/>
              </a:ext>
            </a:extLst>
          </p:cNvPr>
          <p:cNvSpPr txBox="1"/>
          <p:nvPr/>
        </p:nvSpPr>
        <p:spPr>
          <a:xfrm>
            <a:off x="1239733" y="2454806"/>
            <a:ext cx="946093" cy="338554"/>
          </a:xfrm>
          <a:prstGeom prst="rect">
            <a:avLst/>
          </a:prstGeom>
          <a:noFill/>
        </p:spPr>
        <p:txBody>
          <a:bodyPr wrap="none" rtlCol="0">
            <a:spAutoFit/>
          </a:bodyPr>
          <a:lstStyle/>
          <a:p>
            <a:r>
              <a:rPr lang="en-US" sz="1600" dirty="0" err="1">
                <a:solidFill>
                  <a:schemeClr val="bg1"/>
                </a:solidFill>
              </a:rPr>
              <a:t>MeerKAT</a:t>
            </a:r>
            <a:endParaRPr lang="en-US" sz="1600" dirty="0">
              <a:solidFill>
                <a:schemeClr val="bg1"/>
              </a:solidFill>
            </a:endParaRPr>
          </a:p>
        </p:txBody>
      </p:sp>
      <p:sp>
        <p:nvSpPr>
          <p:cNvPr id="3" name="TextBox 2">
            <a:extLst>
              <a:ext uri="{FF2B5EF4-FFF2-40B4-BE49-F238E27FC236}">
                <a16:creationId xmlns:a16="http://schemas.microsoft.com/office/drawing/2014/main" id="{BD67A521-A0ED-4549-B5BA-0C0B034B6640}"/>
              </a:ext>
            </a:extLst>
          </p:cNvPr>
          <p:cNvSpPr txBox="1"/>
          <p:nvPr/>
        </p:nvSpPr>
        <p:spPr>
          <a:xfrm>
            <a:off x="4666542" y="2624083"/>
            <a:ext cx="2905484" cy="830997"/>
          </a:xfrm>
          <a:prstGeom prst="rect">
            <a:avLst/>
          </a:prstGeom>
          <a:noFill/>
        </p:spPr>
        <p:txBody>
          <a:bodyPr wrap="square" rtlCol="0">
            <a:spAutoFit/>
          </a:bodyPr>
          <a:lstStyle/>
          <a:p>
            <a:pPr algn="ctr"/>
            <a:r>
              <a:rPr lang="en-US" sz="2400" dirty="0"/>
              <a:t>Extracting knowledge from these machines</a:t>
            </a:r>
          </a:p>
        </p:txBody>
      </p:sp>
    </p:spTree>
    <p:extLst>
      <p:ext uri="{BB962C8B-B14F-4D97-AF65-F5344CB8AC3E}">
        <p14:creationId xmlns:p14="http://schemas.microsoft.com/office/powerpoint/2010/main" val="2004383220"/>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B87D-4132-8241-B7E5-069676EAB493}"/>
              </a:ext>
            </a:extLst>
          </p:cNvPr>
          <p:cNvSpPr>
            <a:spLocks noGrp="1"/>
          </p:cNvSpPr>
          <p:nvPr>
            <p:ph type="title"/>
          </p:nvPr>
        </p:nvSpPr>
        <p:spPr/>
        <p:txBody>
          <a:bodyPr>
            <a:normAutofit fontScale="90000"/>
          </a:bodyPr>
          <a:lstStyle/>
          <a:p>
            <a:r>
              <a:rPr lang="en-US" dirty="0"/>
              <a:t>Start to go GRG hunting</a:t>
            </a:r>
            <a:br>
              <a:rPr lang="en-US" dirty="0"/>
            </a:br>
            <a:endParaRPr lang="en-US" dirty="0"/>
          </a:p>
        </p:txBody>
      </p:sp>
      <p:sp>
        <p:nvSpPr>
          <p:cNvPr id="7" name="Content Placeholder 6">
            <a:extLst>
              <a:ext uri="{FF2B5EF4-FFF2-40B4-BE49-F238E27FC236}">
                <a16:creationId xmlns:a16="http://schemas.microsoft.com/office/drawing/2014/main" id="{3AA22D18-145C-2B4F-B2B5-E1EA15B4E5D5}"/>
              </a:ext>
            </a:extLst>
          </p:cNvPr>
          <p:cNvSpPr>
            <a:spLocks noGrp="1"/>
          </p:cNvSpPr>
          <p:nvPr>
            <p:ph idx="1"/>
          </p:nvPr>
        </p:nvSpPr>
        <p:spPr>
          <a:xfrm>
            <a:off x="329288" y="1302026"/>
            <a:ext cx="6310052" cy="3359426"/>
          </a:xfrm>
        </p:spPr>
        <p:txBody>
          <a:bodyPr>
            <a:normAutofit/>
          </a:bodyPr>
          <a:lstStyle/>
          <a:p>
            <a:r>
              <a:rPr lang="en-US" dirty="0"/>
              <a:t>Cross reference to SDSS for redshifts</a:t>
            </a:r>
          </a:p>
          <a:p>
            <a:pPr lvl="1"/>
            <a:r>
              <a:rPr lang="en-US" dirty="0"/>
              <a:t>Only using spec-z, have photo-</a:t>
            </a:r>
            <a:r>
              <a:rPr lang="en-US" dirty="0" err="1"/>
              <a:t>zs</a:t>
            </a:r>
            <a:r>
              <a:rPr lang="en-US" dirty="0"/>
              <a:t> as well</a:t>
            </a:r>
          </a:p>
          <a:p>
            <a:r>
              <a:rPr lang="en-US" dirty="0"/>
              <a:t>17 GRGs between 0.7 – 1.5 </a:t>
            </a:r>
            <a:r>
              <a:rPr lang="en-US" dirty="0" err="1"/>
              <a:t>Mpc</a:t>
            </a:r>
            <a:endParaRPr lang="en-US" dirty="0"/>
          </a:p>
          <a:p>
            <a:pPr lvl="1"/>
            <a:r>
              <a:rPr lang="en-US" dirty="0"/>
              <a:t>Neuron </a:t>
            </a:r>
            <a:r>
              <a:rPr lang="en-US" dirty="0" err="1"/>
              <a:t>FoV</a:t>
            </a:r>
            <a:r>
              <a:rPr lang="en-US" dirty="0"/>
              <a:t> comes into play</a:t>
            </a:r>
          </a:p>
          <a:p>
            <a:r>
              <a:rPr lang="en-US" dirty="0"/>
              <a:t>Model was not </a:t>
            </a:r>
            <a:r>
              <a:rPr lang="en-US" i="1" dirty="0"/>
              <a:t>trained</a:t>
            </a:r>
            <a:r>
              <a:rPr lang="en-US" dirty="0"/>
              <a:t> for GRGs</a:t>
            </a:r>
          </a:p>
          <a:p>
            <a:pPr lvl="1"/>
            <a:r>
              <a:rPr lang="en-US" dirty="0"/>
              <a:t>Just a product of model understanding the structure of data</a:t>
            </a:r>
          </a:p>
        </p:txBody>
      </p:sp>
      <p:pic>
        <p:nvPicPr>
          <p:cNvPr id="4" name="Picture 3">
            <a:extLst>
              <a:ext uri="{FF2B5EF4-FFF2-40B4-BE49-F238E27FC236}">
                <a16:creationId xmlns:a16="http://schemas.microsoft.com/office/drawing/2014/main" id="{91E9BCDC-698E-814F-A9DE-6D9F7FC9E9E8}"/>
              </a:ext>
            </a:extLst>
          </p:cNvPr>
          <p:cNvPicPr>
            <a:picLocks noChangeAspect="1"/>
          </p:cNvPicPr>
          <p:nvPr/>
        </p:nvPicPr>
        <p:blipFill>
          <a:blip r:embed="rId2">
            <a:clrChange>
              <a:clrFrom>
                <a:srgbClr val="000000">
                  <a:alpha val="0"/>
                </a:srgbClr>
              </a:clrFrom>
              <a:clrTo>
                <a:srgbClr val="000000">
                  <a:alpha val="0"/>
                </a:srgbClr>
              </a:clrTo>
            </a:clrChange>
          </a:blip>
          <a:stretch>
            <a:fillRect/>
          </a:stretch>
        </p:blipFill>
        <p:spPr>
          <a:xfrm>
            <a:off x="6710213" y="-109331"/>
            <a:ext cx="5481787" cy="6858000"/>
          </a:xfrm>
          <a:prstGeom prst="rect">
            <a:avLst/>
          </a:prstGeom>
        </p:spPr>
      </p:pic>
    </p:spTree>
    <p:extLst>
      <p:ext uri="{BB962C8B-B14F-4D97-AF65-F5344CB8AC3E}">
        <p14:creationId xmlns:p14="http://schemas.microsoft.com/office/powerpoint/2010/main" val="3896836996"/>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4C9B6-DC0D-8342-AF6A-FE5948233CF5}"/>
              </a:ext>
            </a:extLst>
          </p:cNvPr>
          <p:cNvSpPr>
            <a:spLocks noGrp="1"/>
          </p:cNvSpPr>
          <p:nvPr>
            <p:ph type="title"/>
          </p:nvPr>
        </p:nvSpPr>
        <p:spPr/>
        <p:txBody>
          <a:bodyPr/>
          <a:lstStyle/>
          <a:p>
            <a:r>
              <a:rPr lang="en-US" dirty="0"/>
              <a:t>Curved Sources</a:t>
            </a:r>
          </a:p>
        </p:txBody>
      </p:sp>
      <p:sp>
        <p:nvSpPr>
          <p:cNvPr id="3" name="Content Placeholder 2">
            <a:extLst>
              <a:ext uri="{FF2B5EF4-FFF2-40B4-BE49-F238E27FC236}">
                <a16:creationId xmlns:a16="http://schemas.microsoft.com/office/drawing/2014/main" id="{086D7B4B-ABB8-A847-A57E-1F1838733C0C}"/>
              </a:ext>
            </a:extLst>
          </p:cNvPr>
          <p:cNvSpPr>
            <a:spLocks noGrp="1"/>
          </p:cNvSpPr>
          <p:nvPr>
            <p:ph sz="half" idx="1"/>
          </p:nvPr>
        </p:nvSpPr>
        <p:spPr>
          <a:xfrm>
            <a:off x="478367" y="1268413"/>
            <a:ext cx="4202963" cy="4525963"/>
          </a:xfrm>
        </p:spPr>
        <p:txBody>
          <a:bodyPr>
            <a:normAutofit/>
          </a:bodyPr>
          <a:lstStyle/>
          <a:p>
            <a:r>
              <a:rPr lang="en-US" dirty="0"/>
              <a:t>Problematic for IR host, but can isolate</a:t>
            </a:r>
          </a:p>
          <a:p>
            <a:r>
              <a:rPr lang="en-US" dirty="0"/>
              <a:t>Given the pair of component in group, solve for the shortest path</a:t>
            </a:r>
          </a:p>
          <a:p>
            <a:r>
              <a:rPr lang="en-US" dirty="0"/>
              <a:t>Curliness = shortest path / max distance</a:t>
            </a:r>
          </a:p>
          <a:p>
            <a:r>
              <a:rPr lang="en-US" dirty="0"/>
              <a:t>Not perfect</a:t>
            </a:r>
          </a:p>
        </p:txBody>
      </p:sp>
      <p:pic>
        <p:nvPicPr>
          <p:cNvPr id="5" name="Picture 4">
            <a:extLst>
              <a:ext uri="{FF2B5EF4-FFF2-40B4-BE49-F238E27FC236}">
                <a16:creationId xmlns:a16="http://schemas.microsoft.com/office/drawing/2014/main" id="{37C9B366-8E68-9743-BFED-579241F3406B}"/>
              </a:ext>
            </a:extLst>
          </p:cNvPr>
          <p:cNvPicPr>
            <a:picLocks noChangeAspect="1"/>
          </p:cNvPicPr>
          <p:nvPr/>
        </p:nvPicPr>
        <p:blipFill>
          <a:blip r:embed="rId2"/>
          <a:stretch>
            <a:fillRect/>
          </a:stretch>
        </p:blipFill>
        <p:spPr>
          <a:xfrm>
            <a:off x="4980137" y="1268413"/>
            <a:ext cx="7211863" cy="4097880"/>
          </a:xfrm>
          <a:prstGeom prst="rect">
            <a:avLst/>
          </a:prstGeom>
        </p:spPr>
      </p:pic>
    </p:spTree>
    <p:extLst>
      <p:ext uri="{BB962C8B-B14F-4D97-AF65-F5344CB8AC3E}">
        <p14:creationId xmlns:p14="http://schemas.microsoft.com/office/powerpoint/2010/main" val="4196633021"/>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BF9114-5540-9240-AC13-0572EF37D537}"/>
              </a:ext>
            </a:extLst>
          </p:cNvPr>
          <p:cNvPicPr>
            <a:picLocks noChangeAspect="1"/>
          </p:cNvPicPr>
          <p:nvPr/>
        </p:nvPicPr>
        <p:blipFill>
          <a:blip r:embed="rId2"/>
          <a:stretch>
            <a:fillRect/>
          </a:stretch>
        </p:blipFill>
        <p:spPr>
          <a:xfrm>
            <a:off x="-1" y="1656521"/>
            <a:ext cx="3551583" cy="3551583"/>
          </a:xfrm>
          <a:prstGeom prst="rect">
            <a:avLst/>
          </a:prstGeom>
        </p:spPr>
      </p:pic>
      <p:sp>
        <p:nvSpPr>
          <p:cNvPr id="2" name="Title 1">
            <a:extLst>
              <a:ext uri="{FF2B5EF4-FFF2-40B4-BE49-F238E27FC236}">
                <a16:creationId xmlns:a16="http://schemas.microsoft.com/office/drawing/2014/main" id="{313C34F6-6B42-7F4C-AD52-DDEFFCDCF3EF}"/>
              </a:ext>
            </a:extLst>
          </p:cNvPr>
          <p:cNvSpPr>
            <a:spLocks noGrp="1"/>
          </p:cNvSpPr>
          <p:nvPr>
            <p:ph type="title"/>
          </p:nvPr>
        </p:nvSpPr>
        <p:spPr/>
        <p:txBody>
          <a:bodyPr/>
          <a:lstStyle/>
          <a:p>
            <a:r>
              <a:rPr lang="en-US" dirty="0"/>
              <a:t>Outliers</a:t>
            </a:r>
          </a:p>
        </p:txBody>
      </p:sp>
      <p:pic>
        <p:nvPicPr>
          <p:cNvPr id="5" name="Content Placeholder 4">
            <a:extLst>
              <a:ext uri="{FF2B5EF4-FFF2-40B4-BE49-F238E27FC236}">
                <a16:creationId xmlns:a16="http://schemas.microsoft.com/office/drawing/2014/main" id="{ECC623D1-4BC8-FF41-BCCC-16266A5451A0}"/>
              </a:ext>
            </a:extLst>
          </p:cNvPr>
          <p:cNvPicPr>
            <a:picLocks noGrp="1" noChangeAspect="1"/>
          </p:cNvPicPr>
          <p:nvPr>
            <p:ph idx="1"/>
          </p:nvPr>
        </p:nvPicPr>
        <p:blipFill>
          <a:blip r:embed="rId3"/>
          <a:stretch>
            <a:fillRect/>
          </a:stretch>
        </p:blipFill>
        <p:spPr>
          <a:xfrm>
            <a:off x="3355532" y="1328048"/>
            <a:ext cx="8836468" cy="4573587"/>
          </a:xfrm>
        </p:spPr>
      </p:pic>
    </p:spTree>
    <p:extLst>
      <p:ext uri="{BB962C8B-B14F-4D97-AF65-F5344CB8AC3E}">
        <p14:creationId xmlns:p14="http://schemas.microsoft.com/office/powerpoint/2010/main" val="32144411"/>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C34F6-6B42-7F4C-AD52-DDEFFCDCF3EF}"/>
              </a:ext>
            </a:extLst>
          </p:cNvPr>
          <p:cNvSpPr>
            <a:spLocks noGrp="1"/>
          </p:cNvSpPr>
          <p:nvPr>
            <p:ph type="title"/>
          </p:nvPr>
        </p:nvSpPr>
        <p:spPr/>
        <p:txBody>
          <a:bodyPr/>
          <a:lstStyle/>
          <a:p>
            <a:r>
              <a:rPr lang="en-US" dirty="0"/>
              <a:t>Outliers</a:t>
            </a:r>
          </a:p>
        </p:txBody>
      </p:sp>
      <p:pic>
        <p:nvPicPr>
          <p:cNvPr id="5" name="Content Placeholder 4">
            <a:extLst>
              <a:ext uri="{FF2B5EF4-FFF2-40B4-BE49-F238E27FC236}">
                <a16:creationId xmlns:a16="http://schemas.microsoft.com/office/drawing/2014/main" id="{ECC623D1-4BC8-FF41-BCCC-16266A5451A0}"/>
              </a:ext>
            </a:extLst>
          </p:cNvPr>
          <p:cNvPicPr>
            <a:picLocks noGrp="1" noChangeAspect="1"/>
          </p:cNvPicPr>
          <p:nvPr>
            <p:ph idx="1"/>
          </p:nvPr>
        </p:nvPicPr>
        <p:blipFill rotWithShape="1">
          <a:blip r:embed="rId2"/>
          <a:srcRect t="48327" r="74423"/>
          <a:stretch/>
        </p:blipFill>
        <p:spPr>
          <a:xfrm>
            <a:off x="6777475" y="700892"/>
            <a:ext cx="4610467" cy="4821048"/>
          </a:xfrm>
        </p:spPr>
      </p:pic>
      <p:pic>
        <p:nvPicPr>
          <p:cNvPr id="4" name="Picture 3">
            <a:extLst>
              <a:ext uri="{FF2B5EF4-FFF2-40B4-BE49-F238E27FC236}">
                <a16:creationId xmlns:a16="http://schemas.microsoft.com/office/drawing/2014/main" id="{7DB23EA8-7885-4D49-8F3E-E910C8AD3C0F}"/>
              </a:ext>
            </a:extLst>
          </p:cNvPr>
          <p:cNvPicPr>
            <a:picLocks noChangeAspect="1"/>
          </p:cNvPicPr>
          <p:nvPr/>
        </p:nvPicPr>
        <p:blipFill>
          <a:blip r:embed="rId3"/>
          <a:stretch>
            <a:fillRect/>
          </a:stretch>
        </p:blipFill>
        <p:spPr>
          <a:xfrm>
            <a:off x="658284" y="924891"/>
            <a:ext cx="5461000" cy="5511800"/>
          </a:xfrm>
          <a:prstGeom prst="rect">
            <a:avLst/>
          </a:prstGeom>
        </p:spPr>
      </p:pic>
    </p:spTree>
    <p:extLst>
      <p:ext uri="{BB962C8B-B14F-4D97-AF65-F5344CB8AC3E}">
        <p14:creationId xmlns:p14="http://schemas.microsoft.com/office/powerpoint/2010/main" val="4038310750"/>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8DE81-6346-2B40-8E53-903EE63015F4}"/>
              </a:ext>
            </a:extLst>
          </p:cNvPr>
          <p:cNvSpPr>
            <a:spLocks noGrp="1"/>
          </p:cNvSpPr>
          <p:nvPr>
            <p:ph type="title"/>
          </p:nvPr>
        </p:nvSpPr>
        <p:spPr/>
        <p:txBody>
          <a:bodyPr/>
          <a:lstStyle/>
          <a:p>
            <a:r>
              <a:rPr lang="en-US" dirty="0"/>
              <a:t>Cluster Components</a:t>
            </a:r>
          </a:p>
        </p:txBody>
      </p:sp>
      <p:pic>
        <p:nvPicPr>
          <p:cNvPr id="7" name="Content Placeholder 6">
            <a:extLst>
              <a:ext uri="{FF2B5EF4-FFF2-40B4-BE49-F238E27FC236}">
                <a16:creationId xmlns:a16="http://schemas.microsoft.com/office/drawing/2014/main" id="{253C878A-E422-6645-AE9E-AA103C5E7704}"/>
              </a:ext>
            </a:extLst>
          </p:cNvPr>
          <p:cNvPicPr>
            <a:picLocks noGrp="1" noChangeAspect="1"/>
          </p:cNvPicPr>
          <p:nvPr>
            <p:ph idx="1"/>
          </p:nvPr>
        </p:nvPicPr>
        <p:blipFill>
          <a:blip r:embed="rId2"/>
          <a:stretch>
            <a:fillRect/>
          </a:stretch>
        </p:blipFill>
        <p:spPr>
          <a:xfrm>
            <a:off x="832127" y="2117035"/>
            <a:ext cx="4535556" cy="3968612"/>
          </a:xfrm>
        </p:spPr>
      </p:pic>
      <p:sp>
        <p:nvSpPr>
          <p:cNvPr id="9" name="TextBox 8">
            <a:extLst>
              <a:ext uri="{FF2B5EF4-FFF2-40B4-BE49-F238E27FC236}">
                <a16:creationId xmlns:a16="http://schemas.microsoft.com/office/drawing/2014/main" id="{68707CF2-6A87-B844-A905-CACE08C7A7A1}"/>
              </a:ext>
            </a:extLst>
          </p:cNvPr>
          <p:cNvSpPr txBox="1"/>
          <p:nvPr/>
        </p:nvSpPr>
        <p:spPr>
          <a:xfrm>
            <a:off x="387626" y="1165446"/>
            <a:ext cx="6145696" cy="923330"/>
          </a:xfrm>
          <a:prstGeom prst="rect">
            <a:avLst/>
          </a:prstGeom>
          <a:noFill/>
        </p:spPr>
        <p:txBody>
          <a:bodyPr wrap="square" rtlCol="0">
            <a:spAutoFit/>
          </a:bodyPr>
          <a:lstStyle/>
          <a:p>
            <a:pPr marL="285750" indent="-285750">
              <a:buFont typeface="Arial" panose="020B0604020202020204" pitchFamily="34" charset="0"/>
              <a:buChar char="•"/>
            </a:pPr>
            <a:r>
              <a:rPr lang="en-US" dirty="0"/>
              <a:t>Pulling out VLA PSF from catalogue components</a:t>
            </a:r>
          </a:p>
          <a:p>
            <a:pPr marL="285750" indent="-285750">
              <a:buFont typeface="Arial" panose="020B0604020202020204" pitchFamily="34" charset="0"/>
              <a:buChar char="•"/>
            </a:pPr>
            <a:r>
              <a:rPr lang="en-US" dirty="0"/>
              <a:t>Sidelobe reliability from the FIRST catalogue using an ensemble of decision trees</a:t>
            </a:r>
          </a:p>
        </p:txBody>
      </p:sp>
      <p:pic>
        <p:nvPicPr>
          <p:cNvPr id="11" name="Picture 10">
            <a:extLst>
              <a:ext uri="{FF2B5EF4-FFF2-40B4-BE49-F238E27FC236}">
                <a16:creationId xmlns:a16="http://schemas.microsoft.com/office/drawing/2014/main" id="{87616ADF-3DD4-D841-B805-E57A869FCF9D}"/>
              </a:ext>
            </a:extLst>
          </p:cNvPr>
          <p:cNvPicPr>
            <a:picLocks noChangeAspect="1"/>
          </p:cNvPicPr>
          <p:nvPr/>
        </p:nvPicPr>
        <p:blipFill>
          <a:blip r:embed="rId3"/>
          <a:stretch>
            <a:fillRect/>
          </a:stretch>
        </p:blipFill>
        <p:spPr>
          <a:xfrm>
            <a:off x="7434470" y="1855619"/>
            <a:ext cx="4028339" cy="4028339"/>
          </a:xfrm>
          <a:prstGeom prst="rect">
            <a:avLst/>
          </a:prstGeom>
        </p:spPr>
      </p:pic>
    </p:spTree>
    <p:extLst>
      <p:ext uri="{BB962C8B-B14F-4D97-AF65-F5344CB8AC3E}">
        <p14:creationId xmlns:p14="http://schemas.microsoft.com/office/powerpoint/2010/main" val="284856037"/>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88DAF7-FE54-134B-B01F-C713F4DBB495}"/>
              </a:ext>
            </a:extLst>
          </p:cNvPr>
          <p:cNvSpPr>
            <a:spLocks noGrp="1"/>
          </p:cNvSpPr>
          <p:nvPr>
            <p:ph type="title"/>
          </p:nvPr>
        </p:nvSpPr>
        <p:spPr/>
        <p:txBody>
          <a:bodyPr/>
          <a:lstStyle/>
          <a:p>
            <a:r>
              <a:rPr lang="en-US" dirty="0"/>
              <a:t>Conclusions + Future</a:t>
            </a:r>
          </a:p>
        </p:txBody>
      </p:sp>
      <p:sp>
        <p:nvSpPr>
          <p:cNvPr id="6" name="Content Placeholder 5">
            <a:extLst>
              <a:ext uri="{FF2B5EF4-FFF2-40B4-BE49-F238E27FC236}">
                <a16:creationId xmlns:a16="http://schemas.microsoft.com/office/drawing/2014/main" id="{B56D3987-D135-7E40-9097-C5845F25BC4A}"/>
              </a:ext>
            </a:extLst>
          </p:cNvPr>
          <p:cNvSpPr>
            <a:spLocks noGrp="1"/>
          </p:cNvSpPr>
          <p:nvPr>
            <p:ph idx="1"/>
          </p:nvPr>
        </p:nvSpPr>
        <p:spPr/>
        <p:txBody>
          <a:bodyPr>
            <a:normAutofit lnSpcReduction="10000"/>
          </a:bodyPr>
          <a:lstStyle/>
          <a:p>
            <a:r>
              <a:rPr lang="en-US" dirty="0"/>
              <a:t>Unsupervised training method can be used to reduce dimensionality of data, letting one efficiently annotate and transfer knowledge back</a:t>
            </a:r>
          </a:p>
          <a:p>
            <a:pPr lvl="1"/>
            <a:r>
              <a:rPr lang="en-US" dirty="0"/>
              <a:t>Certainly has it problems that bug me more than </a:t>
            </a:r>
            <a:r>
              <a:rPr lang="en-US"/>
              <a:t>they should</a:t>
            </a:r>
            <a:endParaRPr lang="en-US" dirty="0"/>
          </a:p>
          <a:p>
            <a:r>
              <a:rPr lang="en-US" dirty="0"/>
              <a:t>Results group components into meaningful objects</a:t>
            </a:r>
          </a:p>
          <a:p>
            <a:r>
              <a:rPr lang="en-US" dirty="0"/>
              <a:t>Facility to cross reference between different wavelength surveys</a:t>
            </a:r>
          </a:p>
          <a:p>
            <a:pPr lvl="1"/>
            <a:r>
              <a:rPr lang="en-US" dirty="0"/>
              <a:t>Curved objects are tricky!</a:t>
            </a:r>
          </a:p>
          <a:p>
            <a:r>
              <a:rPr lang="en-US" dirty="0"/>
              <a:t>Easily can improve each stage – adopted KISS principal</a:t>
            </a:r>
          </a:p>
          <a:p>
            <a:pPr lvl="1"/>
            <a:r>
              <a:rPr lang="en-US" dirty="0"/>
              <a:t>Not a total black box</a:t>
            </a:r>
          </a:p>
          <a:p>
            <a:pPr lvl="1"/>
            <a:r>
              <a:rPr lang="en-US" dirty="0"/>
              <a:t>More thorough annotation/labeling scheme</a:t>
            </a:r>
          </a:p>
        </p:txBody>
      </p:sp>
    </p:spTree>
    <p:extLst>
      <p:ext uri="{BB962C8B-B14F-4D97-AF65-F5344CB8AC3E}">
        <p14:creationId xmlns:p14="http://schemas.microsoft.com/office/powerpoint/2010/main" val="2537826152"/>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17A3B4C-AA49-E64F-96FE-68BBF5A0C4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28" y="977045"/>
            <a:ext cx="3564323" cy="2835999"/>
          </a:xfrm>
          <a:prstGeom prst="rect">
            <a:avLst/>
          </a:prstGeom>
        </p:spPr>
      </p:pic>
      <p:sp>
        <p:nvSpPr>
          <p:cNvPr id="2" name="Title 1">
            <a:extLst>
              <a:ext uri="{FF2B5EF4-FFF2-40B4-BE49-F238E27FC236}">
                <a16:creationId xmlns:a16="http://schemas.microsoft.com/office/drawing/2014/main" id="{D0FC6227-343C-8B41-B1BA-0D2D75D8F95C}"/>
              </a:ext>
            </a:extLst>
          </p:cNvPr>
          <p:cNvSpPr>
            <a:spLocks noGrp="1"/>
          </p:cNvSpPr>
          <p:nvPr>
            <p:ph type="title"/>
          </p:nvPr>
        </p:nvSpPr>
        <p:spPr/>
        <p:txBody>
          <a:bodyPr>
            <a:normAutofit/>
          </a:bodyPr>
          <a:lstStyle/>
          <a:p>
            <a:r>
              <a:rPr lang="en-US" dirty="0"/>
              <a:t>The name of the game</a:t>
            </a:r>
          </a:p>
        </p:txBody>
      </p:sp>
      <p:pic>
        <p:nvPicPr>
          <p:cNvPr id="12" name="Picture 11">
            <a:extLst>
              <a:ext uri="{FF2B5EF4-FFF2-40B4-BE49-F238E27FC236}">
                <a16:creationId xmlns:a16="http://schemas.microsoft.com/office/drawing/2014/main" id="{5ED3F155-3B02-384B-818F-500C4D0A0E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46336" y="1009451"/>
            <a:ext cx="3525729" cy="2803592"/>
          </a:xfrm>
          <a:prstGeom prst="rect">
            <a:avLst/>
          </a:prstGeom>
        </p:spPr>
      </p:pic>
      <p:pic>
        <p:nvPicPr>
          <p:cNvPr id="13" name="Picture 12">
            <a:extLst>
              <a:ext uri="{FF2B5EF4-FFF2-40B4-BE49-F238E27FC236}">
                <a16:creationId xmlns:a16="http://schemas.microsoft.com/office/drawing/2014/main" id="{DEE3E514-6DB0-7949-854D-8059ACB242C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61669" y="1027827"/>
            <a:ext cx="3500500" cy="2785216"/>
          </a:xfrm>
          <a:prstGeom prst="rect">
            <a:avLst/>
          </a:prstGeom>
        </p:spPr>
      </p:pic>
      <p:pic>
        <p:nvPicPr>
          <p:cNvPr id="15" name="Picture 14">
            <a:extLst>
              <a:ext uri="{FF2B5EF4-FFF2-40B4-BE49-F238E27FC236}">
                <a16:creationId xmlns:a16="http://schemas.microsoft.com/office/drawing/2014/main" id="{8BD3870A-D4D0-7447-ACAB-4551D76A8E8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22082" y="952902"/>
            <a:ext cx="3594665" cy="2860141"/>
          </a:xfrm>
          <a:prstGeom prst="rect">
            <a:avLst/>
          </a:prstGeom>
        </p:spPr>
      </p:pic>
      <p:sp>
        <p:nvSpPr>
          <p:cNvPr id="17" name="TextBox 16">
            <a:extLst>
              <a:ext uri="{FF2B5EF4-FFF2-40B4-BE49-F238E27FC236}">
                <a16:creationId xmlns:a16="http://schemas.microsoft.com/office/drawing/2014/main" id="{D7CB387C-C52E-EA47-B7F9-4CC127238C56}"/>
              </a:ext>
            </a:extLst>
          </p:cNvPr>
          <p:cNvSpPr txBox="1"/>
          <p:nvPr/>
        </p:nvSpPr>
        <p:spPr>
          <a:xfrm>
            <a:off x="359597" y="4293097"/>
            <a:ext cx="11400604" cy="1569660"/>
          </a:xfrm>
          <a:prstGeom prst="rect">
            <a:avLst/>
          </a:prstGeom>
          <a:noFill/>
        </p:spPr>
        <p:txBody>
          <a:bodyPr wrap="square" rtlCol="0">
            <a:spAutoFit/>
          </a:bodyPr>
          <a:lstStyle/>
          <a:p>
            <a:pPr algn="ctr"/>
            <a:r>
              <a:rPr lang="en-US" sz="2400" b="1" dirty="0"/>
              <a:t>Catalogue the Universe</a:t>
            </a:r>
          </a:p>
          <a:p>
            <a:pPr algn="ctr"/>
            <a:endParaRPr lang="en-US" sz="2400" i="1" dirty="0"/>
          </a:p>
          <a:p>
            <a:pPr algn="ctr"/>
            <a:r>
              <a:rPr lang="en-US" sz="2400" i="1" dirty="0"/>
              <a:t>Produce a catalogue that describes galaxies and the set of resolved components they may have, including the host galaxy position in the case of resolved features</a:t>
            </a:r>
          </a:p>
        </p:txBody>
      </p:sp>
      <p:sp>
        <p:nvSpPr>
          <p:cNvPr id="9" name="TextBox 8">
            <a:extLst>
              <a:ext uri="{FF2B5EF4-FFF2-40B4-BE49-F238E27FC236}">
                <a16:creationId xmlns:a16="http://schemas.microsoft.com/office/drawing/2014/main" id="{5B0CBEE6-8025-884E-AF11-A7333235BB80}"/>
              </a:ext>
            </a:extLst>
          </p:cNvPr>
          <p:cNvSpPr txBox="1"/>
          <p:nvPr/>
        </p:nvSpPr>
        <p:spPr>
          <a:xfrm>
            <a:off x="9222082" y="467144"/>
            <a:ext cx="1714637" cy="318100"/>
          </a:xfrm>
          <a:prstGeom prst="rect">
            <a:avLst/>
          </a:prstGeom>
          <a:noFill/>
        </p:spPr>
        <p:txBody>
          <a:bodyPr wrap="none" rtlCol="0">
            <a:spAutoFit/>
          </a:bodyPr>
          <a:lstStyle/>
          <a:p>
            <a:r>
              <a:rPr lang="en-US" sz="1467" dirty="0">
                <a:solidFill>
                  <a:prstClr val="black"/>
                </a:solidFill>
              </a:rPr>
              <a:t>GLASS ATCA + WISE </a:t>
            </a:r>
            <a:endParaRPr lang="en-US" sz="1467" dirty="0"/>
          </a:p>
        </p:txBody>
      </p:sp>
    </p:spTree>
    <p:extLst>
      <p:ext uri="{BB962C8B-B14F-4D97-AF65-F5344CB8AC3E}">
        <p14:creationId xmlns:p14="http://schemas.microsoft.com/office/powerpoint/2010/main" val="433375085"/>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A8C3-9EDE-E348-A1FE-4B456DB0984C}"/>
              </a:ext>
            </a:extLst>
          </p:cNvPr>
          <p:cNvSpPr>
            <a:spLocks noGrp="1"/>
          </p:cNvSpPr>
          <p:nvPr>
            <p:ph type="title"/>
          </p:nvPr>
        </p:nvSpPr>
        <p:spPr/>
        <p:txBody>
          <a:bodyPr/>
          <a:lstStyle/>
          <a:p>
            <a:r>
              <a:rPr lang="en-US" dirty="0"/>
              <a:t>Solutions</a:t>
            </a:r>
          </a:p>
        </p:txBody>
      </p:sp>
      <p:sp>
        <p:nvSpPr>
          <p:cNvPr id="3" name="Content Placeholder 2">
            <a:extLst>
              <a:ext uri="{FF2B5EF4-FFF2-40B4-BE49-F238E27FC236}">
                <a16:creationId xmlns:a16="http://schemas.microsoft.com/office/drawing/2014/main" id="{CEA67A9D-8F66-3244-A93B-E03510A7D4A7}"/>
              </a:ext>
            </a:extLst>
          </p:cNvPr>
          <p:cNvSpPr>
            <a:spLocks noGrp="1"/>
          </p:cNvSpPr>
          <p:nvPr>
            <p:ph idx="1"/>
          </p:nvPr>
        </p:nvSpPr>
        <p:spPr>
          <a:xfrm>
            <a:off x="479530" y="1023469"/>
            <a:ext cx="11281833" cy="4572855"/>
          </a:xfrm>
        </p:spPr>
        <p:txBody>
          <a:bodyPr>
            <a:normAutofit fontScale="92500" lnSpcReduction="20000"/>
          </a:bodyPr>
          <a:lstStyle/>
          <a:p>
            <a:r>
              <a:rPr lang="en-US" dirty="0"/>
              <a:t>Locking astronomer/s in a room under duress is no longer ethical</a:t>
            </a:r>
          </a:p>
          <a:p>
            <a:r>
              <a:rPr lang="en-US" dirty="0"/>
              <a:t>Divide and conquer</a:t>
            </a:r>
          </a:p>
          <a:p>
            <a:pPr lvl="1"/>
            <a:r>
              <a:rPr lang="en-US" dirty="0"/>
              <a:t>Crowd sourcing through zoo-inverse platform, see “radio galaxy zoo”</a:t>
            </a:r>
          </a:p>
          <a:p>
            <a:r>
              <a:rPr lang="en-US" dirty="0"/>
              <a:t>Machine Learning</a:t>
            </a:r>
          </a:p>
          <a:p>
            <a:pPr lvl="2"/>
            <a:r>
              <a:rPr lang="en-US" dirty="0"/>
              <a:t>Convolution Neural Networks</a:t>
            </a:r>
          </a:p>
          <a:p>
            <a:pPr lvl="2"/>
            <a:r>
              <a:rPr lang="en-US" dirty="0"/>
              <a:t>Simple vs complex sources (</a:t>
            </a:r>
            <a:r>
              <a:rPr lang="en-US" dirty="0" err="1"/>
              <a:t>Lukic</a:t>
            </a:r>
            <a:r>
              <a:rPr lang="en-US" dirty="0"/>
              <a:t> et al. 2018)</a:t>
            </a:r>
          </a:p>
          <a:p>
            <a:pPr lvl="2"/>
            <a:r>
              <a:rPr lang="en-US" dirty="0"/>
              <a:t>Host galaxy identification (Alger et al. 2018) </a:t>
            </a:r>
          </a:p>
          <a:p>
            <a:pPr lvl="2"/>
            <a:r>
              <a:rPr lang="en-US" dirty="0"/>
              <a:t>CLARAN – source classifying (Wu et al. 2019)</a:t>
            </a:r>
          </a:p>
          <a:p>
            <a:pPr lvl="2"/>
            <a:r>
              <a:rPr lang="en-US" dirty="0"/>
              <a:t>Requires labels</a:t>
            </a:r>
          </a:p>
          <a:p>
            <a:pPr lvl="3"/>
            <a:r>
              <a:rPr lang="en-US" dirty="0"/>
              <a:t>New Universe, new sensitivities, new frequencies, new instruments …</a:t>
            </a:r>
          </a:p>
          <a:p>
            <a:pPr lvl="3"/>
            <a:r>
              <a:rPr lang="en-US" dirty="0"/>
              <a:t>How well do labels extrapolate? </a:t>
            </a:r>
          </a:p>
          <a:p>
            <a:pPr lvl="3"/>
            <a:r>
              <a:rPr lang="en-US" dirty="0"/>
              <a:t>How well do models transfer?</a:t>
            </a:r>
          </a:p>
          <a:p>
            <a:pPr lvl="1"/>
            <a:endParaRPr lang="en-US" dirty="0"/>
          </a:p>
        </p:txBody>
      </p:sp>
    </p:spTree>
    <p:extLst>
      <p:ext uri="{BB962C8B-B14F-4D97-AF65-F5344CB8AC3E}">
        <p14:creationId xmlns:p14="http://schemas.microsoft.com/office/powerpoint/2010/main" val="14756538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88B7D-7543-5646-B238-2366538EE1DB}"/>
              </a:ext>
            </a:extLst>
          </p:cNvPr>
          <p:cNvSpPr>
            <a:spLocks noGrp="1"/>
          </p:cNvSpPr>
          <p:nvPr>
            <p:ph type="title"/>
          </p:nvPr>
        </p:nvSpPr>
        <p:spPr/>
        <p:txBody>
          <a:bodyPr/>
          <a:lstStyle/>
          <a:p>
            <a:r>
              <a:rPr lang="en-US" dirty="0"/>
              <a:t>What we </a:t>
            </a:r>
            <a:r>
              <a:rPr lang="en-US" i="1" dirty="0"/>
              <a:t>will</a:t>
            </a:r>
            <a:r>
              <a:rPr lang="en-US" dirty="0"/>
              <a:t> have</a:t>
            </a:r>
          </a:p>
        </p:txBody>
      </p:sp>
      <p:sp>
        <p:nvSpPr>
          <p:cNvPr id="3" name="Content Placeholder 2">
            <a:extLst>
              <a:ext uri="{FF2B5EF4-FFF2-40B4-BE49-F238E27FC236}">
                <a16:creationId xmlns:a16="http://schemas.microsoft.com/office/drawing/2014/main" id="{DE72BFA3-25A3-AB4E-98CE-B0FD76F74D8A}"/>
              </a:ext>
            </a:extLst>
          </p:cNvPr>
          <p:cNvSpPr>
            <a:spLocks noGrp="1"/>
          </p:cNvSpPr>
          <p:nvPr>
            <p:ph idx="1"/>
          </p:nvPr>
        </p:nvSpPr>
        <p:spPr>
          <a:xfrm>
            <a:off x="455084" y="2468893"/>
            <a:ext cx="11281833" cy="2880320"/>
          </a:xfrm>
        </p:spPr>
        <p:txBody>
          <a:bodyPr>
            <a:normAutofit/>
          </a:bodyPr>
          <a:lstStyle/>
          <a:p>
            <a:pPr marL="0" indent="0" algn="ctr">
              <a:buNone/>
            </a:pPr>
            <a:r>
              <a:rPr lang="en-US" dirty="0"/>
              <a:t>Set of images (from the instrument)</a:t>
            </a:r>
          </a:p>
          <a:p>
            <a:pPr marL="0" indent="0" algn="ctr">
              <a:buNone/>
            </a:pPr>
            <a:r>
              <a:rPr lang="en-US" dirty="0"/>
              <a:t>Set of source positions (from a source finder)</a:t>
            </a:r>
          </a:p>
          <a:p>
            <a:pPr marL="0" indent="0" algn="ctr">
              <a:buNone/>
            </a:pPr>
            <a:endParaRPr lang="en-US" dirty="0"/>
          </a:p>
          <a:p>
            <a:pPr marL="0" indent="0" algn="ctr">
              <a:buNone/>
            </a:pPr>
            <a:endParaRPr lang="en-US" dirty="0"/>
          </a:p>
          <a:p>
            <a:pPr marL="0" indent="0" algn="ctr">
              <a:buNone/>
            </a:pPr>
            <a:r>
              <a:rPr lang="en-US" dirty="0"/>
              <a:t>How far can we go with just these products?</a:t>
            </a:r>
          </a:p>
        </p:txBody>
      </p:sp>
      <p:sp>
        <p:nvSpPr>
          <p:cNvPr id="4" name="Footer Placeholder 3">
            <a:extLst>
              <a:ext uri="{FF2B5EF4-FFF2-40B4-BE49-F238E27FC236}">
                <a16:creationId xmlns:a16="http://schemas.microsoft.com/office/drawing/2014/main" id="{3CD70451-2B79-B84E-8EC9-15F6BB54E44A}"/>
              </a:ext>
            </a:extLst>
          </p:cNvPr>
          <p:cNvSpPr>
            <a:spLocks noGrp="1"/>
          </p:cNvSpPr>
          <p:nvPr>
            <p:ph type="ftr" sz="quarter" idx="11"/>
          </p:nvPr>
        </p:nvSpPr>
        <p:spPr/>
        <p:txBody>
          <a:bodyPr/>
          <a:lstStyle/>
          <a:p>
            <a:r>
              <a:rPr lang="en-AU"/>
              <a:t>SOMs and the classification of radio sources | Tim Galvin</a:t>
            </a:r>
            <a:endParaRPr lang="en-AU" dirty="0"/>
          </a:p>
        </p:txBody>
      </p:sp>
    </p:spTree>
    <p:extLst>
      <p:ext uri="{BB962C8B-B14F-4D97-AF65-F5344CB8AC3E}">
        <p14:creationId xmlns:p14="http://schemas.microsoft.com/office/powerpoint/2010/main" val="2068956546"/>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9C8E-CF6F-CE42-8160-E1180E6534EE}"/>
              </a:ext>
            </a:extLst>
          </p:cNvPr>
          <p:cNvSpPr>
            <a:spLocks noGrp="1"/>
          </p:cNvSpPr>
          <p:nvPr>
            <p:ph type="title"/>
          </p:nvPr>
        </p:nvSpPr>
        <p:spPr/>
        <p:txBody>
          <a:bodyPr/>
          <a:lstStyle/>
          <a:p>
            <a:r>
              <a:rPr lang="en-US" dirty="0"/>
              <a:t>Self-organizing Maps</a:t>
            </a:r>
          </a:p>
        </p:txBody>
      </p:sp>
      <p:sp>
        <p:nvSpPr>
          <p:cNvPr id="4" name="Content Placeholder 3">
            <a:extLst>
              <a:ext uri="{FF2B5EF4-FFF2-40B4-BE49-F238E27FC236}">
                <a16:creationId xmlns:a16="http://schemas.microsoft.com/office/drawing/2014/main" id="{F9FDDB2D-AB17-324B-955F-DE169440983B}"/>
              </a:ext>
            </a:extLst>
          </p:cNvPr>
          <p:cNvSpPr>
            <a:spLocks noGrp="1"/>
          </p:cNvSpPr>
          <p:nvPr>
            <p:ph sz="half" idx="1"/>
          </p:nvPr>
        </p:nvSpPr>
        <p:spPr>
          <a:xfrm>
            <a:off x="478366" y="1268413"/>
            <a:ext cx="6081460" cy="4787830"/>
          </a:xfrm>
        </p:spPr>
        <p:txBody>
          <a:bodyPr>
            <a:normAutofit fontScale="92500" lnSpcReduction="10000"/>
          </a:bodyPr>
          <a:lstStyle/>
          <a:p>
            <a:r>
              <a:rPr lang="en-US" dirty="0"/>
              <a:t>Unsupervised – attempts to understand the structure of the data</a:t>
            </a:r>
          </a:p>
          <a:p>
            <a:r>
              <a:rPr lang="en-US" dirty="0"/>
              <a:t>Input vector is a training dataset</a:t>
            </a:r>
          </a:p>
          <a:p>
            <a:r>
              <a:rPr lang="en-US" dirty="0"/>
              <a:t>SOM aims to represent predominate features</a:t>
            </a:r>
          </a:p>
          <a:p>
            <a:pPr lvl="1"/>
            <a:r>
              <a:rPr lang="en-US" dirty="0"/>
              <a:t>Single circle on lattice (neuron) is a single predominate feature</a:t>
            </a:r>
          </a:p>
          <a:p>
            <a:r>
              <a:rPr lang="en-US" dirty="0"/>
              <a:t>For each item in training data</a:t>
            </a:r>
          </a:p>
          <a:p>
            <a:pPr marL="802343" lvl="1" indent="-514350">
              <a:buFont typeface="+mj-lt"/>
              <a:buAutoNum type="arabicPeriod"/>
            </a:pPr>
            <a:r>
              <a:rPr lang="en-US" dirty="0"/>
              <a:t>Find best matching neuron</a:t>
            </a:r>
          </a:p>
          <a:p>
            <a:pPr marL="802343" lvl="1" indent="-514350">
              <a:buFont typeface="+mj-lt"/>
              <a:buAutoNum type="arabicPeriod"/>
            </a:pPr>
            <a:r>
              <a:rPr lang="en-US" dirty="0"/>
              <a:t>Weighted average together</a:t>
            </a:r>
          </a:p>
          <a:p>
            <a:pPr marL="802343" lvl="1" indent="-514350">
              <a:buFont typeface="+mj-lt"/>
              <a:buAutoNum type="arabicPeriod"/>
            </a:pPr>
            <a:r>
              <a:rPr lang="en-US" dirty="0"/>
              <a:t>Propagate those changes out radially, further weighted by distance</a:t>
            </a:r>
          </a:p>
        </p:txBody>
      </p:sp>
      <p:pic>
        <p:nvPicPr>
          <p:cNvPr id="6" name="Content Placeholder 5">
            <a:extLst>
              <a:ext uri="{FF2B5EF4-FFF2-40B4-BE49-F238E27FC236}">
                <a16:creationId xmlns:a16="http://schemas.microsoft.com/office/drawing/2014/main" id="{AA24A7EB-5184-804D-AAA5-06F9C6B9F8FD}"/>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096000" y="1127136"/>
            <a:ext cx="5851982" cy="4217987"/>
          </a:xfrm>
          <a:prstGeom prst="rect">
            <a:avLst/>
          </a:prstGeom>
        </p:spPr>
      </p:pic>
    </p:spTree>
    <p:extLst>
      <p:ext uri="{BB962C8B-B14F-4D97-AF65-F5344CB8AC3E}">
        <p14:creationId xmlns:p14="http://schemas.microsoft.com/office/powerpoint/2010/main" val="3043759163"/>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A2A97-6C88-274F-8557-D1D272C15B0F}"/>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0" b="95997" l="0" r="100000"/>
                    </a14:imgEffect>
                  </a14:imgLayer>
                </a14:imgProps>
              </a:ext>
              <a:ext uri="{28A0092B-C50C-407E-A947-70E740481C1C}">
                <a14:useLocalDpi xmlns:a14="http://schemas.microsoft.com/office/drawing/2010/main"/>
              </a:ext>
            </a:extLst>
          </a:blip>
          <a:stretch>
            <a:fillRect/>
          </a:stretch>
        </p:blipFill>
        <p:spPr>
          <a:xfrm>
            <a:off x="4367808" y="553325"/>
            <a:ext cx="7824192" cy="6417691"/>
          </a:xfrm>
          <a:prstGeom prst="rect">
            <a:avLst/>
          </a:prstGeom>
        </p:spPr>
      </p:pic>
      <p:sp>
        <p:nvSpPr>
          <p:cNvPr id="2" name="Title 1">
            <a:extLst>
              <a:ext uri="{FF2B5EF4-FFF2-40B4-BE49-F238E27FC236}">
                <a16:creationId xmlns:a16="http://schemas.microsoft.com/office/drawing/2014/main" id="{456E1BF9-408F-4545-B0E2-E00B9803225B}"/>
              </a:ext>
            </a:extLst>
          </p:cNvPr>
          <p:cNvSpPr>
            <a:spLocks noGrp="1"/>
          </p:cNvSpPr>
          <p:nvPr>
            <p:ph type="title"/>
          </p:nvPr>
        </p:nvSpPr>
        <p:spPr>
          <a:xfrm>
            <a:off x="455084" y="401621"/>
            <a:ext cx="11281832" cy="852487"/>
          </a:xfrm>
        </p:spPr>
        <p:txBody>
          <a:bodyPr/>
          <a:lstStyle/>
          <a:p>
            <a:r>
              <a:rPr lang="en-US" dirty="0"/>
              <a:t>PINK</a:t>
            </a:r>
          </a:p>
        </p:txBody>
      </p:sp>
      <p:sp>
        <p:nvSpPr>
          <p:cNvPr id="6" name="TextBox 5">
            <a:extLst>
              <a:ext uri="{FF2B5EF4-FFF2-40B4-BE49-F238E27FC236}">
                <a16:creationId xmlns:a16="http://schemas.microsoft.com/office/drawing/2014/main" id="{BE805BF9-0062-424F-B1D9-A11B7D09A491}"/>
              </a:ext>
            </a:extLst>
          </p:cNvPr>
          <p:cNvSpPr txBox="1"/>
          <p:nvPr/>
        </p:nvSpPr>
        <p:spPr>
          <a:xfrm>
            <a:off x="259534" y="1034205"/>
            <a:ext cx="4200233" cy="4893647"/>
          </a:xfrm>
          <a:prstGeom prst="rect">
            <a:avLst/>
          </a:prstGeom>
          <a:noFill/>
        </p:spPr>
        <p:txBody>
          <a:bodyPr wrap="square" rtlCol="0">
            <a:spAutoFit/>
          </a:bodyPr>
          <a:lstStyle/>
          <a:p>
            <a:pPr marL="285744" indent="-285744">
              <a:buFont typeface="Arial" panose="020B0604020202020204" pitchFamily="34" charset="0"/>
              <a:buChar char="•"/>
            </a:pPr>
            <a:r>
              <a:rPr lang="en-US" sz="2400" dirty="0"/>
              <a:t>Trained against 200,000 images from Radio Galaxy Zoo objects using FIRST data (Becker et al. 1994)</a:t>
            </a:r>
          </a:p>
          <a:p>
            <a:pPr marL="285744" indent="-285744">
              <a:buFont typeface="Arial" panose="020B0604020202020204" pitchFamily="34" charset="0"/>
              <a:buChar char="•"/>
            </a:pPr>
            <a:r>
              <a:rPr lang="en-US" sz="2400" dirty="0"/>
              <a:t>SOM with rotational invariance</a:t>
            </a:r>
          </a:p>
          <a:p>
            <a:pPr marL="285744" indent="-285744">
              <a:buFont typeface="Arial" panose="020B0604020202020204" pitchFamily="34" charset="0"/>
              <a:buChar char="•"/>
            </a:pPr>
            <a:r>
              <a:rPr lang="en-US" sz="2400" dirty="0"/>
              <a:t>Unsupervised</a:t>
            </a:r>
          </a:p>
          <a:p>
            <a:pPr marL="285744" indent="-285744">
              <a:buFont typeface="Arial" panose="020B0604020202020204" pitchFamily="34" charset="0"/>
              <a:buChar char="•"/>
            </a:pPr>
            <a:r>
              <a:rPr lang="en-US" sz="2400" dirty="0"/>
              <a:t>Clustering of objects pretty obvious</a:t>
            </a:r>
          </a:p>
          <a:p>
            <a:pPr marL="285744" indent="-285744">
              <a:buFont typeface="Arial" panose="020B0604020202020204" pitchFamily="34" charset="0"/>
              <a:buChar char="•"/>
            </a:pPr>
            <a:endParaRPr lang="en-US" sz="2400" dirty="0"/>
          </a:p>
          <a:p>
            <a:pPr marL="285744" indent="-285744">
              <a:buFont typeface="Arial" panose="020B0604020202020204" pitchFamily="34" charset="0"/>
              <a:buChar char="•"/>
            </a:pPr>
            <a:r>
              <a:rPr lang="en-US" sz="2400" dirty="0"/>
              <a:t>Can’t infer much more than the SHAPE of radio structure</a:t>
            </a:r>
          </a:p>
          <a:p>
            <a:pPr marL="895328" lvl="1" indent="-285744">
              <a:buFont typeface="Arial" panose="020B0604020202020204" pitchFamily="34" charset="0"/>
              <a:buChar char="•"/>
            </a:pPr>
            <a:r>
              <a:rPr lang="en-US" sz="2400" dirty="0"/>
              <a:t>Two SFG or single AGN?</a:t>
            </a:r>
          </a:p>
        </p:txBody>
      </p:sp>
      <p:sp>
        <p:nvSpPr>
          <p:cNvPr id="3" name="TextBox 2">
            <a:extLst>
              <a:ext uri="{FF2B5EF4-FFF2-40B4-BE49-F238E27FC236}">
                <a16:creationId xmlns:a16="http://schemas.microsoft.com/office/drawing/2014/main" id="{E803C534-EE49-AF46-A480-43B43AB842FD}"/>
              </a:ext>
            </a:extLst>
          </p:cNvPr>
          <p:cNvSpPr txBox="1"/>
          <p:nvPr/>
        </p:nvSpPr>
        <p:spPr>
          <a:xfrm>
            <a:off x="2361705" y="426343"/>
            <a:ext cx="2132250" cy="379656"/>
          </a:xfrm>
          <a:prstGeom prst="rect">
            <a:avLst/>
          </a:prstGeom>
          <a:noFill/>
        </p:spPr>
        <p:txBody>
          <a:bodyPr wrap="none" rtlCol="0">
            <a:spAutoFit/>
          </a:bodyPr>
          <a:lstStyle/>
          <a:p>
            <a:r>
              <a:rPr lang="en-US" sz="1867" dirty="0" err="1">
                <a:solidFill>
                  <a:prstClr val="black"/>
                </a:solidFill>
              </a:rPr>
              <a:t>Polsterer</a:t>
            </a:r>
            <a:r>
              <a:rPr lang="en-US" sz="1867" dirty="0">
                <a:solidFill>
                  <a:prstClr val="black"/>
                </a:solidFill>
              </a:rPr>
              <a:t> et al. 2015</a:t>
            </a:r>
            <a:endParaRPr lang="en-US" sz="1867" dirty="0"/>
          </a:p>
        </p:txBody>
      </p:sp>
      <p:sp>
        <p:nvSpPr>
          <p:cNvPr id="4" name="Oval 3">
            <a:extLst>
              <a:ext uri="{FF2B5EF4-FFF2-40B4-BE49-F238E27FC236}">
                <a16:creationId xmlns:a16="http://schemas.microsoft.com/office/drawing/2014/main" id="{9317A8A9-C008-984B-8FDA-2FC868F2D23A}"/>
              </a:ext>
            </a:extLst>
          </p:cNvPr>
          <p:cNvSpPr/>
          <p:nvPr/>
        </p:nvSpPr>
        <p:spPr>
          <a:xfrm rot="-1800000">
            <a:off x="10265449" y="462836"/>
            <a:ext cx="1287327" cy="370397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a:extLst>
              <a:ext uri="{FF2B5EF4-FFF2-40B4-BE49-F238E27FC236}">
                <a16:creationId xmlns:a16="http://schemas.microsoft.com/office/drawing/2014/main" id="{02E43B21-E28B-304F-8F1D-9BE6992FE080}"/>
              </a:ext>
            </a:extLst>
          </p:cNvPr>
          <p:cNvSpPr/>
          <p:nvPr/>
        </p:nvSpPr>
        <p:spPr>
          <a:xfrm rot="-1800000">
            <a:off x="5618354" y="4062256"/>
            <a:ext cx="1584485" cy="29099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a:extLst>
              <a:ext uri="{FF2B5EF4-FFF2-40B4-BE49-F238E27FC236}">
                <a16:creationId xmlns:a16="http://schemas.microsoft.com/office/drawing/2014/main" id="{EF4EDF20-C63D-A746-BB39-FB9ED864656D}"/>
              </a:ext>
            </a:extLst>
          </p:cNvPr>
          <p:cNvSpPr/>
          <p:nvPr/>
        </p:nvSpPr>
        <p:spPr>
          <a:xfrm rot="-1800000">
            <a:off x="9044171" y="5247208"/>
            <a:ext cx="2107864" cy="15133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a:extLst>
              <a:ext uri="{FF2B5EF4-FFF2-40B4-BE49-F238E27FC236}">
                <a16:creationId xmlns:a16="http://schemas.microsoft.com/office/drawing/2014/main" id="{0DDC44FF-8A23-5940-9A91-A0017BBB60FB}"/>
              </a:ext>
            </a:extLst>
          </p:cNvPr>
          <p:cNvSpPr/>
          <p:nvPr/>
        </p:nvSpPr>
        <p:spPr>
          <a:xfrm rot="-1800000">
            <a:off x="9256541" y="1595452"/>
            <a:ext cx="1140499" cy="29626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DFCA3866-2D3D-D641-AB1C-F6863A70B378}"/>
              </a:ext>
            </a:extLst>
          </p:cNvPr>
          <p:cNvSpPr/>
          <p:nvPr/>
        </p:nvSpPr>
        <p:spPr>
          <a:xfrm rot="-1800000">
            <a:off x="5630371" y="560103"/>
            <a:ext cx="2107864" cy="15133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E971A94-242D-8340-B5CD-D24DBA5B9AED}"/>
              </a:ext>
            </a:extLst>
          </p:cNvPr>
          <p:cNvSpPr/>
          <p:nvPr/>
        </p:nvSpPr>
        <p:spPr>
          <a:xfrm rot="-1800000">
            <a:off x="4332237" y="2589727"/>
            <a:ext cx="1671572" cy="10736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a:extLst>
              <a:ext uri="{FF2B5EF4-FFF2-40B4-BE49-F238E27FC236}">
                <a16:creationId xmlns:a16="http://schemas.microsoft.com/office/drawing/2014/main" id="{33C2219E-1349-3C40-AF32-D1D4CAFC57E3}"/>
              </a:ext>
            </a:extLst>
          </p:cNvPr>
          <p:cNvSpPr txBox="1"/>
          <p:nvPr/>
        </p:nvSpPr>
        <p:spPr>
          <a:xfrm>
            <a:off x="4997001" y="426344"/>
            <a:ext cx="1204176" cy="461665"/>
          </a:xfrm>
          <a:prstGeom prst="rect">
            <a:avLst/>
          </a:prstGeom>
          <a:noFill/>
        </p:spPr>
        <p:txBody>
          <a:bodyPr wrap="none" rtlCol="0">
            <a:spAutoFit/>
          </a:bodyPr>
          <a:lstStyle/>
          <a:p>
            <a:r>
              <a:rPr lang="en-US" sz="2400" dirty="0">
                <a:solidFill>
                  <a:srgbClr val="FF0000"/>
                </a:solidFill>
              </a:rPr>
              <a:t>Doubles</a:t>
            </a:r>
          </a:p>
        </p:txBody>
      </p:sp>
      <p:sp>
        <p:nvSpPr>
          <p:cNvPr id="13" name="TextBox 12">
            <a:extLst>
              <a:ext uri="{FF2B5EF4-FFF2-40B4-BE49-F238E27FC236}">
                <a16:creationId xmlns:a16="http://schemas.microsoft.com/office/drawing/2014/main" id="{2528E94D-7560-954E-8DF0-D2D5DFF5F54D}"/>
              </a:ext>
            </a:extLst>
          </p:cNvPr>
          <p:cNvSpPr txBox="1"/>
          <p:nvPr/>
        </p:nvSpPr>
        <p:spPr>
          <a:xfrm>
            <a:off x="4054335" y="2072462"/>
            <a:ext cx="1704184" cy="461665"/>
          </a:xfrm>
          <a:prstGeom prst="rect">
            <a:avLst/>
          </a:prstGeom>
          <a:noFill/>
        </p:spPr>
        <p:txBody>
          <a:bodyPr wrap="none" rtlCol="0">
            <a:spAutoFit/>
          </a:bodyPr>
          <a:lstStyle/>
          <a:p>
            <a:r>
              <a:rPr lang="en-US" sz="2400" dirty="0">
                <a:solidFill>
                  <a:srgbClr val="FF0000"/>
                </a:solidFill>
              </a:rPr>
              <a:t>Noisy Image</a:t>
            </a:r>
          </a:p>
        </p:txBody>
      </p:sp>
      <p:sp>
        <p:nvSpPr>
          <p:cNvPr id="14" name="TextBox 13">
            <a:extLst>
              <a:ext uri="{FF2B5EF4-FFF2-40B4-BE49-F238E27FC236}">
                <a16:creationId xmlns:a16="http://schemas.microsoft.com/office/drawing/2014/main" id="{7A64F494-06D2-154B-85E8-F04C10880A84}"/>
              </a:ext>
            </a:extLst>
          </p:cNvPr>
          <p:cNvSpPr txBox="1"/>
          <p:nvPr/>
        </p:nvSpPr>
        <p:spPr>
          <a:xfrm>
            <a:off x="3791745" y="5720868"/>
            <a:ext cx="1871923" cy="461665"/>
          </a:xfrm>
          <a:prstGeom prst="rect">
            <a:avLst/>
          </a:prstGeom>
          <a:noFill/>
        </p:spPr>
        <p:txBody>
          <a:bodyPr wrap="none" rtlCol="0">
            <a:spAutoFit/>
          </a:bodyPr>
          <a:lstStyle/>
          <a:p>
            <a:r>
              <a:rPr lang="en-US" sz="2400" dirty="0">
                <a:solidFill>
                  <a:srgbClr val="FF0000"/>
                </a:solidFill>
              </a:rPr>
              <a:t>Point Sources</a:t>
            </a:r>
          </a:p>
        </p:txBody>
      </p:sp>
      <p:sp>
        <p:nvSpPr>
          <p:cNvPr id="15" name="TextBox 14">
            <a:extLst>
              <a:ext uri="{FF2B5EF4-FFF2-40B4-BE49-F238E27FC236}">
                <a16:creationId xmlns:a16="http://schemas.microsoft.com/office/drawing/2014/main" id="{912A3075-54C6-6448-B648-ED6F5A25D6F7}"/>
              </a:ext>
            </a:extLst>
          </p:cNvPr>
          <p:cNvSpPr txBox="1"/>
          <p:nvPr/>
        </p:nvSpPr>
        <p:spPr>
          <a:xfrm>
            <a:off x="10704513" y="743023"/>
            <a:ext cx="1518685" cy="830997"/>
          </a:xfrm>
          <a:prstGeom prst="rect">
            <a:avLst/>
          </a:prstGeom>
          <a:noFill/>
        </p:spPr>
        <p:txBody>
          <a:bodyPr wrap="none" rtlCol="0">
            <a:spAutoFit/>
          </a:bodyPr>
          <a:lstStyle/>
          <a:p>
            <a:r>
              <a:rPr lang="en-US" sz="2400" dirty="0">
                <a:solidFill>
                  <a:srgbClr val="FF0000"/>
                </a:solidFill>
              </a:rPr>
              <a:t>Separated </a:t>
            </a:r>
          </a:p>
          <a:p>
            <a:r>
              <a:rPr lang="en-US" sz="2400" dirty="0">
                <a:solidFill>
                  <a:srgbClr val="FF0000"/>
                </a:solidFill>
              </a:rPr>
              <a:t>Doubles</a:t>
            </a:r>
          </a:p>
        </p:txBody>
      </p:sp>
      <p:sp>
        <p:nvSpPr>
          <p:cNvPr id="16" name="TextBox 15">
            <a:extLst>
              <a:ext uri="{FF2B5EF4-FFF2-40B4-BE49-F238E27FC236}">
                <a16:creationId xmlns:a16="http://schemas.microsoft.com/office/drawing/2014/main" id="{D0345089-4B8D-904D-BB1D-FD8D39EF9724}"/>
              </a:ext>
            </a:extLst>
          </p:cNvPr>
          <p:cNvSpPr txBox="1"/>
          <p:nvPr/>
        </p:nvSpPr>
        <p:spPr>
          <a:xfrm>
            <a:off x="7920203" y="3239301"/>
            <a:ext cx="1362040" cy="830997"/>
          </a:xfrm>
          <a:prstGeom prst="rect">
            <a:avLst/>
          </a:prstGeom>
          <a:noFill/>
        </p:spPr>
        <p:txBody>
          <a:bodyPr wrap="none" rtlCol="0">
            <a:spAutoFit/>
          </a:bodyPr>
          <a:lstStyle/>
          <a:p>
            <a:r>
              <a:rPr lang="en-US" sz="2400" dirty="0">
                <a:solidFill>
                  <a:srgbClr val="FF0000"/>
                </a:solidFill>
              </a:rPr>
              <a:t>Extended</a:t>
            </a:r>
          </a:p>
          <a:p>
            <a:r>
              <a:rPr lang="en-US" sz="2400" dirty="0">
                <a:solidFill>
                  <a:srgbClr val="FF0000"/>
                </a:solidFill>
              </a:rPr>
              <a:t>Sources</a:t>
            </a:r>
          </a:p>
        </p:txBody>
      </p:sp>
      <p:sp>
        <p:nvSpPr>
          <p:cNvPr id="17" name="TextBox 16">
            <a:extLst>
              <a:ext uri="{FF2B5EF4-FFF2-40B4-BE49-F238E27FC236}">
                <a16:creationId xmlns:a16="http://schemas.microsoft.com/office/drawing/2014/main" id="{7AA9C7DF-D897-9248-A841-73FBCC124825}"/>
              </a:ext>
            </a:extLst>
          </p:cNvPr>
          <p:cNvSpPr txBox="1"/>
          <p:nvPr/>
        </p:nvSpPr>
        <p:spPr>
          <a:xfrm>
            <a:off x="8237921" y="4775471"/>
            <a:ext cx="1156407" cy="830997"/>
          </a:xfrm>
          <a:prstGeom prst="rect">
            <a:avLst/>
          </a:prstGeom>
          <a:noFill/>
        </p:spPr>
        <p:txBody>
          <a:bodyPr wrap="none" rtlCol="0">
            <a:spAutoFit/>
          </a:bodyPr>
          <a:lstStyle/>
          <a:p>
            <a:r>
              <a:rPr lang="en-US" sz="2400" dirty="0">
                <a:solidFill>
                  <a:srgbClr val="FF0000"/>
                </a:solidFill>
              </a:rPr>
              <a:t>Weak</a:t>
            </a:r>
          </a:p>
          <a:p>
            <a:r>
              <a:rPr lang="en-US" sz="2400" dirty="0">
                <a:solidFill>
                  <a:srgbClr val="FF0000"/>
                </a:solidFill>
              </a:rPr>
              <a:t>Sources</a:t>
            </a:r>
          </a:p>
        </p:txBody>
      </p:sp>
    </p:spTree>
    <p:extLst>
      <p:ext uri="{BB962C8B-B14F-4D97-AF65-F5344CB8AC3E}">
        <p14:creationId xmlns:p14="http://schemas.microsoft.com/office/powerpoint/2010/main" val="496569934"/>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E1BF9-408F-4545-B0E2-E00B9803225B}"/>
              </a:ext>
            </a:extLst>
          </p:cNvPr>
          <p:cNvSpPr>
            <a:spLocks noGrp="1"/>
          </p:cNvSpPr>
          <p:nvPr>
            <p:ph type="title"/>
          </p:nvPr>
        </p:nvSpPr>
        <p:spPr>
          <a:xfrm>
            <a:off x="431371" y="228851"/>
            <a:ext cx="11281832" cy="852487"/>
          </a:xfrm>
        </p:spPr>
        <p:txBody>
          <a:bodyPr/>
          <a:lstStyle/>
          <a:p>
            <a:r>
              <a:rPr lang="en-US" dirty="0"/>
              <a:t>Lets start</a:t>
            </a:r>
          </a:p>
        </p:txBody>
      </p:sp>
      <p:sp>
        <p:nvSpPr>
          <p:cNvPr id="6" name="TextBox 5">
            <a:extLst>
              <a:ext uri="{FF2B5EF4-FFF2-40B4-BE49-F238E27FC236}">
                <a16:creationId xmlns:a16="http://schemas.microsoft.com/office/drawing/2014/main" id="{BE805BF9-0062-424F-B1D9-A11B7D09A491}"/>
              </a:ext>
            </a:extLst>
          </p:cNvPr>
          <p:cNvSpPr txBox="1"/>
          <p:nvPr/>
        </p:nvSpPr>
        <p:spPr>
          <a:xfrm>
            <a:off x="400769" y="1151454"/>
            <a:ext cx="7464596" cy="4524315"/>
          </a:xfrm>
          <a:prstGeom prst="rect">
            <a:avLst/>
          </a:prstGeom>
          <a:noFill/>
        </p:spPr>
        <p:txBody>
          <a:bodyPr wrap="square" rtlCol="0">
            <a:spAutoFit/>
          </a:bodyPr>
          <a:lstStyle/>
          <a:p>
            <a:pPr marL="285744" indent="-285744">
              <a:buFont typeface="Arial" panose="020B0604020202020204" pitchFamily="34" charset="0"/>
              <a:buChar char="•"/>
            </a:pPr>
            <a:r>
              <a:rPr lang="en-US" sz="2400" dirty="0"/>
              <a:t>Started with the FIRST radio catalogue</a:t>
            </a:r>
          </a:p>
          <a:p>
            <a:pPr marL="895328" lvl="1" indent="-285744">
              <a:buFont typeface="Arial" panose="020B0604020202020204" pitchFamily="34" charset="0"/>
              <a:buChar char="•"/>
            </a:pPr>
            <a:r>
              <a:rPr lang="en-US" sz="2400" dirty="0"/>
              <a:t>~950,000 source components (rows in the table)</a:t>
            </a:r>
          </a:p>
          <a:p>
            <a:pPr marL="895328" lvl="1" indent="-285744">
              <a:buFont typeface="Arial" panose="020B0604020202020204" pitchFamily="34" charset="0"/>
              <a:buChar char="•"/>
            </a:pPr>
            <a:r>
              <a:rPr lang="en-US" sz="2400" dirty="0"/>
              <a:t>No prior knowledge about how/which sources/rows are related – just a flat table</a:t>
            </a:r>
          </a:p>
          <a:p>
            <a:pPr algn="ctr"/>
            <a:br>
              <a:rPr lang="en-US" sz="2400" dirty="0"/>
            </a:br>
            <a:r>
              <a:rPr lang="en-US" sz="2400" i="1" dirty="0"/>
              <a:t>End goal – identify the related rows within the catalogue and add new information</a:t>
            </a:r>
          </a:p>
          <a:p>
            <a:pPr lvl="1"/>
            <a:endParaRPr lang="en-US" sz="2400" dirty="0"/>
          </a:p>
          <a:p>
            <a:pPr marL="285744" indent="-285744">
              <a:buFont typeface="Arial" panose="020B0604020202020204" pitchFamily="34" charset="0"/>
              <a:buChar char="•"/>
            </a:pPr>
            <a:r>
              <a:rPr lang="en-US" sz="2400" dirty="0"/>
              <a:t>Postage stamps images downloaded at the centered FIRST positions positions</a:t>
            </a:r>
          </a:p>
          <a:p>
            <a:pPr marL="895328" lvl="1" indent="-285744">
              <a:buFont typeface="Arial" panose="020B0604020202020204" pitchFamily="34" charset="0"/>
              <a:buChar char="•"/>
            </a:pPr>
            <a:r>
              <a:rPr lang="en-US" sz="2400" dirty="0"/>
              <a:t>IR gives information to infer object type</a:t>
            </a:r>
          </a:p>
          <a:p>
            <a:pPr marL="895328" lvl="1" indent="-285744">
              <a:buFont typeface="Arial" panose="020B0604020202020204" pitchFamily="34" charset="0"/>
              <a:buChar char="•"/>
            </a:pPr>
            <a:r>
              <a:rPr lang="en-US" sz="2400" dirty="0"/>
              <a:t>Images cubes were made</a:t>
            </a:r>
          </a:p>
        </p:txBody>
      </p:sp>
      <p:pic>
        <p:nvPicPr>
          <p:cNvPr id="20" name="Picture 19">
            <a:extLst>
              <a:ext uri="{FF2B5EF4-FFF2-40B4-BE49-F238E27FC236}">
                <a16:creationId xmlns:a16="http://schemas.microsoft.com/office/drawing/2014/main" id="{E00AA6DA-749D-0C43-BEA5-CE584F572CAC}"/>
              </a:ext>
            </a:extLst>
          </p:cNvPr>
          <p:cNvPicPr>
            <a:picLocks noChangeAspect="1"/>
          </p:cNvPicPr>
          <p:nvPr/>
        </p:nvPicPr>
        <p:blipFill>
          <a:blip r:embed="rId3"/>
          <a:stretch>
            <a:fillRect/>
          </a:stretch>
        </p:blipFill>
        <p:spPr>
          <a:xfrm>
            <a:off x="8208235" y="166864"/>
            <a:ext cx="2459597" cy="6276213"/>
          </a:xfrm>
          <a:prstGeom prst="rect">
            <a:avLst/>
          </a:prstGeom>
        </p:spPr>
      </p:pic>
    </p:spTree>
    <p:extLst>
      <p:ext uri="{BB962C8B-B14F-4D97-AF65-F5344CB8AC3E}">
        <p14:creationId xmlns:p14="http://schemas.microsoft.com/office/powerpoint/2010/main" val="1767845735"/>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A11BC-5B5F-3B4F-A602-618845036CCE}"/>
              </a:ext>
            </a:extLst>
          </p:cNvPr>
          <p:cNvSpPr>
            <a:spLocks noGrp="1"/>
          </p:cNvSpPr>
          <p:nvPr>
            <p:ph type="title"/>
          </p:nvPr>
        </p:nvSpPr>
        <p:spPr/>
        <p:txBody>
          <a:bodyPr/>
          <a:lstStyle/>
          <a:p>
            <a:r>
              <a:rPr lang="en-US" dirty="0"/>
              <a:t>SOM Layer One</a:t>
            </a:r>
          </a:p>
        </p:txBody>
      </p:sp>
      <p:pic>
        <p:nvPicPr>
          <p:cNvPr id="8" name="Content Placeholder 7">
            <a:extLst>
              <a:ext uri="{FF2B5EF4-FFF2-40B4-BE49-F238E27FC236}">
                <a16:creationId xmlns:a16="http://schemas.microsoft.com/office/drawing/2014/main" id="{C35D13DC-70FE-114B-90E1-B5D8A4FA2742}"/>
              </a:ext>
            </a:extLst>
          </p:cNvPr>
          <p:cNvPicPr>
            <a:picLocks noGrp="1" noChangeAspect="1"/>
          </p:cNvPicPr>
          <p:nvPr>
            <p:ph sz="half" idx="1"/>
          </p:nvPr>
        </p:nvPicPr>
        <p:blipFill>
          <a:blip r:embed="rId2"/>
          <a:stretch>
            <a:fillRect/>
          </a:stretch>
        </p:blipFill>
        <p:spPr>
          <a:xfrm>
            <a:off x="566530" y="927686"/>
            <a:ext cx="5108713" cy="5108713"/>
          </a:xfrm>
        </p:spPr>
      </p:pic>
      <p:pic>
        <p:nvPicPr>
          <p:cNvPr id="10" name="Content Placeholder 9">
            <a:extLst>
              <a:ext uri="{FF2B5EF4-FFF2-40B4-BE49-F238E27FC236}">
                <a16:creationId xmlns:a16="http://schemas.microsoft.com/office/drawing/2014/main" id="{073F8719-E850-CE40-89F0-E52271198D0B}"/>
              </a:ext>
            </a:extLst>
          </p:cNvPr>
          <p:cNvPicPr>
            <a:picLocks noGrp="1" noChangeAspect="1"/>
          </p:cNvPicPr>
          <p:nvPr>
            <p:ph sz="half" idx="2"/>
          </p:nvPr>
        </p:nvPicPr>
        <p:blipFill>
          <a:blip r:embed="rId3"/>
          <a:stretch>
            <a:fillRect/>
          </a:stretch>
        </p:blipFill>
        <p:spPr>
          <a:xfrm>
            <a:off x="6562796" y="927686"/>
            <a:ext cx="5108712" cy="5108712"/>
          </a:xfrm>
        </p:spPr>
      </p:pic>
    </p:spTree>
    <p:extLst>
      <p:ext uri="{BB962C8B-B14F-4D97-AF65-F5344CB8AC3E}">
        <p14:creationId xmlns:p14="http://schemas.microsoft.com/office/powerpoint/2010/main" val="2840048770"/>
      </p:ext>
    </p:extLst>
  </p:cSld>
  <p:clrMapOvr>
    <a:masterClrMapping/>
  </p:clrMapOvr>
  <mc:AlternateContent xmlns:mc="http://schemas.openxmlformats.org/markup-compatibility/2006" xmlns:p14="http://schemas.microsoft.com/office/powerpoint/2010/main">
    <mc:Choice Requires="p14">
      <p:transition p14:dur="250"/>
    </mc:Choice>
    <mc:Fallback xmlns="">
      <p:transition xmlns:p14="http://schemas.microsoft.com/office/powerpoint/2010/main"/>
    </mc:Fallback>
  </mc:AlternateContent>
</p:sld>
</file>

<file path=ppt/theme/theme1.xml><?xml version="1.0" encoding="utf-8"?>
<a:theme xmlns:a="http://schemas.openxmlformats.org/drawingml/2006/main" name="csiro_template">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siro_template" id="{696C843C-B9E5-684F-A02F-ED78EEF6614E}" vid="{7AD2AA60-713E-0F49-B434-51D75C5F3570}"/>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csiro_template</Template>
  <TotalTime>3575</TotalTime>
  <Words>1177</Words>
  <Application>Microsoft Macintosh PowerPoint</Application>
  <PresentationFormat>Widescreen</PresentationFormat>
  <Paragraphs>154</Paragraphs>
  <Slides>25</Slides>
  <Notes>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25</vt:i4>
      </vt:variant>
    </vt:vector>
  </HeadingPairs>
  <TitlesOfParts>
    <vt:vector size="31" baseType="lpstr">
      <vt:lpstr>Arial</vt:lpstr>
      <vt:lpstr>Calibri</vt:lpstr>
      <vt:lpstr>Calibri Light</vt:lpstr>
      <vt:lpstr>csiro_template</vt:lpstr>
      <vt:lpstr>1_Custom Design</vt:lpstr>
      <vt:lpstr>Custom Design</vt:lpstr>
      <vt:lpstr>Using PINK for cross-matching</vt:lpstr>
      <vt:lpstr>                            The Challenge</vt:lpstr>
      <vt:lpstr>The name of the game</vt:lpstr>
      <vt:lpstr>Solutions</vt:lpstr>
      <vt:lpstr>What we will have</vt:lpstr>
      <vt:lpstr>Self-organizing Maps</vt:lpstr>
      <vt:lpstr>PINK</vt:lpstr>
      <vt:lpstr>Lets start</vt:lpstr>
      <vt:lpstr>SOM Layer One</vt:lpstr>
      <vt:lpstr>Layer Two</vt:lpstr>
      <vt:lpstr>Layer Two </vt:lpstr>
      <vt:lpstr>PowerPoint Presentation</vt:lpstr>
      <vt:lpstr>PowerPoint Presentation</vt:lpstr>
      <vt:lpstr>PowerPoint Presentation</vt:lpstr>
      <vt:lpstr>More importantly though</vt:lpstr>
      <vt:lpstr>Thresholding</vt:lpstr>
      <vt:lpstr>Basic idea becomes</vt:lpstr>
      <vt:lpstr>Examples</vt:lpstr>
      <vt:lpstr>Examples</vt:lpstr>
      <vt:lpstr>Start to go GRG hunting </vt:lpstr>
      <vt:lpstr>Curved Sources</vt:lpstr>
      <vt:lpstr>Outliers</vt:lpstr>
      <vt:lpstr>Outliers</vt:lpstr>
      <vt:lpstr>Cluster Components</vt:lpstr>
      <vt:lpstr>Conclusions +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PINK for cross-matching</dc:title>
  <dc:creator>Galvin, Tim (CASS, Kensington WA)</dc:creator>
  <cp:lastModifiedBy>Galvin, Tim (CASS, Kensington WA)</cp:lastModifiedBy>
  <cp:revision>49</cp:revision>
  <dcterms:created xsi:type="dcterms:W3CDTF">2019-09-02T04:12:33Z</dcterms:created>
  <dcterms:modified xsi:type="dcterms:W3CDTF">2019-10-30T08:00:49Z</dcterms:modified>
</cp:coreProperties>
</file>