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9"/>
  </p:notesMasterIdLst>
  <p:sldIdLst>
    <p:sldId id="257" r:id="rId2"/>
    <p:sldId id="310" r:id="rId3"/>
    <p:sldId id="284" r:id="rId4"/>
    <p:sldId id="286" r:id="rId5"/>
    <p:sldId id="259" r:id="rId6"/>
    <p:sldId id="290" r:id="rId7"/>
    <p:sldId id="289" r:id="rId8"/>
    <p:sldId id="294" r:id="rId9"/>
    <p:sldId id="309" r:id="rId10"/>
    <p:sldId id="296" r:id="rId11"/>
    <p:sldId id="301" r:id="rId12"/>
    <p:sldId id="1406" r:id="rId13"/>
    <p:sldId id="1403" r:id="rId14"/>
    <p:sldId id="303" r:id="rId15"/>
    <p:sldId id="305" r:id="rId16"/>
    <p:sldId id="1402" r:id="rId17"/>
    <p:sldId id="263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1pPr>
    <a:lvl2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2pPr>
    <a:lvl3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3pPr>
    <a:lvl4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4pPr>
    <a:lvl5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5pPr>
    <a:lvl6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6pPr>
    <a:lvl7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7pPr>
    <a:lvl8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8pPr>
    <a:lvl9pPr marL="0" marR="0" indent="0" algn="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Verdan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76C"/>
    <a:srgbClr val="6A63FD"/>
    <a:srgbClr val="B4B0FE"/>
    <a:srgbClr val="E6E5FF"/>
    <a:srgbClr val="0A02AE"/>
    <a:srgbClr val="675FFD"/>
    <a:srgbClr val="ACA8FE"/>
    <a:srgbClr val="070168"/>
    <a:srgbClr val="D710F8"/>
    <a:srgbClr val="5A0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35144E-3EDE-4702-86A9-A072291F9116}" v="855" dt="2022-05-06T10:16:16.05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477" autoAdjust="0"/>
  </p:normalViewPr>
  <p:slideViewPr>
    <p:cSldViewPr snapToGrid="0" snapToObjects="1">
      <p:cViewPr varScale="1">
        <p:scale>
          <a:sx n="37" d="100"/>
          <a:sy n="37" d="100"/>
        </p:scale>
        <p:origin x="93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re, Aniket" userId="f60e4302-7fa9-4876-8f2a-9ac68f417541" providerId="ADAL" clId="{4F80DFF5-1F39-40B2-BE52-06B7DB246807}"/>
    <pc:docChg chg="undo custSel addSld delSld modSld sldOrd">
      <pc:chgData name="Hendre, Aniket" userId="f60e4302-7fa9-4876-8f2a-9ac68f417541" providerId="ADAL" clId="{4F80DFF5-1F39-40B2-BE52-06B7DB246807}" dt="2022-04-21T07:51:49.620" v="4828" actId="47"/>
      <pc:docMkLst>
        <pc:docMk/>
      </pc:docMkLst>
      <pc:sldChg chg="modSp mod">
        <pc:chgData name="Hendre, Aniket" userId="f60e4302-7fa9-4876-8f2a-9ac68f417541" providerId="ADAL" clId="{4F80DFF5-1F39-40B2-BE52-06B7DB246807}" dt="2022-04-18T03:01:55.614" v="4567" actId="5793"/>
        <pc:sldMkLst>
          <pc:docMk/>
          <pc:sldMk cId="0" sldId="257"/>
        </pc:sldMkLst>
        <pc:spChg chg="mod">
          <ac:chgData name="Hendre, Aniket" userId="f60e4302-7fa9-4876-8f2a-9ac68f417541" providerId="ADAL" clId="{4F80DFF5-1F39-40B2-BE52-06B7DB246807}" dt="2022-04-05T09:17:15.827" v="51" actId="20577"/>
          <ac:spMkLst>
            <pc:docMk/>
            <pc:sldMk cId="0" sldId="257"/>
            <ac:spMk id="17" creationId="{9EDA5CC4-8648-437E-990A-89B6EF109870}"/>
          </ac:spMkLst>
        </pc:spChg>
        <pc:spChg chg="mod">
          <ac:chgData name="Hendre, Aniket" userId="f60e4302-7fa9-4876-8f2a-9ac68f417541" providerId="ADAL" clId="{4F80DFF5-1F39-40B2-BE52-06B7DB246807}" dt="2022-04-18T03:01:55.614" v="4567" actId="5793"/>
          <ac:spMkLst>
            <pc:docMk/>
            <pc:sldMk cId="0" sldId="257"/>
            <ac:spMk id="18" creationId="{64000FAA-E966-464F-A465-BD4CE89445CB}"/>
          </ac:spMkLst>
        </pc:spChg>
        <pc:picChg chg="mod">
          <ac:chgData name="Hendre, Aniket" userId="f60e4302-7fa9-4876-8f2a-9ac68f417541" providerId="ADAL" clId="{4F80DFF5-1F39-40B2-BE52-06B7DB246807}" dt="2022-04-05T09:17:31.146" v="71" actId="1076"/>
          <ac:picMkLst>
            <pc:docMk/>
            <pc:sldMk cId="0" sldId="257"/>
            <ac:picMk id="133" creationId="{00000000-0000-0000-0000-000000000000}"/>
          </ac:picMkLst>
        </pc:picChg>
      </pc:sldChg>
      <pc:sldChg chg="modSp add mod ord">
        <pc:chgData name="Hendre, Aniket" userId="f60e4302-7fa9-4876-8f2a-9ac68f417541" providerId="ADAL" clId="{4F80DFF5-1F39-40B2-BE52-06B7DB246807}" dt="2022-04-19T09:14:14.386" v="4788" actId="403"/>
        <pc:sldMkLst>
          <pc:docMk/>
          <pc:sldMk cId="0" sldId="263"/>
        </pc:sldMkLst>
        <pc:spChg chg="mod">
          <ac:chgData name="Hendre, Aniket" userId="f60e4302-7fa9-4876-8f2a-9ac68f417541" providerId="ADAL" clId="{4F80DFF5-1F39-40B2-BE52-06B7DB246807}" dt="2022-04-19T09:14:14.386" v="4788" actId="403"/>
          <ac:spMkLst>
            <pc:docMk/>
            <pc:sldMk cId="0" sldId="263"/>
            <ac:spMk id="5" creationId="{C65DB687-944F-46C5-ADB6-A64CEB078324}"/>
          </ac:spMkLst>
        </pc:spChg>
      </pc:sldChg>
      <pc:sldChg chg="modSp del mod ord modAnim modShow">
        <pc:chgData name="Hendre, Aniket" userId="f60e4302-7fa9-4876-8f2a-9ac68f417541" providerId="ADAL" clId="{4F80DFF5-1F39-40B2-BE52-06B7DB246807}" dt="2022-04-19T09:16:06.185" v="4794" actId="47"/>
        <pc:sldMkLst>
          <pc:docMk/>
          <pc:sldMk cId="2908040099" sldId="264"/>
        </pc:sldMkLst>
        <pc:spChg chg="mod">
          <ac:chgData name="Hendre, Aniket" userId="f60e4302-7fa9-4876-8f2a-9ac68f417541" providerId="ADAL" clId="{4F80DFF5-1F39-40B2-BE52-06B7DB246807}" dt="2022-04-06T14:44:04.484" v="3962" actId="14100"/>
          <ac:spMkLst>
            <pc:docMk/>
            <pc:sldMk cId="2908040099" sldId="264"/>
            <ac:spMk id="25" creationId="{2FC44C2A-3170-4C04-BE24-6A01A5262DB2}"/>
          </ac:spMkLst>
        </pc:spChg>
      </pc:sldChg>
      <pc:sldChg chg="delSp mod delAnim">
        <pc:chgData name="Hendre, Aniket" userId="f60e4302-7fa9-4876-8f2a-9ac68f417541" providerId="ADAL" clId="{4F80DFF5-1F39-40B2-BE52-06B7DB246807}" dt="2022-04-05T14:21:07.139" v="761" actId="478"/>
        <pc:sldMkLst>
          <pc:docMk/>
          <pc:sldMk cId="3320339867" sldId="270"/>
        </pc:sldMkLst>
        <pc:inkChg chg="del">
          <ac:chgData name="Hendre, Aniket" userId="f60e4302-7fa9-4876-8f2a-9ac68f417541" providerId="ADAL" clId="{4F80DFF5-1F39-40B2-BE52-06B7DB246807}" dt="2022-04-05T14:21:07.139" v="761" actId="478"/>
          <ac:inkMkLst>
            <pc:docMk/>
            <pc:sldMk cId="3320339867" sldId="270"/>
            <ac:inkMk id="24" creationId="{EBB92547-C2DC-4228-83E5-FFA4241AAC1F}"/>
          </ac:inkMkLst>
        </pc:inkChg>
      </pc:sldChg>
      <pc:sldChg chg="modSp add del mod ord modShow">
        <pc:chgData name="Hendre, Aniket" userId="f60e4302-7fa9-4876-8f2a-9ac68f417541" providerId="ADAL" clId="{4F80DFF5-1F39-40B2-BE52-06B7DB246807}" dt="2022-04-19T03:26:52.643" v="4571" actId="47"/>
        <pc:sldMkLst>
          <pc:docMk/>
          <pc:sldMk cId="29321823" sldId="271"/>
        </pc:sldMkLst>
        <pc:picChg chg="mod">
          <ac:chgData name="Hendre, Aniket" userId="f60e4302-7fa9-4876-8f2a-9ac68f417541" providerId="ADAL" clId="{4F80DFF5-1F39-40B2-BE52-06B7DB246807}" dt="2022-04-05T14:05:11.682" v="665" actId="1076"/>
          <ac:picMkLst>
            <pc:docMk/>
            <pc:sldMk cId="29321823" sldId="271"/>
            <ac:picMk id="7" creationId="{1CAB545E-470E-43E6-B808-26F00124D25A}"/>
          </ac:picMkLst>
        </pc:picChg>
      </pc:sldChg>
      <pc:sldChg chg="delSp modSp add del mod">
        <pc:chgData name="Hendre, Aniket" userId="f60e4302-7fa9-4876-8f2a-9ac68f417541" providerId="ADAL" clId="{4F80DFF5-1F39-40B2-BE52-06B7DB246807}" dt="2022-04-05T14:01:13.668" v="644" actId="47"/>
        <pc:sldMkLst>
          <pc:docMk/>
          <pc:sldMk cId="3918560869" sldId="280"/>
        </pc:sldMkLst>
        <pc:spChg chg="mod">
          <ac:chgData name="Hendre, Aniket" userId="f60e4302-7fa9-4876-8f2a-9ac68f417541" providerId="ADAL" clId="{4F80DFF5-1F39-40B2-BE52-06B7DB246807}" dt="2022-04-05T14:01:05.202" v="642" actId="14100"/>
          <ac:spMkLst>
            <pc:docMk/>
            <pc:sldMk cId="3918560869" sldId="280"/>
            <ac:spMk id="5" creationId="{02245843-B90E-40C2-9F58-B350CEF3411E}"/>
          </ac:spMkLst>
        </pc:spChg>
        <pc:spChg chg="mod">
          <ac:chgData name="Hendre, Aniket" userId="f60e4302-7fa9-4876-8f2a-9ac68f417541" providerId="ADAL" clId="{4F80DFF5-1F39-40B2-BE52-06B7DB246807}" dt="2022-04-05T14:00:39.641" v="639" actId="20577"/>
          <ac:spMkLst>
            <pc:docMk/>
            <pc:sldMk cId="3918560869" sldId="280"/>
            <ac:spMk id="7" creationId="{7B61D87D-BA66-4053-959F-62482572FC06}"/>
          </ac:spMkLst>
        </pc:spChg>
        <pc:picChg chg="del mod">
          <ac:chgData name="Hendre, Aniket" userId="f60e4302-7fa9-4876-8f2a-9ac68f417541" providerId="ADAL" clId="{4F80DFF5-1F39-40B2-BE52-06B7DB246807}" dt="2022-04-05T14:01:10.689" v="643" actId="478"/>
          <ac:picMkLst>
            <pc:docMk/>
            <pc:sldMk cId="3918560869" sldId="280"/>
            <ac:picMk id="6" creationId="{C331052F-D22E-45C2-B5CC-255A9894FEFE}"/>
          </ac:picMkLst>
        </pc:picChg>
      </pc:sldChg>
      <pc:sldChg chg="addSp delSp modSp add del mod">
        <pc:chgData name="Hendre, Aniket" userId="f60e4302-7fa9-4876-8f2a-9ac68f417541" providerId="ADAL" clId="{4F80DFF5-1F39-40B2-BE52-06B7DB246807}" dt="2022-04-06T08:03:56.318" v="1428" actId="47"/>
        <pc:sldMkLst>
          <pc:docMk/>
          <pc:sldMk cId="866436374" sldId="282"/>
        </pc:sldMkLst>
        <pc:spChg chg="del mod">
          <ac:chgData name="Hendre, Aniket" userId="f60e4302-7fa9-4876-8f2a-9ac68f417541" providerId="ADAL" clId="{4F80DFF5-1F39-40B2-BE52-06B7DB246807}" dt="2022-04-06T08:02:48.199" v="1422" actId="21"/>
          <ac:spMkLst>
            <pc:docMk/>
            <pc:sldMk cId="866436374" sldId="282"/>
            <ac:spMk id="2" creationId="{FA3DE048-9EC8-487C-A47D-386283F65155}"/>
          </ac:spMkLst>
        </pc:spChg>
        <pc:spChg chg="add mod">
          <ac:chgData name="Hendre, Aniket" userId="f60e4302-7fa9-4876-8f2a-9ac68f417541" providerId="ADAL" clId="{4F80DFF5-1F39-40B2-BE52-06B7DB246807}" dt="2022-04-06T08:02:48.199" v="1422" actId="21"/>
          <ac:spMkLst>
            <pc:docMk/>
            <pc:sldMk cId="866436374" sldId="282"/>
            <ac:spMk id="5" creationId="{6B437DD5-1676-44EC-A249-9EF182087A28}"/>
          </ac:spMkLst>
        </pc:spChg>
        <pc:picChg chg="del">
          <ac:chgData name="Hendre, Aniket" userId="f60e4302-7fa9-4876-8f2a-9ac68f417541" providerId="ADAL" clId="{4F80DFF5-1F39-40B2-BE52-06B7DB246807}" dt="2022-04-06T08:02:08.482" v="1412" actId="21"/>
          <ac:picMkLst>
            <pc:docMk/>
            <pc:sldMk cId="866436374" sldId="282"/>
            <ac:picMk id="4" creationId="{C5365E36-CD3B-4798-ADA5-DC10A20C7F44}"/>
          </ac:picMkLst>
        </pc:picChg>
        <pc:picChg chg="del">
          <ac:chgData name="Hendre, Aniket" userId="f60e4302-7fa9-4876-8f2a-9ac68f417541" providerId="ADAL" clId="{4F80DFF5-1F39-40B2-BE52-06B7DB246807}" dt="2022-04-06T08:02:41.240" v="1420" actId="21"/>
          <ac:picMkLst>
            <pc:docMk/>
            <pc:sldMk cId="866436374" sldId="282"/>
            <ac:picMk id="6" creationId="{2386D1DE-7B3A-49C2-8117-93973BB8CC5A}"/>
          </ac:picMkLst>
        </pc:picChg>
      </pc:sldChg>
      <pc:sldChg chg="del">
        <pc:chgData name="Hendre, Aniket" userId="f60e4302-7fa9-4876-8f2a-9ac68f417541" providerId="ADAL" clId="{4F80DFF5-1F39-40B2-BE52-06B7DB246807}" dt="2022-04-05T09:17:41.454" v="72" actId="47"/>
        <pc:sldMkLst>
          <pc:docMk/>
          <pc:sldMk cId="809889297" sldId="283"/>
        </pc:sldMkLst>
      </pc:sldChg>
      <pc:sldChg chg="modSp modTransition modAnim">
        <pc:chgData name="Hendre, Aniket" userId="f60e4302-7fa9-4876-8f2a-9ac68f417541" providerId="ADAL" clId="{4F80DFF5-1F39-40B2-BE52-06B7DB246807}" dt="2022-04-08T13:29:25.772" v="4499"/>
        <pc:sldMkLst>
          <pc:docMk/>
          <pc:sldMk cId="1117460031" sldId="284"/>
        </pc:sldMkLst>
        <pc:spChg chg="mod">
          <ac:chgData name="Hendre, Aniket" userId="f60e4302-7fa9-4876-8f2a-9ac68f417541" providerId="ADAL" clId="{4F80DFF5-1F39-40B2-BE52-06B7DB246807}" dt="2022-04-06T08:13:36.540" v="1490" actId="20577"/>
          <ac:spMkLst>
            <pc:docMk/>
            <pc:sldMk cId="1117460031" sldId="284"/>
            <ac:spMk id="2" creationId="{068099A5-1436-40E5-8546-9EF987FDBCA0}"/>
          </ac:spMkLst>
        </pc:spChg>
        <pc:spChg chg="mod">
          <ac:chgData name="Hendre, Aniket" userId="f60e4302-7fa9-4876-8f2a-9ac68f417541" providerId="ADAL" clId="{4F80DFF5-1F39-40B2-BE52-06B7DB246807}" dt="2022-04-06T13:06:06.034" v="2959" actId="20577"/>
          <ac:spMkLst>
            <pc:docMk/>
            <pc:sldMk cId="1117460031" sldId="284"/>
            <ac:spMk id="7" creationId="{6B02D511-4E0C-46A7-924C-D4E3DBADD4E0}"/>
          </ac:spMkLst>
        </pc:spChg>
      </pc:sldChg>
      <pc:sldChg chg="del mod modShow">
        <pc:chgData name="Hendre, Aniket" userId="f60e4302-7fa9-4876-8f2a-9ac68f417541" providerId="ADAL" clId="{4F80DFF5-1F39-40B2-BE52-06B7DB246807}" dt="2022-04-06T12:54:18.380" v="2900" actId="47"/>
        <pc:sldMkLst>
          <pc:docMk/>
          <pc:sldMk cId="1337957889" sldId="285"/>
        </pc:sldMkLst>
      </pc:sldChg>
      <pc:sldChg chg="addSp modSp mod modAnim">
        <pc:chgData name="Hendre, Aniket" userId="f60e4302-7fa9-4876-8f2a-9ac68f417541" providerId="ADAL" clId="{4F80DFF5-1F39-40B2-BE52-06B7DB246807}" dt="2022-04-06T14:47:53.040" v="4148" actId="1076"/>
        <pc:sldMkLst>
          <pc:docMk/>
          <pc:sldMk cId="3711724524" sldId="286"/>
        </pc:sldMkLst>
        <pc:spChg chg="add mod">
          <ac:chgData name="Hendre, Aniket" userId="f60e4302-7fa9-4876-8f2a-9ac68f417541" providerId="ADAL" clId="{4F80DFF5-1F39-40B2-BE52-06B7DB246807}" dt="2022-04-06T14:45:04.563" v="3963" actId="14100"/>
          <ac:spMkLst>
            <pc:docMk/>
            <pc:sldMk cId="3711724524" sldId="286"/>
            <ac:spMk id="5" creationId="{5ECDDBD3-EA80-4317-882E-524969DB6DF9}"/>
          </ac:spMkLst>
        </pc:spChg>
        <pc:spChg chg="add mod">
          <ac:chgData name="Hendre, Aniket" userId="f60e4302-7fa9-4876-8f2a-9ac68f417541" providerId="ADAL" clId="{4F80DFF5-1F39-40B2-BE52-06B7DB246807}" dt="2022-04-06T14:47:53.040" v="4148" actId="1076"/>
          <ac:spMkLst>
            <pc:docMk/>
            <pc:sldMk cId="3711724524" sldId="286"/>
            <ac:spMk id="6" creationId="{8F0C5154-2826-4EB4-B766-408F5A9549B6}"/>
          </ac:spMkLst>
        </pc:spChg>
        <pc:picChg chg="mod">
          <ac:chgData name="Hendre, Aniket" userId="f60e4302-7fa9-4876-8f2a-9ac68f417541" providerId="ADAL" clId="{4F80DFF5-1F39-40B2-BE52-06B7DB246807}" dt="2022-04-05T14:21:23.228" v="764" actId="1076"/>
          <ac:picMkLst>
            <pc:docMk/>
            <pc:sldMk cId="3711724524" sldId="286"/>
            <ac:picMk id="7" creationId="{0816898F-3009-4571-9CA0-C1C5700757C4}"/>
          </ac:picMkLst>
        </pc:picChg>
      </pc:sldChg>
      <pc:sldChg chg="del">
        <pc:chgData name="Hendre, Aniket" userId="f60e4302-7fa9-4876-8f2a-9ac68f417541" providerId="ADAL" clId="{4F80DFF5-1F39-40B2-BE52-06B7DB246807}" dt="2022-04-21T07:51:39.129" v="4824" actId="47"/>
        <pc:sldMkLst>
          <pc:docMk/>
          <pc:sldMk cId="2982275592" sldId="288"/>
        </pc:sldMkLst>
      </pc:sldChg>
      <pc:sldChg chg="modSp">
        <pc:chgData name="Hendre, Aniket" userId="f60e4302-7fa9-4876-8f2a-9ac68f417541" providerId="ADAL" clId="{4F80DFF5-1F39-40B2-BE52-06B7DB246807}" dt="2022-04-06T07:07:27.065" v="1144" actId="20577"/>
        <pc:sldMkLst>
          <pc:docMk/>
          <pc:sldMk cId="4182237780" sldId="289"/>
        </pc:sldMkLst>
        <pc:spChg chg="mod">
          <ac:chgData name="Hendre, Aniket" userId="f60e4302-7fa9-4876-8f2a-9ac68f417541" providerId="ADAL" clId="{4F80DFF5-1F39-40B2-BE52-06B7DB246807}" dt="2022-04-06T07:07:27.065" v="1144" actId="20577"/>
          <ac:spMkLst>
            <pc:docMk/>
            <pc:sldMk cId="4182237780" sldId="289"/>
            <ac:spMk id="6" creationId="{C351B767-6199-408B-9DC8-D7BA7A420F4F}"/>
          </ac:spMkLst>
        </pc:spChg>
      </pc:sldChg>
      <pc:sldChg chg="modSp mod modAnim">
        <pc:chgData name="Hendre, Aniket" userId="f60e4302-7fa9-4876-8f2a-9ac68f417541" providerId="ADAL" clId="{4F80DFF5-1F39-40B2-BE52-06B7DB246807}" dt="2022-04-08T13:51:43.034" v="4501"/>
        <pc:sldMkLst>
          <pc:docMk/>
          <pc:sldMk cId="1889507949" sldId="290"/>
        </pc:sldMkLst>
        <pc:spChg chg="mod">
          <ac:chgData name="Hendre, Aniket" userId="f60e4302-7fa9-4876-8f2a-9ac68f417541" providerId="ADAL" clId="{4F80DFF5-1F39-40B2-BE52-06B7DB246807}" dt="2022-04-08T13:51:18.438" v="4500" actId="20577"/>
          <ac:spMkLst>
            <pc:docMk/>
            <pc:sldMk cId="1889507949" sldId="290"/>
            <ac:spMk id="6" creationId="{C351B767-6199-408B-9DC8-D7BA7A420F4F}"/>
          </ac:spMkLst>
        </pc:spChg>
        <pc:spChg chg="mod">
          <ac:chgData name="Hendre, Aniket" userId="f60e4302-7fa9-4876-8f2a-9ac68f417541" providerId="ADAL" clId="{4F80DFF5-1F39-40B2-BE52-06B7DB246807}" dt="2022-04-08T06:58:24.748" v="4353" actId="1076"/>
          <ac:spMkLst>
            <pc:docMk/>
            <pc:sldMk cId="1889507949" sldId="290"/>
            <ac:spMk id="37" creationId="{D80291B0-1375-4B9A-AEFF-7FCAB7C1F677}"/>
          </ac:spMkLst>
        </pc:spChg>
        <pc:picChg chg="mod">
          <ac:chgData name="Hendre, Aniket" userId="f60e4302-7fa9-4876-8f2a-9ac68f417541" providerId="ADAL" clId="{4F80DFF5-1F39-40B2-BE52-06B7DB246807}" dt="2022-04-06T07:01:02.202" v="1091" actId="14100"/>
          <ac:picMkLst>
            <pc:docMk/>
            <pc:sldMk cId="1889507949" sldId="290"/>
            <ac:picMk id="36" creationId="{7FC11B3A-1B61-405E-92AD-E758830E61BA}"/>
          </ac:picMkLst>
        </pc:picChg>
      </pc:sldChg>
      <pc:sldChg chg="modSp modAnim">
        <pc:chgData name="Hendre, Aniket" userId="f60e4302-7fa9-4876-8f2a-9ac68f417541" providerId="ADAL" clId="{4F80DFF5-1F39-40B2-BE52-06B7DB246807}" dt="2022-04-08T13:53:38.505" v="4502"/>
        <pc:sldMkLst>
          <pc:docMk/>
          <pc:sldMk cId="2926574468" sldId="291"/>
        </pc:sldMkLst>
        <pc:spChg chg="mod">
          <ac:chgData name="Hendre, Aniket" userId="f60e4302-7fa9-4876-8f2a-9ac68f417541" providerId="ADAL" clId="{4F80DFF5-1F39-40B2-BE52-06B7DB246807}" dt="2022-04-06T14:53:29.352" v="4159" actId="20577"/>
          <ac:spMkLst>
            <pc:docMk/>
            <pc:sldMk cId="2926574468" sldId="291"/>
            <ac:spMk id="15" creationId="{DA488E64-28FC-4F75-B090-81786B4C5CF5}"/>
          </ac:spMkLst>
        </pc:spChg>
      </pc:sldChg>
      <pc:sldChg chg="del">
        <pc:chgData name="Hendre, Aniket" userId="f60e4302-7fa9-4876-8f2a-9ac68f417541" providerId="ADAL" clId="{4F80DFF5-1F39-40B2-BE52-06B7DB246807}" dt="2022-04-21T07:51:42.745" v="4825" actId="47"/>
        <pc:sldMkLst>
          <pc:docMk/>
          <pc:sldMk cId="3595028493" sldId="292"/>
        </pc:sldMkLst>
      </pc:sldChg>
      <pc:sldChg chg="modSp modAnim">
        <pc:chgData name="Hendre, Aniket" userId="f60e4302-7fa9-4876-8f2a-9ac68f417541" providerId="ADAL" clId="{4F80DFF5-1F39-40B2-BE52-06B7DB246807}" dt="2022-04-06T14:53:36.665" v="4164" actId="20577"/>
        <pc:sldMkLst>
          <pc:docMk/>
          <pc:sldMk cId="3283293655" sldId="293"/>
        </pc:sldMkLst>
        <pc:spChg chg="mod">
          <ac:chgData name="Hendre, Aniket" userId="f60e4302-7fa9-4876-8f2a-9ac68f417541" providerId="ADAL" clId="{4F80DFF5-1F39-40B2-BE52-06B7DB246807}" dt="2022-04-06T14:53:36.665" v="4164" actId="20577"/>
          <ac:spMkLst>
            <pc:docMk/>
            <pc:sldMk cId="3283293655" sldId="293"/>
            <ac:spMk id="9" creationId="{25CABAC5-F0F1-4551-8DAA-2A090DAC0AFC}"/>
          </ac:spMkLst>
        </pc:spChg>
        <pc:spChg chg="mod">
          <ac:chgData name="Hendre, Aniket" userId="f60e4302-7fa9-4876-8f2a-9ac68f417541" providerId="ADAL" clId="{4F80DFF5-1F39-40B2-BE52-06B7DB246807}" dt="2022-04-06T07:13:00.740" v="1183" actId="20577"/>
          <ac:spMkLst>
            <pc:docMk/>
            <pc:sldMk cId="3283293655" sldId="293"/>
            <ac:spMk id="10" creationId="{B9AD34E0-8071-4A6A-A95F-771D088D941B}"/>
          </ac:spMkLst>
        </pc:spChg>
      </pc:sldChg>
      <pc:sldChg chg="modSp mod">
        <pc:chgData name="Hendre, Aniket" userId="f60e4302-7fa9-4876-8f2a-9ac68f417541" providerId="ADAL" clId="{4F80DFF5-1F39-40B2-BE52-06B7DB246807}" dt="2022-04-06T07:11:48.432" v="1150" actId="14100"/>
        <pc:sldMkLst>
          <pc:docMk/>
          <pc:sldMk cId="3433650056" sldId="294"/>
        </pc:sldMkLst>
        <pc:spChg chg="mod">
          <ac:chgData name="Hendre, Aniket" userId="f60e4302-7fa9-4876-8f2a-9ac68f417541" providerId="ADAL" clId="{4F80DFF5-1F39-40B2-BE52-06B7DB246807}" dt="2022-04-06T07:11:33.430" v="1145" actId="1076"/>
          <ac:spMkLst>
            <pc:docMk/>
            <pc:sldMk cId="3433650056" sldId="294"/>
            <ac:spMk id="2" creationId="{2E08486F-B5E1-4631-99B8-118687291C36}"/>
          </ac:spMkLst>
        </pc:spChg>
        <pc:picChg chg="mod">
          <ac:chgData name="Hendre, Aniket" userId="f60e4302-7fa9-4876-8f2a-9ac68f417541" providerId="ADAL" clId="{4F80DFF5-1F39-40B2-BE52-06B7DB246807}" dt="2022-04-06T07:11:48.432" v="1150" actId="14100"/>
          <ac:picMkLst>
            <pc:docMk/>
            <pc:sldMk cId="3433650056" sldId="294"/>
            <ac:picMk id="13" creationId="{3B79D403-99A3-4B8F-BCAB-A6C5AC192EF3}"/>
          </ac:picMkLst>
        </pc:picChg>
        <pc:picChg chg="mod">
          <ac:chgData name="Hendre, Aniket" userId="f60e4302-7fa9-4876-8f2a-9ac68f417541" providerId="ADAL" clId="{4F80DFF5-1F39-40B2-BE52-06B7DB246807}" dt="2022-04-06T07:11:45.322" v="1149" actId="1076"/>
          <ac:picMkLst>
            <pc:docMk/>
            <pc:sldMk cId="3433650056" sldId="294"/>
            <ac:picMk id="14" creationId="{1A71E86D-98AA-4458-9DDB-D6848623B3E0}"/>
          </ac:picMkLst>
        </pc:picChg>
      </pc:sldChg>
      <pc:sldChg chg="modSp mod">
        <pc:chgData name="Hendre, Aniket" userId="f60e4302-7fa9-4876-8f2a-9ac68f417541" providerId="ADAL" clId="{4F80DFF5-1F39-40B2-BE52-06B7DB246807}" dt="2022-04-06T14:55:29.784" v="4292" actId="20577"/>
        <pc:sldMkLst>
          <pc:docMk/>
          <pc:sldMk cId="3331565024" sldId="295"/>
        </pc:sldMkLst>
        <pc:spChg chg="mod">
          <ac:chgData name="Hendre, Aniket" userId="f60e4302-7fa9-4876-8f2a-9ac68f417541" providerId="ADAL" clId="{4F80DFF5-1F39-40B2-BE52-06B7DB246807}" dt="2022-04-06T14:55:13.731" v="4262" actId="20577"/>
          <ac:spMkLst>
            <pc:docMk/>
            <pc:sldMk cId="3331565024" sldId="295"/>
            <ac:spMk id="12" creationId="{FB430850-9C8C-4565-915C-61963F58DF28}"/>
          </ac:spMkLst>
        </pc:spChg>
        <pc:spChg chg="mod">
          <ac:chgData name="Hendre, Aniket" userId="f60e4302-7fa9-4876-8f2a-9ac68f417541" providerId="ADAL" clId="{4F80DFF5-1F39-40B2-BE52-06B7DB246807}" dt="2022-04-06T14:55:29.784" v="4292" actId="20577"/>
          <ac:spMkLst>
            <pc:docMk/>
            <pc:sldMk cId="3331565024" sldId="295"/>
            <ac:spMk id="13" creationId="{A46C13B8-BDF3-45B0-82BD-A3766A465CCF}"/>
          </ac:spMkLst>
        </pc:spChg>
      </pc:sldChg>
      <pc:sldChg chg="modSp modAnim">
        <pc:chgData name="Hendre, Aniket" userId="f60e4302-7fa9-4876-8f2a-9ac68f417541" providerId="ADAL" clId="{4F80DFF5-1F39-40B2-BE52-06B7DB246807}" dt="2022-04-06T14:53:48.435" v="4168" actId="20577"/>
        <pc:sldMkLst>
          <pc:docMk/>
          <pc:sldMk cId="2604820805" sldId="296"/>
        </pc:sldMkLst>
        <pc:spChg chg="mod">
          <ac:chgData name="Hendre, Aniket" userId="f60e4302-7fa9-4876-8f2a-9ac68f417541" providerId="ADAL" clId="{4F80DFF5-1F39-40B2-BE52-06B7DB246807}" dt="2022-04-06T14:53:48.435" v="4168" actId="20577"/>
          <ac:spMkLst>
            <pc:docMk/>
            <pc:sldMk cId="2604820805" sldId="296"/>
            <ac:spMk id="2" creationId="{30FFA0AD-73DF-4A53-BC5E-ED3C3FB19623}"/>
          </ac:spMkLst>
        </pc:spChg>
      </pc:sldChg>
      <pc:sldChg chg="del">
        <pc:chgData name="Hendre, Aniket" userId="f60e4302-7fa9-4876-8f2a-9ac68f417541" providerId="ADAL" clId="{4F80DFF5-1F39-40B2-BE52-06B7DB246807}" dt="2022-04-21T07:51:45.162" v="4826" actId="47"/>
        <pc:sldMkLst>
          <pc:docMk/>
          <pc:sldMk cId="8229902" sldId="297"/>
        </pc:sldMkLst>
      </pc:sldChg>
      <pc:sldChg chg="modSp mod modAnim">
        <pc:chgData name="Hendre, Aniket" userId="f60e4302-7fa9-4876-8f2a-9ac68f417541" providerId="ADAL" clId="{4F80DFF5-1F39-40B2-BE52-06B7DB246807}" dt="2022-04-06T07:44:21.671" v="1215"/>
        <pc:sldMkLst>
          <pc:docMk/>
          <pc:sldMk cId="932356086" sldId="299"/>
        </pc:sldMkLst>
        <pc:graphicFrameChg chg="modGraphic">
          <ac:chgData name="Hendre, Aniket" userId="f60e4302-7fa9-4876-8f2a-9ac68f417541" providerId="ADAL" clId="{4F80DFF5-1F39-40B2-BE52-06B7DB246807}" dt="2022-04-06T07:42:40.708" v="1213" actId="6549"/>
          <ac:graphicFrameMkLst>
            <pc:docMk/>
            <pc:sldMk cId="932356086" sldId="299"/>
            <ac:graphicFrameMk id="5" creationId="{FABFBE5B-8FBB-4873-92C6-BC7200604567}"/>
          </ac:graphicFrameMkLst>
        </pc:graphicFrameChg>
      </pc:sldChg>
      <pc:sldChg chg="modSp mod">
        <pc:chgData name="Hendre, Aniket" userId="f60e4302-7fa9-4876-8f2a-9ac68f417541" providerId="ADAL" clId="{4F80DFF5-1F39-40B2-BE52-06B7DB246807}" dt="2022-04-06T07:45:24.073" v="1237" actId="20577"/>
        <pc:sldMkLst>
          <pc:docMk/>
          <pc:sldMk cId="1688067805" sldId="300"/>
        </pc:sldMkLst>
        <pc:graphicFrameChg chg="modGraphic">
          <ac:chgData name="Hendre, Aniket" userId="f60e4302-7fa9-4876-8f2a-9ac68f417541" providerId="ADAL" clId="{4F80DFF5-1F39-40B2-BE52-06B7DB246807}" dt="2022-04-06T07:45:24.073" v="1237" actId="20577"/>
          <ac:graphicFrameMkLst>
            <pc:docMk/>
            <pc:sldMk cId="1688067805" sldId="300"/>
            <ac:graphicFrameMk id="5" creationId="{FABFBE5B-8FBB-4873-92C6-BC7200604567}"/>
          </ac:graphicFrameMkLst>
        </pc:graphicFrameChg>
      </pc:sldChg>
      <pc:sldChg chg="modSp mod">
        <pc:chgData name="Hendre, Aniket" userId="f60e4302-7fa9-4876-8f2a-9ac68f417541" providerId="ADAL" clId="{4F80DFF5-1F39-40B2-BE52-06B7DB246807}" dt="2022-04-06T14:54:25.679" v="4198" actId="20577"/>
        <pc:sldMkLst>
          <pc:docMk/>
          <pc:sldMk cId="3301376635" sldId="301"/>
        </pc:sldMkLst>
        <pc:spChg chg="mod">
          <ac:chgData name="Hendre, Aniket" userId="f60e4302-7fa9-4876-8f2a-9ac68f417541" providerId="ADAL" clId="{4F80DFF5-1F39-40B2-BE52-06B7DB246807}" dt="2022-04-06T14:54:13.271" v="4184" actId="20577"/>
          <ac:spMkLst>
            <pc:docMk/>
            <pc:sldMk cId="3301376635" sldId="301"/>
            <ac:spMk id="12" creationId="{FB430850-9C8C-4565-915C-61963F58DF28}"/>
          </ac:spMkLst>
        </pc:spChg>
        <pc:spChg chg="mod">
          <ac:chgData name="Hendre, Aniket" userId="f60e4302-7fa9-4876-8f2a-9ac68f417541" providerId="ADAL" clId="{4F80DFF5-1F39-40B2-BE52-06B7DB246807}" dt="2022-04-06T14:54:25.679" v="4198" actId="20577"/>
          <ac:spMkLst>
            <pc:docMk/>
            <pc:sldMk cId="3301376635" sldId="301"/>
            <ac:spMk id="13" creationId="{A46C13B8-BDF3-45B0-82BD-A3766A465CCF}"/>
          </ac:spMkLst>
        </pc:spChg>
      </pc:sldChg>
      <pc:sldChg chg="del">
        <pc:chgData name="Hendre, Aniket" userId="f60e4302-7fa9-4876-8f2a-9ac68f417541" providerId="ADAL" clId="{4F80DFF5-1F39-40B2-BE52-06B7DB246807}" dt="2022-04-21T07:51:47.208" v="4827" actId="47"/>
        <pc:sldMkLst>
          <pc:docMk/>
          <pc:sldMk cId="3977460216" sldId="302"/>
        </pc:sldMkLst>
      </pc:sldChg>
      <pc:sldChg chg="addSp delSp modSp mod delAnim modAnim">
        <pc:chgData name="Hendre, Aniket" userId="f60e4302-7fa9-4876-8f2a-9ac68f417541" providerId="ADAL" clId="{4F80DFF5-1F39-40B2-BE52-06B7DB246807}" dt="2022-04-19T11:57:13.008" v="4795"/>
        <pc:sldMkLst>
          <pc:docMk/>
          <pc:sldMk cId="1736962752" sldId="303"/>
        </pc:sldMkLst>
        <pc:spChg chg="del mod">
          <ac:chgData name="Hendre, Aniket" userId="f60e4302-7fa9-4876-8f2a-9ac68f417541" providerId="ADAL" clId="{4F80DFF5-1F39-40B2-BE52-06B7DB246807}" dt="2022-04-19T09:02:20.552" v="4652" actId="478"/>
          <ac:spMkLst>
            <pc:docMk/>
            <pc:sldMk cId="1736962752" sldId="303"/>
            <ac:spMk id="10" creationId="{2E3EF1F1-7170-4DDC-BAAE-35F5F0DDDC6A}"/>
          </ac:spMkLst>
        </pc:spChg>
        <pc:spChg chg="mod">
          <ac:chgData name="Hendre, Aniket" userId="f60e4302-7fa9-4876-8f2a-9ac68f417541" providerId="ADAL" clId="{4F80DFF5-1F39-40B2-BE52-06B7DB246807}" dt="2022-04-19T09:06:39.444" v="4741" actId="20577"/>
          <ac:spMkLst>
            <pc:docMk/>
            <pc:sldMk cId="1736962752" sldId="303"/>
            <ac:spMk id="11" creationId="{CCDDFEBA-A861-454E-9C3C-740C3A8062B1}"/>
          </ac:spMkLst>
        </pc:spChg>
        <pc:spChg chg="add mod">
          <ac:chgData name="Hendre, Aniket" userId="f60e4302-7fa9-4876-8f2a-9ac68f417541" providerId="ADAL" clId="{4F80DFF5-1F39-40B2-BE52-06B7DB246807}" dt="2022-04-19T09:00:44.634" v="4637"/>
          <ac:spMkLst>
            <pc:docMk/>
            <pc:sldMk cId="1736962752" sldId="303"/>
            <ac:spMk id="15" creationId="{00E0A8CB-DC37-431D-B62B-815F8659F86F}"/>
          </ac:spMkLst>
        </pc:spChg>
        <pc:grpChg chg="add del mod">
          <ac:chgData name="Hendre, Aniket" userId="f60e4302-7fa9-4876-8f2a-9ac68f417541" providerId="ADAL" clId="{4F80DFF5-1F39-40B2-BE52-06B7DB246807}" dt="2022-04-19T09:04:05.232" v="4673" actId="478"/>
          <ac:grpSpMkLst>
            <pc:docMk/>
            <pc:sldMk cId="1736962752" sldId="303"/>
            <ac:grpSpMk id="13" creationId="{1D5FBD00-C679-4462-9A9B-469424FE42BC}"/>
          </ac:grpSpMkLst>
        </pc:grpChg>
        <pc:picChg chg="del mod">
          <ac:chgData name="Hendre, Aniket" userId="f60e4302-7fa9-4876-8f2a-9ac68f417541" providerId="ADAL" clId="{4F80DFF5-1F39-40B2-BE52-06B7DB246807}" dt="2022-04-19T08:58:11.662" v="4617" actId="478"/>
          <ac:picMkLst>
            <pc:docMk/>
            <pc:sldMk cId="1736962752" sldId="303"/>
            <ac:picMk id="3" creationId="{877649CA-9A05-483F-8BBD-B3A323A564E0}"/>
          </ac:picMkLst>
        </pc:picChg>
        <pc:picChg chg="add mod">
          <ac:chgData name="Hendre, Aniket" userId="f60e4302-7fa9-4876-8f2a-9ac68f417541" providerId="ADAL" clId="{4F80DFF5-1F39-40B2-BE52-06B7DB246807}" dt="2022-04-19T09:05:38.993" v="4690" actId="1076"/>
          <ac:picMkLst>
            <pc:docMk/>
            <pc:sldMk cId="1736962752" sldId="303"/>
            <ac:picMk id="12" creationId="{FA473CA3-A763-4BE6-98E6-067DEC91F8D2}"/>
          </ac:picMkLst>
        </pc:picChg>
        <pc:picChg chg="add mod">
          <ac:chgData name="Hendre, Aniket" userId="f60e4302-7fa9-4876-8f2a-9ac68f417541" providerId="ADAL" clId="{4F80DFF5-1F39-40B2-BE52-06B7DB246807}" dt="2022-04-19T09:02:42.256" v="4656" actId="14100"/>
          <ac:picMkLst>
            <pc:docMk/>
            <pc:sldMk cId="1736962752" sldId="303"/>
            <ac:picMk id="14" creationId="{42BF52B3-9247-4BD3-AC55-FE8DBBD50A40}"/>
          </ac:picMkLst>
        </pc:picChg>
        <pc:picChg chg="add mod">
          <ac:chgData name="Hendre, Aniket" userId="f60e4302-7fa9-4876-8f2a-9ac68f417541" providerId="ADAL" clId="{4F80DFF5-1F39-40B2-BE52-06B7DB246807}" dt="2022-04-19T09:05:43.547" v="4693" actId="1076"/>
          <ac:picMkLst>
            <pc:docMk/>
            <pc:sldMk cId="1736962752" sldId="303"/>
            <ac:picMk id="16" creationId="{6E84352D-C625-4601-A281-26F24829C7D2}"/>
          </ac:picMkLst>
        </pc:picChg>
        <pc:picChg chg="add mod">
          <ac:chgData name="Hendre, Aniket" userId="f60e4302-7fa9-4876-8f2a-9ac68f417541" providerId="ADAL" clId="{4F80DFF5-1F39-40B2-BE52-06B7DB246807}" dt="2022-04-19T09:11:53.068" v="4752" actId="1076"/>
          <ac:picMkLst>
            <pc:docMk/>
            <pc:sldMk cId="1736962752" sldId="303"/>
            <ac:picMk id="17" creationId="{566ABE31-B21D-4D9B-98CB-0AD53B7D2822}"/>
          </ac:picMkLst>
        </pc:picChg>
        <pc:picChg chg="add mod">
          <ac:chgData name="Hendre, Aniket" userId="f60e4302-7fa9-4876-8f2a-9ac68f417541" providerId="ADAL" clId="{4F80DFF5-1F39-40B2-BE52-06B7DB246807}" dt="2022-04-19T09:12:33.155" v="4766" actId="14100"/>
          <ac:picMkLst>
            <pc:docMk/>
            <pc:sldMk cId="1736962752" sldId="303"/>
            <ac:picMk id="18" creationId="{06E19FD2-E225-4C3F-A3A5-CC88A1926967}"/>
          </ac:picMkLst>
        </pc:picChg>
        <pc:picChg chg="add del mod">
          <ac:chgData name="Hendre, Aniket" userId="f60e4302-7fa9-4876-8f2a-9ac68f417541" providerId="ADAL" clId="{4F80DFF5-1F39-40B2-BE52-06B7DB246807}" dt="2022-04-19T09:02:11.424" v="4649" actId="478"/>
          <ac:picMkLst>
            <pc:docMk/>
            <pc:sldMk cId="1736962752" sldId="303"/>
            <ac:picMk id="19" creationId="{6A0F9CDD-255C-47B7-9C1E-96658DA9F272}"/>
          </ac:picMkLst>
        </pc:picChg>
        <pc:picChg chg="add mod">
          <ac:chgData name="Hendre, Aniket" userId="f60e4302-7fa9-4876-8f2a-9ac68f417541" providerId="ADAL" clId="{4F80DFF5-1F39-40B2-BE52-06B7DB246807}" dt="2022-04-19T09:05:13.391" v="4677" actId="1076"/>
          <ac:picMkLst>
            <pc:docMk/>
            <pc:sldMk cId="1736962752" sldId="303"/>
            <ac:picMk id="20" creationId="{FEC4F9B9-F674-4D36-8574-A7780B29D62D}"/>
          </ac:picMkLst>
        </pc:picChg>
        <pc:picChg chg="add mod">
          <ac:chgData name="Hendre, Aniket" userId="f60e4302-7fa9-4876-8f2a-9ac68f417541" providerId="ADAL" clId="{4F80DFF5-1F39-40B2-BE52-06B7DB246807}" dt="2022-04-19T09:12:14.266" v="4759" actId="14100"/>
          <ac:picMkLst>
            <pc:docMk/>
            <pc:sldMk cId="1736962752" sldId="303"/>
            <ac:picMk id="21" creationId="{FFBDDD6B-966D-4BC7-8C25-B5649056B287}"/>
          </ac:picMkLst>
        </pc:picChg>
        <pc:picChg chg="add mod">
          <ac:chgData name="Hendre, Aniket" userId="f60e4302-7fa9-4876-8f2a-9ac68f417541" providerId="ADAL" clId="{4F80DFF5-1F39-40B2-BE52-06B7DB246807}" dt="2022-04-19T09:12:16.177" v="4760" actId="1076"/>
          <ac:picMkLst>
            <pc:docMk/>
            <pc:sldMk cId="1736962752" sldId="303"/>
            <ac:picMk id="22" creationId="{A3ACDFD5-7D4B-4E49-9CFC-35293DA81B4D}"/>
          </ac:picMkLst>
        </pc:picChg>
        <pc:picChg chg="add mod">
          <ac:chgData name="Hendre, Aniket" userId="f60e4302-7fa9-4876-8f2a-9ac68f417541" providerId="ADAL" clId="{4F80DFF5-1F39-40B2-BE52-06B7DB246807}" dt="2022-04-19T09:12:36.638" v="4767" actId="1076"/>
          <ac:picMkLst>
            <pc:docMk/>
            <pc:sldMk cId="1736962752" sldId="303"/>
            <ac:picMk id="23" creationId="{1B6B3426-B67F-40B3-980B-F2763A9880FA}"/>
          </ac:picMkLst>
        </pc:picChg>
      </pc:sldChg>
      <pc:sldChg chg="modSp mod">
        <pc:chgData name="Hendre, Aniket" userId="f60e4302-7fa9-4876-8f2a-9ac68f417541" providerId="ADAL" clId="{4F80DFF5-1F39-40B2-BE52-06B7DB246807}" dt="2022-04-19T12:03:54.665" v="4796" actId="20577"/>
        <pc:sldMkLst>
          <pc:docMk/>
          <pc:sldMk cId="1823519231" sldId="305"/>
        </pc:sldMkLst>
        <pc:spChg chg="mod">
          <ac:chgData name="Hendre, Aniket" userId="f60e4302-7fa9-4876-8f2a-9ac68f417541" providerId="ADAL" clId="{4F80DFF5-1F39-40B2-BE52-06B7DB246807}" dt="2022-04-06T07:49:03.871" v="1294" actId="20577"/>
          <ac:spMkLst>
            <pc:docMk/>
            <pc:sldMk cId="1823519231" sldId="305"/>
            <ac:spMk id="11" creationId="{CCDDFEBA-A861-454E-9C3C-740C3A8062B1}"/>
          </ac:spMkLst>
        </pc:spChg>
        <pc:spChg chg="mod">
          <ac:chgData name="Hendre, Aniket" userId="f60e4302-7fa9-4876-8f2a-9ac68f417541" providerId="ADAL" clId="{4F80DFF5-1F39-40B2-BE52-06B7DB246807}" dt="2022-04-06T14:54:41.078" v="4213" actId="20577"/>
          <ac:spMkLst>
            <pc:docMk/>
            <pc:sldMk cId="1823519231" sldId="305"/>
            <ac:spMk id="14" creationId="{EA90310E-F779-4283-8744-0B5DD376FFF4}"/>
          </ac:spMkLst>
        </pc:spChg>
        <pc:spChg chg="mod">
          <ac:chgData name="Hendre, Aniket" userId="f60e4302-7fa9-4876-8f2a-9ac68f417541" providerId="ADAL" clId="{4F80DFF5-1F39-40B2-BE52-06B7DB246807}" dt="2022-04-19T12:03:54.665" v="4796" actId="20577"/>
          <ac:spMkLst>
            <pc:docMk/>
            <pc:sldMk cId="1823519231" sldId="305"/>
            <ac:spMk id="15" creationId="{1A13AFED-1ADE-481A-B3D8-899C73A1A1F5}"/>
          </ac:spMkLst>
        </pc:spChg>
      </pc:sldChg>
      <pc:sldChg chg="del">
        <pc:chgData name="Hendre, Aniket" userId="f60e4302-7fa9-4876-8f2a-9ac68f417541" providerId="ADAL" clId="{4F80DFF5-1F39-40B2-BE52-06B7DB246807}" dt="2022-04-21T07:51:49.620" v="4828" actId="47"/>
        <pc:sldMkLst>
          <pc:docMk/>
          <pc:sldMk cId="1361806901" sldId="307"/>
        </pc:sldMkLst>
      </pc:sldChg>
      <pc:sldChg chg="addSp delSp modSp mod">
        <pc:chgData name="Hendre, Aniket" userId="f60e4302-7fa9-4876-8f2a-9ac68f417541" providerId="ADAL" clId="{4F80DFF5-1F39-40B2-BE52-06B7DB246807}" dt="2022-04-19T14:56:30.194" v="4823" actId="1076"/>
        <pc:sldMkLst>
          <pc:docMk/>
          <pc:sldMk cId="2839852736" sldId="309"/>
        </pc:sldMkLst>
        <pc:spChg chg="add mod">
          <ac:chgData name="Hendre, Aniket" userId="f60e4302-7fa9-4876-8f2a-9ac68f417541" providerId="ADAL" clId="{4F80DFF5-1F39-40B2-BE52-06B7DB246807}" dt="2022-04-06T11:18:39.175" v="2074" actId="20577"/>
          <ac:spMkLst>
            <pc:docMk/>
            <pc:sldMk cId="2839852736" sldId="309"/>
            <ac:spMk id="12" creationId="{BAFEDF28-BBC2-430A-B9AD-12902617C7CC}"/>
          </ac:spMkLst>
        </pc:spChg>
        <pc:spChg chg="add mod">
          <ac:chgData name="Hendre, Aniket" userId="f60e4302-7fa9-4876-8f2a-9ac68f417541" providerId="ADAL" clId="{4F80DFF5-1F39-40B2-BE52-06B7DB246807}" dt="2022-04-06T11:18:18.623" v="2064" actId="571"/>
          <ac:spMkLst>
            <pc:docMk/>
            <pc:sldMk cId="2839852736" sldId="309"/>
            <ac:spMk id="13" creationId="{4AB5C858-27C3-4C2B-BECF-89AE5ACFD04C}"/>
          </ac:spMkLst>
        </pc:spChg>
        <pc:spChg chg="add mod">
          <ac:chgData name="Hendre, Aniket" userId="f60e4302-7fa9-4876-8f2a-9ac68f417541" providerId="ADAL" clId="{4F80DFF5-1F39-40B2-BE52-06B7DB246807}" dt="2022-04-06T11:18:25.026" v="2066" actId="571"/>
          <ac:spMkLst>
            <pc:docMk/>
            <pc:sldMk cId="2839852736" sldId="309"/>
            <ac:spMk id="15" creationId="{7E085D07-2CC5-48EB-9ED8-A07DA5E88A7C}"/>
          </ac:spMkLst>
        </pc:spChg>
        <pc:picChg chg="add mod modCrop">
          <ac:chgData name="Hendre, Aniket" userId="f60e4302-7fa9-4876-8f2a-9ac68f417541" providerId="ADAL" clId="{4F80DFF5-1F39-40B2-BE52-06B7DB246807}" dt="2022-04-19T14:56:30.194" v="4823" actId="1076"/>
          <ac:picMkLst>
            <pc:docMk/>
            <pc:sldMk cId="2839852736" sldId="309"/>
            <ac:picMk id="3" creationId="{D5D77379-E999-4CB6-8EE2-27A7249D58A0}"/>
          </ac:picMkLst>
        </pc:picChg>
        <pc:picChg chg="mod">
          <ac:chgData name="Hendre, Aniket" userId="f60e4302-7fa9-4876-8f2a-9ac68f417541" providerId="ADAL" clId="{4F80DFF5-1F39-40B2-BE52-06B7DB246807}" dt="2022-04-06T07:55:45.860" v="1392" actId="1076"/>
          <ac:picMkLst>
            <pc:docMk/>
            <pc:sldMk cId="2839852736" sldId="309"/>
            <ac:picMk id="7" creationId="{5282ED0B-1D5F-497E-A5E6-71766F8937C8}"/>
          </ac:picMkLst>
        </pc:picChg>
        <pc:picChg chg="mod">
          <ac:chgData name="Hendre, Aniket" userId="f60e4302-7fa9-4876-8f2a-9ac68f417541" providerId="ADAL" clId="{4F80DFF5-1F39-40B2-BE52-06B7DB246807}" dt="2022-04-06T07:55:50.540" v="1393" actId="1076"/>
          <ac:picMkLst>
            <pc:docMk/>
            <pc:sldMk cId="2839852736" sldId="309"/>
            <ac:picMk id="9" creationId="{9963E510-5864-4FD6-8B98-5A5F9A96A7F3}"/>
          </ac:picMkLst>
        </pc:picChg>
        <pc:picChg chg="add mod">
          <ac:chgData name="Hendre, Aniket" userId="f60e4302-7fa9-4876-8f2a-9ac68f417541" providerId="ADAL" clId="{4F80DFF5-1F39-40B2-BE52-06B7DB246807}" dt="2022-04-06T11:18:25.026" v="2066" actId="571"/>
          <ac:picMkLst>
            <pc:docMk/>
            <pc:sldMk cId="2839852736" sldId="309"/>
            <ac:picMk id="14" creationId="{4BF0B3AC-866F-4C7C-8B30-EB664D7F95D7}"/>
          </ac:picMkLst>
        </pc:picChg>
        <pc:picChg chg="add del mod">
          <ac:chgData name="Hendre, Aniket" userId="f60e4302-7fa9-4876-8f2a-9ac68f417541" providerId="ADAL" clId="{4F80DFF5-1F39-40B2-BE52-06B7DB246807}" dt="2022-04-19T14:56:00.958" v="4807" actId="478"/>
          <ac:picMkLst>
            <pc:docMk/>
            <pc:sldMk cId="2839852736" sldId="309"/>
            <ac:picMk id="3074" creationId="{3E6941D6-4CB3-4A79-BC4E-F3243B0097C3}"/>
          </ac:picMkLst>
        </pc:picChg>
        <pc:picChg chg="add mod">
          <ac:chgData name="Hendre, Aniket" userId="f60e4302-7fa9-4876-8f2a-9ac68f417541" providerId="ADAL" clId="{4F80DFF5-1F39-40B2-BE52-06B7DB246807}" dt="2022-04-06T07:56:27.049" v="1400" actId="1076"/>
          <ac:picMkLst>
            <pc:docMk/>
            <pc:sldMk cId="2839852736" sldId="309"/>
            <ac:picMk id="3076" creationId="{7317199F-1FFA-49EE-A08C-0208F315D4F6}"/>
          </ac:picMkLst>
        </pc:picChg>
      </pc:sldChg>
      <pc:sldChg chg="addSp delSp modSp mod ord">
        <pc:chgData name="Hendre, Aniket" userId="f60e4302-7fa9-4876-8f2a-9ac68f417541" providerId="ADAL" clId="{4F80DFF5-1F39-40B2-BE52-06B7DB246807}" dt="2022-04-19T03:28:29.399" v="4583" actId="1076"/>
        <pc:sldMkLst>
          <pc:docMk/>
          <pc:sldMk cId="3083860416" sldId="310"/>
        </pc:sldMkLst>
        <pc:spChg chg="del">
          <ac:chgData name="Hendre, Aniket" userId="f60e4302-7fa9-4876-8f2a-9ac68f417541" providerId="ADAL" clId="{4F80DFF5-1F39-40B2-BE52-06B7DB246807}" dt="2022-04-08T13:27:12.623" v="4477" actId="478"/>
          <ac:spMkLst>
            <pc:docMk/>
            <pc:sldMk cId="3083860416" sldId="310"/>
            <ac:spMk id="4" creationId="{E320CCEE-F2A1-464B-8422-04CD2CCAF546}"/>
          </ac:spMkLst>
        </pc:spChg>
        <pc:spChg chg="add mod">
          <ac:chgData name="Hendre, Aniket" userId="f60e4302-7fa9-4876-8f2a-9ac68f417541" providerId="ADAL" clId="{4F80DFF5-1F39-40B2-BE52-06B7DB246807}" dt="2022-04-08T13:27:28.839" v="4479"/>
          <ac:spMkLst>
            <pc:docMk/>
            <pc:sldMk cId="3083860416" sldId="310"/>
            <ac:spMk id="9" creationId="{087CE28E-3520-46F3-ACBC-6FF4EF368A3D}"/>
          </ac:spMkLst>
        </pc:spChg>
        <pc:spChg chg="del">
          <ac:chgData name="Hendre, Aniket" userId="f60e4302-7fa9-4876-8f2a-9ac68f417541" providerId="ADAL" clId="{4F80DFF5-1F39-40B2-BE52-06B7DB246807}" dt="2022-04-08T13:27:22.293" v="4478" actId="478"/>
          <ac:spMkLst>
            <pc:docMk/>
            <pc:sldMk cId="3083860416" sldId="310"/>
            <ac:spMk id="11" creationId="{D01647F7-EDB9-4153-872B-A70176BDD2D8}"/>
          </ac:spMkLst>
        </pc:spChg>
        <pc:spChg chg="mod">
          <ac:chgData name="Hendre, Aniket" userId="f60e4302-7fa9-4876-8f2a-9ac68f417541" providerId="ADAL" clId="{4F80DFF5-1F39-40B2-BE52-06B7DB246807}" dt="2022-04-19T03:28:27.575" v="4582" actId="1076"/>
          <ac:spMkLst>
            <pc:docMk/>
            <pc:sldMk cId="3083860416" sldId="310"/>
            <ac:spMk id="13" creationId="{6A99BAEC-84C6-4B63-A7A6-708EF66807D1}"/>
          </ac:spMkLst>
        </pc:spChg>
        <pc:spChg chg="mod">
          <ac:chgData name="Hendre, Aniket" userId="f60e4302-7fa9-4876-8f2a-9ac68f417541" providerId="ADAL" clId="{4F80DFF5-1F39-40B2-BE52-06B7DB246807}" dt="2022-04-19T03:28:29.399" v="4583" actId="1076"/>
          <ac:spMkLst>
            <pc:docMk/>
            <pc:sldMk cId="3083860416" sldId="310"/>
            <ac:spMk id="14" creationId="{C2CE9B43-4366-46EF-AF2C-22D77FEA1268}"/>
          </ac:spMkLst>
        </pc:spChg>
        <pc:picChg chg="mod">
          <ac:chgData name="Hendre, Aniket" userId="f60e4302-7fa9-4876-8f2a-9ac68f417541" providerId="ADAL" clId="{4F80DFF5-1F39-40B2-BE52-06B7DB246807}" dt="2022-04-19T03:28:25.117" v="4581" actId="1076"/>
          <ac:picMkLst>
            <pc:docMk/>
            <pc:sldMk cId="3083860416" sldId="310"/>
            <ac:picMk id="10" creationId="{B3B4713D-9DE8-4F2E-8133-5F0EBD7E1820}"/>
          </ac:picMkLst>
        </pc:picChg>
        <pc:picChg chg="mod">
          <ac:chgData name="Hendre, Aniket" userId="f60e4302-7fa9-4876-8f2a-9ac68f417541" providerId="ADAL" clId="{4F80DFF5-1F39-40B2-BE52-06B7DB246807}" dt="2022-04-19T03:28:03.260" v="4574" actId="1076"/>
          <ac:picMkLst>
            <pc:docMk/>
            <pc:sldMk cId="3083860416" sldId="310"/>
            <ac:picMk id="12" creationId="{E9D62CA3-BEED-45CE-8309-8426523053EE}"/>
          </ac:picMkLst>
        </pc:picChg>
      </pc:sldChg>
      <pc:sldChg chg="modSp mod">
        <pc:chgData name="Hendre, Aniket" userId="f60e4302-7fa9-4876-8f2a-9ac68f417541" providerId="ADAL" clId="{4F80DFF5-1F39-40B2-BE52-06B7DB246807}" dt="2022-04-06T12:32:25.443" v="2852" actId="20577"/>
        <pc:sldMkLst>
          <pc:docMk/>
          <pc:sldMk cId="1842421825" sldId="311"/>
        </pc:sldMkLst>
        <pc:spChg chg="mod">
          <ac:chgData name="Hendre, Aniket" userId="f60e4302-7fa9-4876-8f2a-9ac68f417541" providerId="ADAL" clId="{4F80DFF5-1F39-40B2-BE52-06B7DB246807}" dt="2022-04-06T12:32:25.443" v="2852" actId="20577"/>
          <ac:spMkLst>
            <pc:docMk/>
            <pc:sldMk cId="1842421825" sldId="311"/>
            <ac:spMk id="9" creationId="{2CF03009-873D-44EB-809B-823F6897CF2B}"/>
          </ac:spMkLst>
        </pc:spChg>
      </pc:sldChg>
      <pc:sldChg chg="add del">
        <pc:chgData name="Hendre, Aniket" userId="f60e4302-7fa9-4876-8f2a-9ac68f417541" providerId="ADAL" clId="{4F80DFF5-1F39-40B2-BE52-06B7DB246807}" dt="2022-04-05T09:18:33.715" v="74" actId="47"/>
        <pc:sldMkLst>
          <pc:docMk/>
          <pc:sldMk cId="3223957882" sldId="312"/>
        </pc:sldMkLst>
      </pc:sldChg>
      <pc:sldChg chg="add del">
        <pc:chgData name="Hendre, Aniket" userId="f60e4302-7fa9-4876-8f2a-9ac68f417541" providerId="ADAL" clId="{4F80DFF5-1F39-40B2-BE52-06B7DB246807}" dt="2022-04-05T14:07:40.989" v="702" actId="47"/>
        <pc:sldMkLst>
          <pc:docMk/>
          <pc:sldMk cId="1607656329" sldId="1356"/>
        </pc:sldMkLst>
      </pc:sldChg>
      <pc:sldChg chg="addSp delSp modSp add mod ord delAnim modAnim">
        <pc:chgData name="Hendre, Aniket" userId="f60e4302-7fa9-4876-8f2a-9ac68f417541" providerId="ADAL" clId="{4F80DFF5-1F39-40B2-BE52-06B7DB246807}" dt="2022-04-19T03:22:35.057" v="4569"/>
        <pc:sldMkLst>
          <pc:docMk/>
          <pc:sldMk cId="3133764627" sldId="1357"/>
        </pc:sldMkLst>
        <pc:spChg chg="mod">
          <ac:chgData name="Hendre, Aniket" userId="f60e4302-7fa9-4876-8f2a-9ac68f417541" providerId="ADAL" clId="{4F80DFF5-1F39-40B2-BE52-06B7DB246807}" dt="2022-04-05T09:19:02.250" v="129" actId="20577"/>
          <ac:spMkLst>
            <pc:docMk/>
            <pc:sldMk cId="3133764627" sldId="1357"/>
            <ac:spMk id="2" creationId="{068099A5-1436-40E5-8546-9EF987FDBCA0}"/>
          </ac:spMkLst>
        </pc:spChg>
        <pc:spChg chg="mod">
          <ac:chgData name="Hendre, Aniket" userId="f60e4302-7fa9-4876-8f2a-9ac68f417541" providerId="ADAL" clId="{4F80DFF5-1F39-40B2-BE52-06B7DB246807}" dt="2022-04-08T13:25:27.390" v="4474" actId="20577"/>
          <ac:spMkLst>
            <pc:docMk/>
            <pc:sldMk cId="3133764627" sldId="1357"/>
            <ac:spMk id="7" creationId="{6B02D511-4E0C-46A7-924C-D4E3DBADD4E0}"/>
          </ac:spMkLst>
        </pc:spChg>
        <pc:spChg chg="add del mod">
          <ac:chgData name="Hendre, Aniket" userId="f60e4302-7fa9-4876-8f2a-9ac68f417541" providerId="ADAL" clId="{4F80DFF5-1F39-40B2-BE52-06B7DB246807}" dt="2022-04-05T12:55:49.423" v="480" actId="478"/>
          <ac:spMkLst>
            <pc:docMk/>
            <pc:sldMk cId="3133764627" sldId="1357"/>
            <ac:spMk id="13" creationId="{122ACFFD-AAFE-477A-9363-B7828189571B}"/>
          </ac:spMkLst>
        </pc:spChg>
        <pc:picChg chg="add del mod">
          <ac:chgData name="Hendre, Aniket" userId="f60e4302-7fa9-4876-8f2a-9ac68f417541" providerId="ADAL" clId="{4F80DFF5-1F39-40B2-BE52-06B7DB246807}" dt="2022-04-05T12:58:07.966" v="486" actId="478"/>
          <ac:picMkLst>
            <pc:docMk/>
            <pc:sldMk cId="3133764627" sldId="1357"/>
            <ac:picMk id="8" creationId="{4E114DA3-FCB3-40FD-8889-C40B858146B9}"/>
          </ac:picMkLst>
        </pc:picChg>
        <pc:picChg chg="del">
          <ac:chgData name="Hendre, Aniket" userId="f60e4302-7fa9-4876-8f2a-9ac68f417541" providerId="ADAL" clId="{4F80DFF5-1F39-40B2-BE52-06B7DB246807}" dt="2022-04-05T09:19:04.924" v="130" actId="478"/>
          <ac:picMkLst>
            <pc:docMk/>
            <pc:sldMk cId="3133764627" sldId="1357"/>
            <ac:picMk id="8" creationId="{97D79D1F-F3A2-48B4-8C69-AA8097D587D3}"/>
          </ac:picMkLst>
        </pc:picChg>
        <pc:picChg chg="add del mod">
          <ac:chgData name="Hendre, Aniket" userId="f60e4302-7fa9-4876-8f2a-9ac68f417541" providerId="ADAL" clId="{4F80DFF5-1F39-40B2-BE52-06B7DB246807}" dt="2022-04-05T12:58:08.723" v="487" actId="478"/>
          <ac:picMkLst>
            <pc:docMk/>
            <pc:sldMk cId="3133764627" sldId="1357"/>
            <ac:picMk id="9" creationId="{4D2DA318-B740-4EE7-84CD-E9DD1735F6AE}"/>
          </ac:picMkLst>
        </pc:picChg>
        <pc:picChg chg="del">
          <ac:chgData name="Hendre, Aniket" userId="f60e4302-7fa9-4876-8f2a-9ac68f417541" providerId="ADAL" clId="{4F80DFF5-1F39-40B2-BE52-06B7DB246807}" dt="2022-04-05T09:19:05.690" v="131" actId="478"/>
          <ac:picMkLst>
            <pc:docMk/>
            <pc:sldMk cId="3133764627" sldId="1357"/>
            <ac:picMk id="9" creationId="{A73231E0-CA80-416F-9D3C-58184D818B14}"/>
          </ac:picMkLst>
        </pc:picChg>
        <pc:picChg chg="add del mod">
          <ac:chgData name="Hendre, Aniket" userId="f60e4302-7fa9-4876-8f2a-9ac68f417541" providerId="ADAL" clId="{4F80DFF5-1F39-40B2-BE52-06B7DB246807}" dt="2022-04-05T09:23:00.588" v="326" actId="478"/>
          <ac:picMkLst>
            <pc:docMk/>
            <pc:sldMk cId="3133764627" sldId="1357"/>
            <ac:picMk id="10" creationId="{144E7488-63DA-4B43-B455-4740304DC8E5}"/>
          </ac:picMkLst>
        </pc:picChg>
        <pc:picChg chg="add del mod">
          <ac:chgData name="Hendre, Aniket" userId="f60e4302-7fa9-4876-8f2a-9ac68f417541" providerId="ADAL" clId="{4F80DFF5-1F39-40B2-BE52-06B7DB246807}" dt="2022-04-05T12:54:46.632" v="475" actId="478"/>
          <ac:picMkLst>
            <pc:docMk/>
            <pc:sldMk cId="3133764627" sldId="1357"/>
            <ac:picMk id="11" creationId="{5B855572-0848-4B5F-8B01-22BCD67B6383}"/>
          </ac:picMkLst>
        </pc:picChg>
        <pc:picChg chg="add del mod">
          <ac:chgData name="Hendre, Aniket" userId="f60e4302-7fa9-4876-8f2a-9ac68f417541" providerId="ADAL" clId="{4F80DFF5-1F39-40B2-BE52-06B7DB246807}" dt="2022-04-05T12:54:47.485" v="476" actId="478"/>
          <ac:picMkLst>
            <pc:docMk/>
            <pc:sldMk cId="3133764627" sldId="1357"/>
            <ac:picMk id="12" creationId="{F3622CA4-A7E1-4519-90AF-966C705662CE}"/>
          </ac:picMkLst>
        </pc:picChg>
      </pc:sldChg>
      <pc:sldChg chg="addSp delSp modSp add del mod delAnim modAnim">
        <pc:chgData name="Hendre, Aniket" userId="f60e4302-7fa9-4876-8f2a-9ac68f417541" providerId="ADAL" clId="{4F80DFF5-1F39-40B2-BE52-06B7DB246807}" dt="2022-04-05T14:00:01.105" v="566" actId="47"/>
        <pc:sldMkLst>
          <pc:docMk/>
          <pc:sldMk cId="2793591332" sldId="1358"/>
        </pc:sldMkLst>
        <pc:spChg chg="add mod">
          <ac:chgData name="Hendre, Aniket" userId="f60e4302-7fa9-4876-8f2a-9ac68f417541" providerId="ADAL" clId="{4F80DFF5-1F39-40B2-BE52-06B7DB246807}" dt="2022-04-05T09:35:21.681" v="474" actId="14100"/>
          <ac:spMkLst>
            <pc:docMk/>
            <pc:sldMk cId="2793591332" sldId="1358"/>
            <ac:spMk id="6" creationId="{5A2445CF-A784-41ED-B606-CAF4BFBD2103}"/>
          </ac:spMkLst>
        </pc:spChg>
        <pc:spChg chg="del">
          <ac:chgData name="Hendre, Aniket" userId="f60e4302-7fa9-4876-8f2a-9ac68f417541" providerId="ADAL" clId="{4F80DFF5-1F39-40B2-BE52-06B7DB246807}" dt="2022-04-05T09:23:33.391" v="328" actId="478"/>
          <ac:spMkLst>
            <pc:docMk/>
            <pc:sldMk cId="2793591332" sldId="1358"/>
            <ac:spMk id="7" creationId="{6B02D511-4E0C-46A7-924C-D4E3DBADD4E0}"/>
          </ac:spMkLst>
        </pc:spChg>
        <pc:picChg chg="add mod ord">
          <ac:chgData name="Hendre, Aniket" userId="f60e4302-7fa9-4876-8f2a-9ac68f417541" providerId="ADAL" clId="{4F80DFF5-1F39-40B2-BE52-06B7DB246807}" dt="2022-04-05T09:35:15.488" v="473" actId="1037"/>
          <ac:picMkLst>
            <pc:docMk/>
            <pc:sldMk cId="2793591332" sldId="1358"/>
            <ac:picMk id="5" creationId="{526D507A-3CC1-41D8-9797-C8E10A39194F}"/>
          </ac:picMkLst>
        </pc:picChg>
      </pc:sldChg>
      <pc:sldChg chg="addSp delSp modSp add del mod modTransition delAnim modAnim">
        <pc:chgData name="Hendre, Aniket" userId="f60e4302-7fa9-4876-8f2a-9ac68f417541" providerId="ADAL" clId="{4F80DFF5-1F39-40B2-BE52-06B7DB246807}" dt="2022-04-06T12:33:54.632" v="2866" actId="47"/>
        <pc:sldMkLst>
          <pc:docMk/>
          <pc:sldMk cId="2585032001" sldId="1359"/>
        </pc:sldMkLst>
        <pc:spChg chg="del mod">
          <ac:chgData name="Hendre, Aniket" userId="f60e4302-7fa9-4876-8f2a-9ac68f417541" providerId="ADAL" clId="{4F80DFF5-1F39-40B2-BE52-06B7DB246807}" dt="2022-04-05T13:40:00.053" v="527" actId="478"/>
          <ac:spMkLst>
            <pc:docMk/>
            <pc:sldMk cId="2585032001" sldId="1359"/>
            <ac:spMk id="2" creationId="{C0B8CD8F-7B7C-C04B-915A-7B8883808E24}"/>
          </ac:spMkLst>
        </pc:spChg>
        <pc:spChg chg="add mod">
          <ac:chgData name="Hendre, Aniket" userId="f60e4302-7fa9-4876-8f2a-9ac68f417541" providerId="ADAL" clId="{4F80DFF5-1F39-40B2-BE52-06B7DB246807}" dt="2022-04-06T12:33:47.825" v="2864" actId="21"/>
          <ac:spMkLst>
            <pc:docMk/>
            <pc:sldMk cId="2585032001" sldId="1359"/>
            <ac:spMk id="3" creationId="{050C5165-CC53-4ECC-9FAF-F0E2500348C8}"/>
          </ac:spMkLst>
        </pc:spChg>
        <pc:spChg chg="add del mod">
          <ac:chgData name="Hendre, Aniket" userId="f60e4302-7fa9-4876-8f2a-9ac68f417541" providerId="ADAL" clId="{4F80DFF5-1F39-40B2-BE52-06B7DB246807}" dt="2022-04-05T13:40:02.761" v="528" actId="478"/>
          <ac:spMkLst>
            <pc:docMk/>
            <pc:sldMk cId="2585032001" sldId="1359"/>
            <ac:spMk id="4" creationId="{3C922EDD-879D-42E0-A29D-0145FD16830A}"/>
          </ac:spMkLst>
        </pc:spChg>
        <pc:spChg chg="del mod">
          <ac:chgData name="Hendre, Aniket" userId="f60e4302-7fa9-4876-8f2a-9ac68f417541" providerId="ADAL" clId="{4F80DFF5-1F39-40B2-BE52-06B7DB246807}" dt="2022-04-06T12:33:47.825" v="2864" actId="21"/>
          <ac:spMkLst>
            <pc:docMk/>
            <pc:sldMk cId="2585032001" sldId="1359"/>
            <ac:spMk id="5" creationId="{8BE98AA7-0BE7-3B43-AEAF-20B3940AEB50}"/>
          </ac:spMkLst>
        </pc:spChg>
        <pc:spChg chg="del mod">
          <ac:chgData name="Hendre, Aniket" userId="f60e4302-7fa9-4876-8f2a-9ac68f417541" providerId="ADAL" clId="{4F80DFF5-1F39-40B2-BE52-06B7DB246807}" dt="2022-04-06T12:33:47.825" v="2864" actId="21"/>
          <ac:spMkLst>
            <pc:docMk/>
            <pc:sldMk cId="2585032001" sldId="1359"/>
            <ac:spMk id="6" creationId="{A7C8A4CA-1E65-9B40-897D-5DC6579C3630}"/>
          </ac:spMkLst>
        </pc:spChg>
        <pc:spChg chg="del mod">
          <ac:chgData name="Hendre, Aniket" userId="f60e4302-7fa9-4876-8f2a-9ac68f417541" providerId="ADAL" clId="{4F80DFF5-1F39-40B2-BE52-06B7DB246807}" dt="2022-04-06T12:33:47.825" v="2864" actId="21"/>
          <ac:spMkLst>
            <pc:docMk/>
            <pc:sldMk cId="2585032001" sldId="1359"/>
            <ac:spMk id="9" creationId="{FAE7B19F-1FD3-D943-9468-4CA905AF8B85}"/>
          </ac:spMkLst>
        </pc:spChg>
        <pc:spChg chg="del mod">
          <ac:chgData name="Hendre, Aniket" userId="f60e4302-7fa9-4876-8f2a-9ac68f417541" providerId="ADAL" clId="{4F80DFF5-1F39-40B2-BE52-06B7DB246807}" dt="2022-04-05T13:40:33.408" v="532" actId="478"/>
          <ac:spMkLst>
            <pc:docMk/>
            <pc:sldMk cId="2585032001" sldId="1359"/>
            <ac:spMk id="12" creationId="{EC0459CC-04AF-4240-BE83-92C8C0182444}"/>
          </ac:spMkLst>
        </pc:spChg>
        <pc:spChg chg="add del mod">
          <ac:chgData name="Hendre, Aniket" userId="f60e4302-7fa9-4876-8f2a-9ac68f417541" providerId="ADAL" clId="{4F80DFF5-1F39-40B2-BE52-06B7DB246807}" dt="2022-04-06T12:33:47.825" v="2864" actId="21"/>
          <ac:spMkLst>
            <pc:docMk/>
            <pc:sldMk cId="2585032001" sldId="1359"/>
            <ac:spMk id="13" creationId="{55660033-6858-4276-B2C5-4844F4C5A183}"/>
          </ac:spMkLst>
        </pc:spChg>
        <pc:spChg chg="add del mod">
          <ac:chgData name="Hendre, Aniket" userId="f60e4302-7fa9-4876-8f2a-9ac68f417541" providerId="ADAL" clId="{4F80DFF5-1F39-40B2-BE52-06B7DB246807}" dt="2022-04-06T12:33:47.825" v="2864" actId="21"/>
          <ac:spMkLst>
            <pc:docMk/>
            <pc:sldMk cId="2585032001" sldId="1359"/>
            <ac:spMk id="16" creationId="{290E4860-A5DA-48FA-BE93-2A12648176F1}"/>
          </ac:spMkLst>
        </pc:spChg>
        <pc:spChg chg="add del mod">
          <ac:chgData name="Hendre, Aniket" userId="f60e4302-7fa9-4876-8f2a-9ac68f417541" providerId="ADAL" clId="{4F80DFF5-1F39-40B2-BE52-06B7DB246807}" dt="2022-04-06T12:33:47.825" v="2864" actId="21"/>
          <ac:spMkLst>
            <pc:docMk/>
            <pc:sldMk cId="2585032001" sldId="1359"/>
            <ac:spMk id="17" creationId="{D17E5124-C2DB-472B-9D47-FB11E456E16B}"/>
          </ac:spMkLst>
        </pc:spChg>
        <pc:picChg chg="del mod">
          <ac:chgData name="Hendre, Aniket" userId="f60e4302-7fa9-4876-8f2a-9ac68f417541" providerId="ADAL" clId="{4F80DFF5-1F39-40B2-BE52-06B7DB246807}" dt="2022-04-05T14:17:18.967" v="743" actId="478"/>
          <ac:picMkLst>
            <pc:docMk/>
            <pc:sldMk cId="2585032001" sldId="1359"/>
            <ac:picMk id="7" creationId="{05DFBA40-9048-5444-B2A7-675BEAF5279F}"/>
          </ac:picMkLst>
        </pc:picChg>
        <pc:picChg chg="del mod">
          <ac:chgData name="Hendre, Aniket" userId="f60e4302-7fa9-4876-8f2a-9ac68f417541" providerId="ADAL" clId="{4F80DFF5-1F39-40B2-BE52-06B7DB246807}" dt="2022-04-05T14:11:18.133" v="730" actId="478"/>
          <ac:picMkLst>
            <pc:docMk/>
            <pc:sldMk cId="2585032001" sldId="1359"/>
            <ac:picMk id="8" creationId="{AF8FF658-B78E-1E49-BEEE-4563242B14CA}"/>
          </ac:picMkLst>
        </pc:picChg>
        <pc:picChg chg="del mod ord">
          <ac:chgData name="Hendre, Aniket" userId="f60e4302-7fa9-4876-8f2a-9ac68f417541" providerId="ADAL" clId="{4F80DFF5-1F39-40B2-BE52-06B7DB246807}" dt="2022-04-06T12:33:47.825" v="2864" actId="21"/>
          <ac:picMkLst>
            <pc:docMk/>
            <pc:sldMk cId="2585032001" sldId="1359"/>
            <ac:picMk id="10" creationId="{0F552E9A-A8AB-6740-A3F8-2BEE2FA41FB5}"/>
          </ac:picMkLst>
        </pc:picChg>
        <pc:picChg chg="del mod ord">
          <ac:chgData name="Hendre, Aniket" userId="f60e4302-7fa9-4876-8f2a-9ac68f417541" providerId="ADAL" clId="{4F80DFF5-1F39-40B2-BE52-06B7DB246807}" dt="2022-04-06T12:33:47.825" v="2864" actId="21"/>
          <ac:picMkLst>
            <pc:docMk/>
            <pc:sldMk cId="2585032001" sldId="1359"/>
            <ac:picMk id="11" creationId="{857501E2-9C9D-E843-9B50-83E48D9D24DA}"/>
          </ac:picMkLst>
        </pc:picChg>
        <pc:picChg chg="add del mod">
          <ac:chgData name="Hendre, Aniket" userId="f60e4302-7fa9-4876-8f2a-9ac68f417541" providerId="ADAL" clId="{4F80DFF5-1F39-40B2-BE52-06B7DB246807}" dt="2022-04-06T12:33:47.825" v="2864" actId="21"/>
          <ac:picMkLst>
            <pc:docMk/>
            <pc:sldMk cId="2585032001" sldId="1359"/>
            <ac:picMk id="14" creationId="{9EFD8D8E-4F03-4C2A-AE85-1B3370E49156}"/>
          </ac:picMkLst>
        </pc:picChg>
        <pc:picChg chg="add del mod">
          <ac:chgData name="Hendre, Aniket" userId="f60e4302-7fa9-4876-8f2a-9ac68f417541" providerId="ADAL" clId="{4F80DFF5-1F39-40B2-BE52-06B7DB246807}" dt="2022-04-06T12:33:47.825" v="2864" actId="21"/>
          <ac:picMkLst>
            <pc:docMk/>
            <pc:sldMk cId="2585032001" sldId="1359"/>
            <ac:picMk id="15" creationId="{3DF4A609-E37B-4C7B-8755-8691A384C267}"/>
          </ac:picMkLst>
        </pc:picChg>
      </pc:sldChg>
      <pc:sldChg chg="modSp add mod ord">
        <pc:chgData name="Hendre, Aniket" userId="f60e4302-7fa9-4876-8f2a-9ac68f417541" providerId="ADAL" clId="{4F80DFF5-1F39-40B2-BE52-06B7DB246807}" dt="2022-04-05T14:20:02.920" v="760" actId="1076"/>
        <pc:sldMkLst>
          <pc:docMk/>
          <pc:sldMk cId="437912144" sldId="1360"/>
        </pc:sldMkLst>
        <pc:picChg chg="mod">
          <ac:chgData name="Hendre, Aniket" userId="f60e4302-7fa9-4876-8f2a-9ac68f417541" providerId="ADAL" clId="{4F80DFF5-1F39-40B2-BE52-06B7DB246807}" dt="2022-04-05T14:20:02.920" v="760" actId="1076"/>
          <ac:picMkLst>
            <pc:docMk/>
            <pc:sldMk cId="437912144" sldId="1360"/>
            <ac:picMk id="4" creationId="{DB92EAAB-F266-4143-BA0A-2B365C097163}"/>
          </ac:picMkLst>
        </pc:picChg>
      </pc:sldChg>
      <pc:sldChg chg="add del">
        <pc:chgData name="Hendre, Aniket" userId="f60e4302-7fa9-4876-8f2a-9ac68f417541" providerId="ADAL" clId="{4F80DFF5-1F39-40B2-BE52-06B7DB246807}" dt="2022-04-05T13:45:00.322" v="543" actId="47"/>
        <pc:sldMkLst>
          <pc:docMk/>
          <pc:sldMk cId="1972357008" sldId="1361"/>
        </pc:sldMkLst>
      </pc:sldChg>
      <pc:sldChg chg="add ord">
        <pc:chgData name="Hendre, Aniket" userId="f60e4302-7fa9-4876-8f2a-9ac68f417541" providerId="ADAL" clId="{4F80DFF5-1F39-40B2-BE52-06B7DB246807}" dt="2022-04-05T14:08:27.963" v="708"/>
        <pc:sldMkLst>
          <pc:docMk/>
          <pc:sldMk cId="2686633369" sldId="1361"/>
        </pc:sldMkLst>
      </pc:sldChg>
      <pc:sldChg chg="add ord">
        <pc:chgData name="Hendre, Aniket" userId="f60e4302-7fa9-4876-8f2a-9ac68f417541" providerId="ADAL" clId="{4F80DFF5-1F39-40B2-BE52-06B7DB246807}" dt="2022-04-08T06:52:14.613" v="4313"/>
        <pc:sldMkLst>
          <pc:docMk/>
          <pc:sldMk cId="560773284" sldId="1362"/>
        </pc:sldMkLst>
      </pc:sldChg>
      <pc:sldChg chg="add del">
        <pc:chgData name="Hendre, Aniket" userId="f60e4302-7fa9-4876-8f2a-9ac68f417541" providerId="ADAL" clId="{4F80DFF5-1F39-40B2-BE52-06B7DB246807}" dt="2022-04-05T13:59:13.537" v="565" actId="47"/>
        <pc:sldMkLst>
          <pc:docMk/>
          <pc:sldMk cId="3275954784" sldId="1363"/>
        </pc:sldMkLst>
      </pc:sldChg>
      <pc:sldChg chg="addSp delSp modSp add del mod ord delAnim">
        <pc:chgData name="Hendre, Aniket" userId="f60e4302-7fa9-4876-8f2a-9ac68f417541" providerId="ADAL" clId="{4F80DFF5-1F39-40B2-BE52-06B7DB246807}" dt="2022-04-06T08:01:37.790" v="1409" actId="47"/>
        <pc:sldMkLst>
          <pc:docMk/>
          <pc:sldMk cId="2121558106" sldId="1391"/>
        </pc:sldMkLst>
        <pc:spChg chg="del">
          <ac:chgData name="Hendre, Aniket" userId="f60e4302-7fa9-4876-8f2a-9ac68f417541" providerId="ADAL" clId="{4F80DFF5-1F39-40B2-BE52-06B7DB246807}" dt="2022-04-05T14:01:42.136" v="646" actId="478"/>
          <ac:spMkLst>
            <pc:docMk/>
            <pc:sldMk cId="2121558106" sldId="1391"/>
            <ac:spMk id="2" creationId="{D417DA11-784A-DB47-9E45-6F92D6F506C4}"/>
          </ac:spMkLst>
        </pc:spChg>
        <pc:spChg chg="del">
          <ac:chgData name="Hendre, Aniket" userId="f60e4302-7fa9-4876-8f2a-9ac68f417541" providerId="ADAL" clId="{4F80DFF5-1F39-40B2-BE52-06B7DB246807}" dt="2022-04-05T14:01:57.537" v="649" actId="478"/>
          <ac:spMkLst>
            <pc:docMk/>
            <pc:sldMk cId="2121558106" sldId="1391"/>
            <ac:spMk id="3" creationId="{327E4EBB-C56B-EC46-BB94-01FD4A9DE5BD}"/>
          </ac:spMkLst>
        </pc:spChg>
        <pc:spChg chg="add del mod">
          <ac:chgData name="Hendre, Aniket" userId="f60e4302-7fa9-4876-8f2a-9ac68f417541" providerId="ADAL" clId="{4F80DFF5-1F39-40B2-BE52-06B7DB246807}" dt="2022-04-06T08:01:31.714" v="1407" actId="21"/>
          <ac:spMkLst>
            <pc:docMk/>
            <pc:sldMk cId="2121558106" sldId="1391"/>
            <ac:spMk id="7" creationId="{71951361-32C4-4FDC-AEEC-4464D09821AE}"/>
          </ac:spMkLst>
        </pc:spChg>
        <pc:spChg chg="add del mod">
          <ac:chgData name="Hendre, Aniket" userId="f60e4302-7fa9-4876-8f2a-9ac68f417541" providerId="ADAL" clId="{4F80DFF5-1F39-40B2-BE52-06B7DB246807}" dt="2022-04-06T08:01:31.714" v="1407" actId="21"/>
          <ac:spMkLst>
            <pc:docMk/>
            <pc:sldMk cId="2121558106" sldId="1391"/>
            <ac:spMk id="8" creationId="{35E11365-6695-4DB1-A6B8-08C628C7FB2B}"/>
          </ac:spMkLst>
        </pc:spChg>
        <pc:spChg chg="del">
          <ac:chgData name="Hendre, Aniket" userId="f60e4302-7fa9-4876-8f2a-9ac68f417541" providerId="ADAL" clId="{4F80DFF5-1F39-40B2-BE52-06B7DB246807}" dt="2022-04-05T14:02:14.932" v="652" actId="478"/>
          <ac:spMkLst>
            <pc:docMk/>
            <pc:sldMk cId="2121558106" sldId="1391"/>
            <ac:spMk id="17" creationId="{B21166A3-F1AA-F145-9167-2B81BBCE2519}"/>
          </ac:spMkLst>
        </pc:spChg>
        <pc:picChg chg="del mod">
          <ac:chgData name="Hendre, Aniket" userId="f60e4302-7fa9-4876-8f2a-9ac68f417541" providerId="ADAL" clId="{4F80DFF5-1F39-40B2-BE52-06B7DB246807}" dt="2022-04-06T08:01:19.123" v="1405" actId="21"/>
          <ac:picMkLst>
            <pc:docMk/>
            <pc:sldMk cId="2121558106" sldId="1391"/>
            <ac:picMk id="15" creationId="{EF65384E-FAE1-5F4E-91C6-B5A68ABD1800}"/>
          </ac:picMkLst>
        </pc:picChg>
      </pc:sldChg>
      <pc:sldChg chg="addSp delSp modSp add mod">
        <pc:chgData name="Hendre, Aniket" userId="f60e4302-7fa9-4876-8f2a-9ac68f417541" providerId="ADAL" clId="{4F80DFF5-1F39-40B2-BE52-06B7DB246807}" dt="2022-04-06T07:54:42.154" v="1384" actId="1076"/>
        <pc:sldMkLst>
          <pc:docMk/>
          <pc:sldMk cId="1742339608" sldId="1392"/>
        </pc:sldMkLst>
        <pc:picChg chg="del">
          <ac:chgData name="Hendre, Aniket" userId="f60e4302-7fa9-4876-8f2a-9ac68f417541" providerId="ADAL" clId="{4F80DFF5-1F39-40B2-BE52-06B7DB246807}" dt="2022-04-06T07:54:04.663" v="1376" actId="478"/>
          <ac:picMkLst>
            <pc:docMk/>
            <pc:sldMk cId="1742339608" sldId="1392"/>
            <ac:picMk id="7" creationId="{5282ED0B-1D5F-497E-A5E6-71766F8937C8}"/>
          </ac:picMkLst>
        </pc:picChg>
        <pc:picChg chg="del">
          <ac:chgData name="Hendre, Aniket" userId="f60e4302-7fa9-4876-8f2a-9ac68f417541" providerId="ADAL" clId="{4F80DFF5-1F39-40B2-BE52-06B7DB246807}" dt="2022-04-06T07:54:05.533" v="1377" actId="478"/>
          <ac:picMkLst>
            <pc:docMk/>
            <pc:sldMk cId="1742339608" sldId="1392"/>
            <ac:picMk id="9" creationId="{9963E510-5864-4FD6-8B98-5A5F9A96A7F3}"/>
          </ac:picMkLst>
        </pc:picChg>
        <pc:picChg chg="add mod">
          <ac:chgData name="Hendre, Aniket" userId="f60e4302-7fa9-4876-8f2a-9ac68f417541" providerId="ADAL" clId="{4F80DFF5-1F39-40B2-BE52-06B7DB246807}" dt="2022-04-06T07:54:42.154" v="1384" actId="1076"/>
          <ac:picMkLst>
            <pc:docMk/>
            <pc:sldMk cId="1742339608" sldId="1392"/>
            <ac:picMk id="1026" creationId="{61C8B39E-6F02-458F-9B41-2FA87F897324}"/>
          </ac:picMkLst>
        </pc:picChg>
      </pc:sldChg>
      <pc:sldChg chg="addSp delSp modSp add del">
        <pc:chgData name="Hendre, Aniket" userId="f60e4302-7fa9-4876-8f2a-9ac68f417541" providerId="ADAL" clId="{4F80DFF5-1F39-40B2-BE52-06B7DB246807}" dt="2022-04-06T11:16:44.291" v="2050" actId="47"/>
        <pc:sldMkLst>
          <pc:docMk/>
          <pc:sldMk cId="3043444117" sldId="1393"/>
        </pc:sldMkLst>
        <pc:picChg chg="del">
          <ac:chgData name="Hendre, Aniket" userId="f60e4302-7fa9-4876-8f2a-9ac68f417541" providerId="ADAL" clId="{4F80DFF5-1F39-40B2-BE52-06B7DB246807}" dt="2022-04-06T07:55:10.635" v="1386" actId="478"/>
          <ac:picMkLst>
            <pc:docMk/>
            <pc:sldMk cId="3043444117" sldId="1393"/>
            <ac:picMk id="1026" creationId="{61C8B39E-6F02-458F-9B41-2FA87F897324}"/>
          </ac:picMkLst>
        </pc:picChg>
        <pc:picChg chg="add mod">
          <ac:chgData name="Hendre, Aniket" userId="f60e4302-7fa9-4876-8f2a-9ac68f417541" providerId="ADAL" clId="{4F80DFF5-1F39-40B2-BE52-06B7DB246807}" dt="2022-04-06T07:55:24.611" v="1391" actId="14100"/>
          <ac:picMkLst>
            <pc:docMk/>
            <pc:sldMk cId="3043444117" sldId="1393"/>
            <ac:picMk id="2050" creationId="{9CAB2971-84A9-40C3-A065-FBAFBBBBA837}"/>
          </ac:picMkLst>
        </pc:picChg>
      </pc:sldChg>
      <pc:sldChg chg="addSp delSp modSp add mod">
        <pc:chgData name="Hendre, Aniket" userId="f60e4302-7fa9-4876-8f2a-9ac68f417541" providerId="ADAL" clId="{4F80DFF5-1F39-40B2-BE52-06B7DB246807}" dt="2022-04-06T08:01:45.451" v="1410" actId="14100"/>
        <pc:sldMkLst>
          <pc:docMk/>
          <pc:sldMk cId="854270913" sldId="1394"/>
        </pc:sldMkLst>
        <pc:spChg chg="del">
          <ac:chgData name="Hendre, Aniket" userId="f60e4302-7fa9-4876-8f2a-9ac68f417541" providerId="ADAL" clId="{4F80DFF5-1F39-40B2-BE52-06B7DB246807}" dt="2022-04-06T08:01:13.564" v="1403" actId="478"/>
          <ac:spMkLst>
            <pc:docMk/>
            <pc:sldMk cId="854270913" sldId="1394"/>
            <ac:spMk id="2" creationId="{4D8DB786-5500-4AF2-AE58-EAF3B99C8457}"/>
          </ac:spMkLst>
        </pc:spChg>
        <pc:spChg chg="add del mod">
          <ac:chgData name="Hendre, Aniket" userId="f60e4302-7fa9-4876-8f2a-9ac68f417541" providerId="ADAL" clId="{4F80DFF5-1F39-40B2-BE52-06B7DB246807}" dt="2022-04-06T08:01:15.517" v="1404" actId="478"/>
          <ac:spMkLst>
            <pc:docMk/>
            <pc:sldMk cId="854270913" sldId="1394"/>
            <ac:spMk id="5" creationId="{31980CC9-8166-4DAB-BF80-5E9AFAF3E380}"/>
          </ac:spMkLst>
        </pc:spChg>
        <pc:spChg chg="add mod">
          <ac:chgData name="Hendre, Aniket" userId="f60e4302-7fa9-4876-8f2a-9ac68f417541" providerId="ADAL" clId="{4F80DFF5-1F39-40B2-BE52-06B7DB246807}" dt="2022-04-06T08:01:34.290" v="1408"/>
          <ac:spMkLst>
            <pc:docMk/>
            <pc:sldMk cId="854270913" sldId="1394"/>
            <ac:spMk id="9" creationId="{E82EF9CD-1140-4F21-BAB6-EF8B01ADE971}"/>
          </ac:spMkLst>
        </pc:spChg>
        <pc:spChg chg="add mod">
          <ac:chgData name="Hendre, Aniket" userId="f60e4302-7fa9-4876-8f2a-9ac68f417541" providerId="ADAL" clId="{4F80DFF5-1F39-40B2-BE52-06B7DB246807}" dt="2022-04-06T08:01:34.290" v="1408"/>
          <ac:spMkLst>
            <pc:docMk/>
            <pc:sldMk cId="854270913" sldId="1394"/>
            <ac:spMk id="10" creationId="{96FB24F7-797E-4418-A0B7-4A349EC1EC37}"/>
          </ac:spMkLst>
        </pc:spChg>
        <pc:picChg chg="del">
          <ac:chgData name="Hendre, Aniket" userId="f60e4302-7fa9-4876-8f2a-9ac68f417541" providerId="ADAL" clId="{4F80DFF5-1F39-40B2-BE52-06B7DB246807}" dt="2022-04-06T08:01:11.633" v="1402" actId="478"/>
          <ac:picMkLst>
            <pc:docMk/>
            <pc:sldMk cId="854270913" sldId="1394"/>
            <ac:picMk id="7" creationId="{1CAB545E-470E-43E6-B808-26F00124D25A}"/>
          </ac:picMkLst>
        </pc:picChg>
        <pc:picChg chg="add mod">
          <ac:chgData name="Hendre, Aniket" userId="f60e4302-7fa9-4876-8f2a-9ac68f417541" providerId="ADAL" clId="{4F80DFF5-1F39-40B2-BE52-06B7DB246807}" dt="2022-04-06T08:01:45.451" v="1410" actId="14100"/>
          <ac:picMkLst>
            <pc:docMk/>
            <pc:sldMk cId="854270913" sldId="1394"/>
            <ac:picMk id="8" creationId="{30487F36-5139-40F1-B6C1-CD2728403FF2}"/>
          </ac:picMkLst>
        </pc:picChg>
      </pc:sldChg>
      <pc:sldChg chg="addSp delSp modSp add del mod modShow">
        <pc:chgData name="Hendre, Aniket" userId="f60e4302-7fa9-4876-8f2a-9ac68f417541" providerId="ADAL" clId="{4F80DFF5-1F39-40B2-BE52-06B7DB246807}" dt="2022-04-19T03:27:03.829" v="4572" actId="47"/>
        <pc:sldMkLst>
          <pc:docMk/>
          <pc:sldMk cId="1235063344" sldId="1395"/>
        </pc:sldMkLst>
        <pc:spChg chg="del mod">
          <ac:chgData name="Hendre, Aniket" userId="f60e4302-7fa9-4876-8f2a-9ac68f417541" providerId="ADAL" clId="{4F80DFF5-1F39-40B2-BE52-06B7DB246807}" dt="2022-04-06T08:02:14.342" v="1415" actId="478"/>
          <ac:spMkLst>
            <pc:docMk/>
            <pc:sldMk cId="1235063344" sldId="1395"/>
            <ac:spMk id="9" creationId="{E82EF9CD-1140-4F21-BAB6-EF8B01ADE971}"/>
          </ac:spMkLst>
        </pc:spChg>
        <pc:spChg chg="del">
          <ac:chgData name="Hendre, Aniket" userId="f60e4302-7fa9-4876-8f2a-9ac68f417541" providerId="ADAL" clId="{4F80DFF5-1F39-40B2-BE52-06B7DB246807}" dt="2022-04-06T08:02:15.940" v="1416" actId="478"/>
          <ac:spMkLst>
            <pc:docMk/>
            <pc:sldMk cId="1235063344" sldId="1395"/>
            <ac:spMk id="10" creationId="{96FB24F7-797E-4418-A0B7-4A349EC1EC37}"/>
          </ac:spMkLst>
        </pc:spChg>
        <pc:spChg chg="add mod">
          <ac:chgData name="Hendre, Aniket" userId="f60e4302-7fa9-4876-8f2a-9ac68f417541" providerId="ADAL" clId="{4F80DFF5-1F39-40B2-BE52-06B7DB246807}" dt="2022-04-06T08:03:26.336" v="1427" actId="14100"/>
          <ac:spMkLst>
            <pc:docMk/>
            <pc:sldMk cId="1235063344" sldId="1395"/>
            <ac:spMk id="11" creationId="{30323854-D0FA-4F9A-958C-1194D491A955}"/>
          </ac:spMkLst>
        </pc:spChg>
        <pc:picChg chg="add mod">
          <ac:chgData name="Hendre, Aniket" userId="f60e4302-7fa9-4876-8f2a-9ac68f417541" providerId="ADAL" clId="{4F80DFF5-1F39-40B2-BE52-06B7DB246807}" dt="2022-04-06T08:03:21.397" v="1426" actId="14100"/>
          <ac:picMkLst>
            <pc:docMk/>
            <pc:sldMk cId="1235063344" sldId="1395"/>
            <ac:picMk id="6" creationId="{3370A4B4-AACC-446B-8854-8307A17B5193}"/>
          </ac:picMkLst>
        </pc:picChg>
        <pc:picChg chg="add mod">
          <ac:chgData name="Hendre, Aniket" userId="f60e4302-7fa9-4876-8f2a-9ac68f417541" providerId="ADAL" clId="{4F80DFF5-1F39-40B2-BE52-06B7DB246807}" dt="2022-04-06T08:02:43.739" v="1421"/>
          <ac:picMkLst>
            <pc:docMk/>
            <pc:sldMk cId="1235063344" sldId="1395"/>
            <ac:picMk id="7" creationId="{6EEB58CB-8F7B-484F-AFB4-C2FAE72642D7}"/>
          </ac:picMkLst>
        </pc:picChg>
        <pc:picChg chg="del">
          <ac:chgData name="Hendre, Aniket" userId="f60e4302-7fa9-4876-8f2a-9ac68f417541" providerId="ADAL" clId="{4F80DFF5-1F39-40B2-BE52-06B7DB246807}" dt="2022-04-06T08:02:11.797" v="1413" actId="478"/>
          <ac:picMkLst>
            <pc:docMk/>
            <pc:sldMk cId="1235063344" sldId="1395"/>
            <ac:picMk id="8" creationId="{30487F36-5139-40F1-B6C1-CD2728403FF2}"/>
          </ac:picMkLst>
        </pc:picChg>
      </pc:sldChg>
      <pc:sldChg chg="addSp delSp modSp add del mod delAnim modAnim">
        <pc:chgData name="Hendre, Aniket" userId="f60e4302-7fa9-4876-8f2a-9ac68f417541" providerId="ADAL" clId="{4F80DFF5-1F39-40B2-BE52-06B7DB246807}" dt="2022-04-06T11:20:45.632" v="2133" actId="47"/>
        <pc:sldMkLst>
          <pc:docMk/>
          <pc:sldMk cId="2301237310" sldId="1396"/>
        </pc:sldMkLst>
        <pc:spChg chg="add del mod">
          <ac:chgData name="Hendre, Aniket" userId="f60e4302-7fa9-4876-8f2a-9ac68f417541" providerId="ADAL" clId="{4F80DFF5-1F39-40B2-BE52-06B7DB246807}" dt="2022-04-06T08:13:06.933" v="1481" actId="478"/>
          <ac:spMkLst>
            <pc:docMk/>
            <pc:sldMk cId="2301237310" sldId="1396"/>
            <ac:spMk id="3" creationId="{A8B8A3A7-B472-4E3E-B3E7-E80CF0647235}"/>
          </ac:spMkLst>
        </pc:spChg>
        <pc:spChg chg="del">
          <ac:chgData name="Hendre, Aniket" userId="f60e4302-7fa9-4876-8f2a-9ac68f417541" providerId="ADAL" clId="{4F80DFF5-1F39-40B2-BE52-06B7DB246807}" dt="2022-04-06T08:11:38.890" v="1467" actId="478"/>
          <ac:spMkLst>
            <pc:docMk/>
            <pc:sldMk cId="2301237310" sldId="1396"/>
            <ac:spMk id="5" creationId="{8BE98AA7-0BE7-3B43-AEAF-20B3940AEB50}"/>
          </ac:spMkLst>
        </pc:spChg>
        <pc:spChg chg="del">
          <ac:chgData name="Hendre, Aniket" userId="f60e4302-7fa9-4876-8f2a-9ac68f417541" providerId="ADAL" clId="{4F80DFF5-1F39-40B2-BE52-06B7DB246807}" dt="2022-04-06T08:11:37.120" v="1466" actId="478"/>
          <ac:spMkLst>
            <pc:docMk/>
            <pc:sldMk cId="2301237310" sldId="1396"/>
            <ac:spMk id="6" creationId="{A7C8A4CA-1E65-9B40-897D-5DC6579C3630}"/>
          </ac:spMkLst>
        </pc:spChg>
        <pc:spChg chg="del">
          <ac:chgData name="Hendre, Aniket" userId="f60e4302-7fa9-4876-8f2a-9ac68f417541" providerId="ADAL" clId="{4F80DFF5-1F39-40B2-BE52-06B7DB246807}" dt="2022-04-06T08:11:40.223" v="1468" actId="478"/>
          <ac:spMkLst>
            <pc:docMk/>
            <pc:sldMk cId="2301237310" sldId="1396"/>
            <ac:spMk id="9" creationId="{FAE7B19F-1FD3-D943-9468-4CA905AF8B85}"/>
          </ac:spMkLst>
        </pc:spChg>
        <pc:spChg chg="del">
          <ac:chgData name="Hendre, Aniket" userId="f60e4302-7fa9-4876-8f2a-9ac68f417541" providerId="ADAL" clId="{4F80DFF5-1F39-40B2-BE52-06B7DB246807}" dt="2022-04-06T08:13:04.376" v="1480" actId="478"/>
          <ac:spMkLst>
            <pc:docMk/>
            <pc:sldMk cId="2301237310" sldId="1396"/>
            <ac:spMk id="13" creationId="{55660033-6858-4276-B2C5-4844F4C5A183}"/>
          </ac:spMkLst>
        </pc:spChg>
        <pc:spChg chg="mod">
          <ac:chgData name="Hendre, Aniket" userId="f60e4302-7fa9-4876-8f2a-9ac68f417541" providerId="ADAL" clId="{4F80DFF5-1F39-40B2-BE52-06B7DB246807}" dt="2022-04-06T08:11:48.105" v="1469"/>
          <ac:spMkLst>
            <pc:docMk/>
            <pc:sldMk cId="2301237310" sldId="1396"/>
            <ac:spMk id="17" creationId="{938329DA-09E9-4951-99A5-F0AD5B0C3221}"/>
          </ac:spMkLst>
        </pc:spChg>
        <pc:spChg chg="mod">
          <ac:chgData name="Hendre, Aniket" userId="f60e4302-7fa9-4876-8f2a-9ac68f417541" providerId="ADAL" clId="{4F80DFF5-1F39-40B2-BE52-06B7DB246807}" dt="2022-04-06T08:11:48.105" v="1469"/>
          <ac:spMkLst>
            <pc:docMk/>
            <pc:sldMk cId="2301237310" sldId="1396"/>
            <ac:spMk id="20" creationId="{DB18A67F-D33B-4E2B-B7F7-A1BCD7447CBD}"/>
          </ac:spMkLst>
        </pc:spChg>
        <pc:spChg chg="mod">
          <ac:chgData name="Hendre, Aniket" userId="f60e4302-7fa9-4876-8f2a-9ac68f417541" providerId="ADAL" clId="{4F80DFF5-1F39-40B2-BE52-06B7DB246807}" dt="2022-04-06T08:11:48.105" v="1469"/>
          <ac:spMkLst>
            <pc:docMk/>
            <pc:sldMk cId="2301237310" sldId="1396"/>
            <ac:spMk id="23" creationId="{A61BF95B-3D3D-4D66-B79F-B54E1BB5C7C5}"/>
          </ac:spMkLst>
        </pc:spChg>
        <pc:grpChg chg="add mod">
          <ac:chgData name="Hendre, Aniket" userId="f60e4302-7fa9-4876-8f2a-9ac68f417541" providerId="ADAL" clId="{4F80DFF5-1F39-40B2-BE52-06B7DB246807}" dt="2022-04-06T08:11:59.170" v="1474" actId="1076"/>
          <ac:grpSpMkLst>
            <pc:docMk/>
            <pc:sldMk cId="2301237310" sldId="1396"/>
            <ac:grpSpMk id="12" creationId="{2BA4CCAA-A595-4395-912B-7D51604F8433}"/>
          </ac:grpSpMkLst>
        </pc:grpChg>
        <pc:grpChg chg="add mod">
          <ac:chgData name="Hendre, Aniket" userId="f60e4302-7fa9-4876-8f2a-9ac68f417541" providerId="ADAL" clId="{4F80DFF5-1F39-40B2-BE52-06B7DB246807}" dt="2022-04-06T08:12:08.298" v="1476" actId="1076"/>
          <ac:grpSpMkLst>
            <pc:docMk/>
            <pc:sldMk cId="2301237310" sldId="1396"/>
            <ac:grpSpMk id="18" creationId="{AA94DD99-FD79-4618-87F8-D0C269028E53}"/>
          </ac:grpSpMkLst>
        </pc:grpChg>
        <pc:grpChg chg="add mod">
          <ac:chgData name="Hendre, Aniket" userId="f60e4302-7fa9-4876-8f2a-9ac68f417541" providerId="ADAL" clId="{4F80DFF5-1F39-40B2-BE52-06B7DB246807}" dt="2022-04-06T08:12:02.045" v="1475" actId="14100"/>
          <ac:grpSpMkLst>
            <pc:docMk/>
            <pc:sldMk cId="2301237310" sldId="1396"/>
            <ac:grpSpMk id="21" creationId="{5C1D8854-AB9F-45DF-BBC5-4D3E8919C083}"/>
          </ac:grpSpMkLst>
        </pc:grpChg>
        <pc:picChg chg="del">
          <ac:chgData name="Hendre, Aniket" userId="f60e4302-7fa9-4876-8f2a-9ac68f417541" providerId="ADAL" clId="{4F80DFF5-1F39-40B2-BE52-06B7DB246807}" dt="2022-04-06T08:11:34.926" v="1465" actId="478"/>
          <ac:picMkLst>
            <pc:docMk/>
            <pc:sldMk cId="2301237310" sldId="1396"/>
            <ac:picMk id="10" creationId="{0F552E9A-A8AB-6740-A3F8-2BEE2FA41FB5}"/>
          </ac:picMkLst>
        </pc:picChg>
        <pc:picChg chg="del">
          <ac:chgData name="Hendre, Aniket" userId="f60e4302-7fa9-4876-8f2a-9ac68f417541" providerId="ADAL" clId="{4F80DFF5-1F39-40B2-BE52-06B7DB246807}" dt="2022-04-06T08:11:34.096" v="1464" actId="478"/>
          <ac:picMkLst>
            <pc:docMk/>
            <pc:sldMk cId="2301237310" sldId="1396"/>
            <ac:picMk id="11" creationId="{857501E2-9C9D-E843-9B50-83E48D9D24DA}"/>
          </ac:picMkLst>
        </pc:picChg>
        <pc:picChg chg="del">
          <ac:chgData name="Hendre, Aniket" userId="f60e4302-7fa9-4876-8f2a-9ac68f417541" providerId="ADAL" clId="{4F80DFF5-1F39-40B2-BE52-06B7DB246807}" dt="2022-04-06T08:11:32.519" v="1463" actId="478"/>
          <ac:picMkLst>
            <pc:docMk/>
            <pc:sldMk cId="2301237310" sldId="1396"/>
            <ac:picMk id="14" creationId="{9EFD8D8E-4F03-4C2A-AE85-1B3370E49156}"/>
          </ac:picMkLst>
        </pc:picChg>
        <pc:picChg chg="del">
          <ac:chgData name="Hendre, Aniket" userId="f60e4302-7fa9-4876-8f2a-9ac68f417541" providerId="ADAL" clId="{4F80DFF5-1F39-40B2-BE52-06B7DB246807}" dt="2022-04-06T08:11:31.958" v="1462" actId="478"/>
          <ac:picMkLst>
            <pc:docMk/>
            <pc:sldMk cId="2301237310" sldId="1396"/>
            <ac:picMk id="15" creationId="{3DF4A609-E37B-4C7B-8755-8691A384C267}"/>
          </ac:picMkLst>
        </pc:picChg>
        <pc:picChg chg="mod">
          <ac:chgData name="Hendre, Aniket" userId="f60e4302-7fa9-4876-8f2a-9ac68f417541" providerId="ADAL" clId="{4F80DFF5-1F39-40B2-BE52-06B7DB246807}" dt="2022-04-06T08:11:48.105" v="1469"/>
          <ac:picMkLst>
            <pc:docMk/>
            <pc:sldMk cId="2301237310" sldId="1396"/>
            <ac:picMk id="16" creationId="{C38EFA98-24A8-40A9-9415-98A6853406F2}"/>
          </ac:picMkLst>
        </pc:picChg>
        <pc:picChg chg="mod">
          <ac:chgData name="Hendre, Aniket" userId="f60e4302-7fa9-4876-8f2a-9ac68f417541" providerId="ADAL" clId="{4F80DFF5-1F39-40B2-BE52-06B7DB246807}" dt="2022-04-06T08:11:48.105" v="1469"/>
          <ac:picMkLst>
            <pc:docMk/>
            <pc:sldMk cId="2301237310" sldId="1396"/>
            <ac:picMk id="19" creationId="{E78C0C19-C901-45AF-B43C-29CF43495110}"/>
          </ac:picMkLst>
        </pc:picChg>
        <pc:picChg chg="mod">
          <ac:chgData name="Hendre, Aniket" userId="f60e4302-7fa9-4876-8f2a-9ac68f417541" providerId="ADAL" clId="{4F80DFF5-1F39-40B2-BE52-06B7DB246807}" dt="2022-04-06T08:11:48.105" v="1469"/>
          <ac:picMkLst>
            <pc:docMk/>
            <pc:sldMk cId="2301237310" sldId="1396"/>
            <ac:picMk id="22" creationId="{5729D589-45DF-455A-AF7F-FAB1E0389A06}"/>
          </ac:picMkLst>
        </pc:picChg>
      </pc:sldChg>
      <pc:sldChg chg="addSp modSp add del mod modTransition modAnim">
        <pc:chgData name="Hendre, Aniket" userId="f60e4302-7fa9-4876-8f2a-9ac68f417541" providerId="ADAL" clId="{4F80DFF5-1F39-40B2-BE52-06B7DB246807}" dt="2022-04-06T08:43:40.613" v="2035" actId="47"/>
        <pc:sldMkLst>
          <pc:docMk/>
          <pc:sldMk cId="2410981740" sldId="1397"/>
        </pc:sldMkLst>
        <pc:spChg chg="mod">
          <ac:chgData name="Hendre, Aniket" userId="f60e4302-7fa9-4876-8f2a-9ac68f417541" providerId="ADAL" clId="{4F80DFF5-1F39-40B2-BE52-06B7DB246807}" dt="2022-04-06T08:33:18.916" v="1519" actId="20577"/>
          <ac:spMkLst>
            <pc:docMk/>
            <pc:sldMk cId="2410981740" sldId="1397"/>
            <ac:spMk id="2" creationId="{068099A5-1436-40E5-8546-9EF987FDBCA0}"/>
          </ac:spMkLst>
        </pc:spChg>
        <pc:spChg chg="mod">
          <ac:chgData name="Hendre, Aniket" userId="f60e4302-7fa9-4876-8f2a-9ac68f417541" providerId="ADAL" clId="{4F80DFF5-1F39-40B2-BE52-06B7DB246807}" dt="2022-04-06T08:33:27.429" v="1521" actId="6549"/>
          <ac:spMkLst>
            <pc:docMk/>
            <pc:sldMk cId="2410981740" sldId="1397"/>
            <ac:spMk id="7" creationId="{6B02D511-4E0C-46A7-924C-D4E3DBADD4E0}"/>
          </ac:spMkLst>
        </pc:spChg>
        <pc:picChg chg="add mod">
          <ac:chgData name="Hendre, Aniket" userId="f60e4302-7fa9-4876-8f2a-9ac68f417541" providerId="ADAL" clId="{4F80DFF5-1F39-40B2-BE52-06B7DB246807}" dt="2022-04-06T08:34:28.783" v="1530" actId="1076"/>
          <ac:picMkLst>
            <pc:docMk/>
            <pc:sldMk cId="2410981740" sldId="1397"/>
            <ac:picMk id="5" creationId="{2A604B7A-B263-4A2A-81E5-FE7FB5D34F03}"/>
          </ac:picMkLst>
        </pc:picChg>
        <pc:picChg chg="add mod">
          <ac:chgData name="Hendre, Aniket" userId="f60e4302-7fa9-4876-8f2a-9ac68f417541" providerId="ADAL" clId="{4F80DFF5-1F39-40B2-BE52-06B7DB246807}" dt="2022-04-06T08:34:35.476" v="1533" actId="1076"/>
          <ac:picMkLst>
            <pc:docMk/>
            <pc:sldMk cId="2410981740" sldId="1397"/>
            <ac:picMk id="8" creationId="{B6BFDC51-5E99-4A95-A2CE-1CAB1BCDDF07}"/>
          </ac:picMkLst>
        </pc:picChg>
      </pc:sldChg>
      <pc:sldChg chg="delSp add del mod delAnim">
        <pc:chgData name="Hendre, Aniket" userId="f60e4302-7fa9-4876-8f2a-9ac68f417541" providerId="ADAL" clId="{4F80DFF5-1F39-40B2-BE52-06B7DB246807}" dt="2022-04-06T08:36:07.946" v="1541" actId="47"/>
        <pc:sldMkLst>
          <pc:docMk/>
          <pc:sldMk cId="972259133" sldId="1398"/>
        </pc:sldMkLst>
        <pc:picChg chg="del">
          <ac:chgData name="Hendre, Aniket" userId="f60e4302-7fa9-4876-8f2a-9ac68f417541" providerId="ADAL" clId="{4F80DFF5-1F39-40B2-BE52-06B7DB246807}" dt="2022-04-06T08:35:59.490" v="1539" actId="478"/>
          <ac:picMkLst>
            <pc:docMk/>
            <pc:sldMk cId="972259133" sldId="1398"/>
            <ac:picMk id="5" creationId="{2A604B7A-B263-4A2A-81E5-FE7FB5D34F03}"/>
          </ac:picMkLst>
        </pc:picChg>
        <pc:picChg chg="del">
          <ac:chgData name="Hendre, Aniket" userId="f60e4302-7fa9-4876-8f2a-9ac68f417541" providerId="ADAL" clId="{4F80DFF5-1F39-40B2-BE52-06B7DB246807}" dt="2022-04-06T08:36:00.025" v="1540" actId="478"/>
          <ac:picMkLst>
            <pc:docMk/>
            <pc:sldMk cId="972259133" sldId="1398"/>
            <ac:picMk id="8" creationId="{B6BFDC51-5E99-4A95-A2CE-1CAB1BCDDF07}"/>
          </ac:picMkLst>
        </pc:picChg>
      </pc:sldChg>
      <pc:sldChg chg="addSp modSp add mod modAnim">
        <pc:chgData name="Hendre, Aniket" userId="f60e4302-7fa9-4876-8f2a-9ac68f417541" providerId="ADAL" clId="{4F80DFF5-1F39-40B2-BE52-06B7DB246807}" dt="2022-04-06T14:52:51.112" v="4151" actId="20577"/>
        <pc:sldMkLst>
          <pc:docMk/>
          <pc:sldMk cId="1968813706" sldId="1398"/>
        </pc:sldMkLst>
        <pc:spChg chg="mod">
          <ac:chgData name="Hendre, Aniket" userId="f60e4302-7fa9-4876-8f2a-9ac68f417541" providerId="ADAL" clId="{4F80DFF5-1F39-40B2-BE52-06B7DB246807}" dt="2022-04-06T08:41:40.096" v="2027" actId="20577"/>
          <ac:spMkLst>
            <pc:docMk/>
            <pc:sldMk cId="1968813706" sldId="1398"/>
            <ac:spMk id="2" creationId="{068099A5-1436-40E5-8546-9EF987FDBCA0}"/>
          </ac:spMkLst>
        </pc:spChg>
        <pc:spChg chg="mod">
          <ac:chgData name="Hendre, Aniket" userId="f60e4302-7fa9-4876-8f2a-9ac68f417541" providerId="ADAL" clId="{4F80DFF5-1F39-40B2-BE52-06B7DB246807}" dt="2022-04-06T14:52:51.112" v="4151" actId="20577"/>
          <ac:spMkLst>
            <pc:docMk/>
            <pc:sldMk cId="1968813706" sldId="1398"/>
            <ac:spMk id="7" creationId="{6B02D511-4E0C-46A7-924C-D4E3DBADD4E0}"/>
          </ac:spMkLst>
        </pc:spChg>
        <pc:picChg chg="add mod modCrop">
          <ac:chgData name="Hendre, Aniket" userId="f60e4302-7fa9-4876-8f2a-9ac68f417541" providerId="ADAL" clId="{4F80DFF5-1F39-40B2-BE52-06B7DB246807}" dt="2022-04-06T08:42:50.020" v="2031" actId="1076"/>
          <ac:picMkLst>
            <pc:docMk/>
            <pc:sldMk cId="1968813706" sldId="1398"/>
            <ac:picMk id="5" creationId="{B024E919-0792-43BF-828E-8C7AB3D840E0}"/>
          </ac:picMkLst>
        </pc:picChg>
        <pc:picChg chg="add mod">
          <ac:chgData name="Hendre, Aniket" userId="f60e4302-7fa9-4876-8f2a-9ac68f417541" providerId="ADAL" clId="{4F80DFF5-1F39-40B2-BE52-06B7DB246807}" dt="2022-04-06T08:41:26.491" v="2026" actId="14100"/>
          <ac:picMkLst>
            <pc:docMk/>
            <pc:sldMk cId="1968813706" sldId="1398"/>
            <ac:picMk id="6" creationId="{D3D200AE-610A-497D-8840-CF7D01B82A37}"/>
          </ac:picMkLst>
        </pc:picChg>
      </pc:sldChg>
      <pc:sldChg chg="delSp modSp add mod ord">
        <pc:chgData name="Hendre, Aniket" userId="f60e4302-7fa9-4876-8f2a-9ac68f417541" providerId="ADAL" clId="{4F80DFF5-1F39-40B2-BE52-06B7DB246807}" dt="2022-04-06T14:55:48.836" v="4297" actId="20577"/>
        <pc:sldMkLst>
          <pc:docMk/>
          <pc:sldMk cId="226276797" sldId="1399"/>
        </pc:sldMkLst>
        <pc:spChg chg="mod">
          <ac:chgData name="Hendre, Aniket" userId="f60e4302-7fa9-4876-8f2a-9ac68f417541" providerId="ADAL" clId="{4F80DFF5-1F39-40B2-BE52-06B7DB246807}" dt="2022-04-06T12:25:47.291" v="2160" actId="1076"/>
          <ac:spMkLst>
            <pc:docMk/>
            <pc:sldMk cId="226276797" sldId="1399"/>
            <ac:spMk id="8" creationId="{029E3B38-D9BF-4E24-89CF-6F54ADE50B7A}"/>
          </ac:spMkLst>
        </pc:spChg>
        <pc:spChg chg="mod">
          <ac:chgData name="Hendre, Aniket" userId="f60e4302-7fa9-4876-8f2a-9ac68f417541" providerId="ADAL" clId="{4F80DFF5-1F39-40B2-BE52-06B7DB246807}" dt="2022-04-06T14:55:48.836" v="4297" actId="20577"/>
          <ac:spMkLst>
            <pc:docMk/>
            <pc:sldMk cId="226276797" sldId="1399"/>
            <ac:spMk id="9" creationId="{2CF03009-873D-44EB-809B-823F6897CF2B}"/>
          </ac:spMkLst>
        </pc:spChg>
        <pc:grpChg chg="del">
          <ac:chgData name="Hendre, Aniket" userId="f60e4302-7fa9-4876-8f2a-9ac68f417541" providerId="ADAL" clId="{4F80DFF5-1F39-40B2-BE52-06B7DB246807}" dt="2022-04-06T12:25:35.506" v="2136" actId="478"/>
          <ac:grpSpMkLst>
            <pc:docMk/>
            <pc:sldMk cId="226276797" sldId="1399"/>
            <ac:grpSpMk id="35" creationId="{2447D07B-FC0A-45BD-AD55-4FB5676EC744}"/>
          </ac:grpSpMkLst>
        </pc:grpChg>
      </pc:sldChg>
      <pc:sldChg chg="addSp delSp modSp add mod modAnim">
        <pc:chgData name="Hendre, Aniket" userId="f60e4302-7fa9-4876-8f2a-9ac68f417541" providerId="ADAL" clId="{4F80DFF5-1F39-40B2-BE52-06B7DB246807}" dt="2022-04-06T12:33:50.609" v="2865"/>
        <pc:sldMkLst>
          <pc:docMk/>
          <pc:sldMk cId="425120340" sldId="1400"/>
        </pc:sldMkLst>
        <pc:spChg chg="add del mod">
          <ac:chgData name="Hendre, Aniket" userId="f60e4302-7fa9-4876-8f2a-9ac68f417541" providerId="ADAL" clId="{4F80DFF5-1F39-40B2-BE52-06B7DB246807}" dt="2022-04-06T12:33:31.600" v="2861" actId="478"/>
          <ac:spMkLst>
            <pc:docMk/>
            <pc:sldMk cId="425120340" sldId="1400"/>
            <ac:spMk id="3" creationId="{DB35A14C-A5C1-49DD-9426-9BFB46B3534A}"/>
          </ac:spMkLst>
        </pc:spChg>
        <pc:spChg chg="add mod">
          <ac:chgData name="Hendre, Aniket" userId="f60e4302-7fa9-4876-8f2a-9ac68f417541" providerId="ADAL" clId="{4F80DFF5-1F39-40B2-BE52-06B7DB246807}" dt="2022-04-06T12:33:50.609" v="2865"/>
          <ac:spMkLst>
            <pc:docMk/>
            <pc:sldMk cId="425120340" sldId="1400"/>
            <ac:spMk id="8" creationId="{CCD92ACF-A7B2-4174-8845-B93E48E5D3D7}"/>
          </ac:spMkLst>
        </pc:spChg>
        <pc:spChg chg="add mod">
          <ac:chgData name="Hendre, Aniket" userId="f60e4302-7fa9-4876-8f2a-9ac68f417541" providerId="ADAL" clId="{4F80DFF5-1F39-40B2-BE52-06B7DB246807}" dt="2022-04-06T12:33:50.609" v="2865"/>
          <ac:spMkLst>
            <pc:docMk/>
            <pc:sldMk cId="425120340" sldId="1400"/>
            <ac:spMk id="9" creationId="{983D1EB5-C058-4339-A126-1FA61887B368}"/>
          </ac:spMkLst>
        </pc:spChg>
        <pc:spChg chg="add mod">
          <ac:chgData name="Hendre, Aniket" userId="f60e4302-7fa9-4876-8f2a-9ac68f417541" providerId="ADAL" clId="{4F80DFF5-1F39-40B2-BE52-06B7DB246807}" dt="2022-04-06T12:33:50.609" v="2865"/>
          <ac:spMkLst>
            <pc:docMk/>
            <pc:sldMk cId="425120340" sldId="1400"/>
            <ac:spMk id="10" creationId="{29B9C2D0-C175-4081-A415-51366BA76FC6}"/>
          </ac:spMkLst>
        </pc:spChg>
        <pc:spChg chg="del mod">
          <ac:chgData name="Hendre, Aniket" userId="f60e4302-7fa9-4876-8f2a-9ac68f417541" providerId="ADAL" clId="{4F80DFF5-1F39-40B2-BE52-06B7DB246807}" dt="2022-04-06T12:33:29.078" v="2860" actId="478"/>
          <ac:spMkLst>
            <pc:docMk/>
            <pc:sldMk cId="425120340" sldId="1400"/>
            <ac:spMk id="11" creationId="{30323854-D0FA-4F9A-958C-1194D491A955}"/>
          </ac:spMkLst>
        </pc:spChg>
        <pc:spChg chg="add mod">
          <ac:chgData name="Hendre, Aniket" userId="f60e4302-7fa9-4876-8f2a-9ac68f417541" providerId="ADAL" clId="{4F80DFF5-1F39-40B2-BE52-06B7DB246807}" dt="2022-04-06T12:33:50.609" v="2865"/>
          <ac:spMkLst>
            <pc:docMk/>
            <pc:sldMk cId="425120340" sldId="1400"/>
            <ac:spMk id="12" creationId="{C9492058-B066-4D8B-BB4B-CC606246BBA2}"/>
          </ac:spMkLst>
        </pc:spChg>
        <pc:spChg chg="add mod">
          <ac:chgData name="Hendre, Aniket" userId="f60e4302-7fa9-4876-8f2a-9ac68f417541" providerId="ADAL" clId="{4F80DFF5-1F39-40B2-BE52-06B7DB246807}" dt="2022-04-06T12:33:50.609" v="2865"/>
          <ac:spMkLst>
            <pc:docMk/>
            <pc:sldMk cId="425120340" sldId="1400"/>
            <ac:spMk id="17" creationId="{0919DDE5-F02D-4865-BB07-D18A0BA7C515}"/>
          </ac:spMkLst>
        </pc:spChg>
        <pc:spChg chg="add mod">
          <ac:chgData name="Hendre, Aniket" userId="f60e4302-7fa9-4876-8f2a-9ac68f417541" providerId="ADAL" clId="{4F80DFF5-1F39-40B2-BE52-06B7DB246807}" dt="2022-04-06T12:33:50.609" v="2865"/>
          <ac:spMkLst>
            <pc:docMk/>
            <pc:sldMk cId="425120340" sldId="1400"/>
            <ac:spMk id="18" creationId="{D512B94E-BBC2-486E-A765-87CE3B58F6C5}"/>
          </ac:spMkLst>
        </pc:spChg>
        <pc:picChg chg="del">
          <ac:chgData name="Hendre, Aniket" userId="f60e4302-7fa9-4876-8f2a-9ac68f417541" providerId="ADAL" clId="{4F80DFF5-1F39-40B2-BE52-06B7DB246807}" dt="2022-04-06T12:33:32.382" v="2862" actId="478"/>
          <ac:picMkLst>
            <pc:docMk/>
            <pc:sldMk cId="425120340" sldId="1400"/>
            <ac:picMk id="6" creationId="{3370A4B4-AACC-446B-8854-8307A17B5193}"/>
          </ac:picMkLst>
        </pc:picChg>
        <pc:picChg chg="del">
          <ac:chgData name="Hendre, Aniket" userId="f60e4302-7fa9-4876-8f2a-9ac68f417541" providerId="ADAL" clId="{4F80DFF5-1F39-40B2-BE52-06B7DB246807}" dt="2022-04-06T12:33:34.202" v="2863" actId="478"/>
          <ac:picMkLst>
            <pc:docMk/>
            <pc:sldMk cId="425120340" sldId="1400"/>
            <ac:picMk id="7" creationId="{6EEB58CB-8F7B-484F-AFB4-C2FAE72642D7}"/>
          </ac:picMkLst>
        </pc:picChg>
        <pc:picChg chg="add mod">
          <ac:chgData name="Hendre, Aniket" userId="f60e4302-7fa9-4876-8f2a-9ac68f417541" providerId="ADAL" clId="{4F80DFF5-1F39-40B2-BE52-06B7DB246807}" dt="2022-04-06T12:33:50.609" v="2865"/>
          <ac:picMkLst>
            <pc:docMk/>
            <pc:sldMk cId="425120340" sldId="1400"/>
            <ac:picMk id="13" creationId="{072359E2-F6E6-464E-ABEE-2E5A7A0C821F}"/>
          </ac:picMkLst>
        </pc:picChg>
        <pc:picChg chg="add mod">
          <ac:chgData name="Hendre, Aniket" userId="f60e4302-7fa9-4876-8f2a-9ac68f417541" providerId="ADAL" clId="{4F80DFF5-1F39-40B2-BE52-06B7DB246807}" dt="2022-04-06T12:33:50.609" v="2865"/>
          <ac:picMkLst>
            <pc:docMk/>
            <pc:sldMk cId="425120340" sldId="1400"/>
            <ac:picMk id="14" creationId="{CBE54332-A05C-473B-A6C0-FBCAB019FC69}"/>
          </ac:picMkLst>
        </pc:picChg>
        <pc:picChg chg="add mod">
          <ac:chgData name="Hendre, Aniket" userId="f60e4302-7fa9-4876-8f2a-9ac68f417541" providerId="ADAL" clId="{4F80DFF5-1F39-40B2-BE52-06B7DB246807}" dt="2022-04-06T12:33:50.609" v="2865"/>
          <ac:picMkLst>
            <pc:docMk/>
            <pc:sldMk cId="425120340" sldId="1400"/>
            <ac:picMk id="15" creationId="{04E1FD01-32DE-4A1A-BFD1-198D38DF6EDA}"/>
          </ac:picMkLst>
        </pc:picChg>
        <pc:picChg chg="add mod">
          <ac:chgData name="Hendre, Aniket" userId="f60e4302-7fa9-4876-8f2a-9ac68f417541" providerId="ADAL" clId="{4F80DFF5-1F39-40B2-BE52-06B7DB246807}" dt="2022-04-06T12:33:50.609" v="2865"/>
          <ac:picMkLst>
            <pc:docMk/>
            <pc:sldMk cId="425120340" sldId="1400"/>
            <ac:picMk id="16" creationId="{20B03B59-F23C-492D-9B00-203DC93D3B76}"/>
          </ac:picMkLst>
        </pc:picChg>
      </pc:sldChg>
      <pc:sldChg chg="addSp delSp modSp add del mod delAnim modAnim">
        <pc:chgData name="Hendre, Aniket" userId="f60e4302-7fa9-4876-8f2a-9ac68f417541" providerId="ADAL" clId="{4F80DFF5-1F39-40B2-BE52-06B7DB246807}" dt="2022-04-07T05:54:29.952" v="4298" actId="47"/>
        <pc:sldMkLst>
          <pc:docMk/>
          <pc:sldMk cId="1690066262" sldId="1401"/>
        </pc:sldMkLst>
        <pc:spChg chg="add del mod">
          <ac:chgData name="Hendre, Aniket" userId="f60e4302-7fa9-4876-8f2a-9ac68f417541" providerId="ADAL" clId="{4F80DFF5-1F39-40B2-BE52-06B7DB246807}" dt="2022-04-06T12:34:57.767" v="2870" actId="478"/>
          <ac:spMkLst>
            <pc:docMk/>
            <pc:sldMk cId="1690066262" sldId="1401"/>
            <ac:spMk id="3" creationId="{806D735C-69E6-438C-86D1-1B0C844167A7}"/>
          </ac:spMkLst>
        </pc:spChg>
        <pc:spChg chg="del">
          <ac:chgData name="Hendre, Aniket" userId="f60e4302-7fa9-4876-8f2a-9ac68f417541" providerId="ADAL" clId="{4F80DFF5-1F39-40B2-BE52-06B7DB246807}" dt="2022-04-06T12:34:56.333" v="2869" actId="478"/>
          <ac:spMkLst>
            <pc:docMk/>
            <pc:sldMk cId="1690066262" sldId="1401"/>
            <ac:spMk id="8" creationId="{029E3B38-D9BF-4E24-89CF-6F54ADE50B7A}"/>
          </ac:spMkLst>
        </pc:spChg>
        <pc:spChg chg="del">
          <ac:chgData name="Hendre, Aniket" userId="f60e4302-7fa9-4876-8f2a-9ac68f417541" providerId="ADAL" clId="{4F80DFF5-1F39-40B2-BE52-06B7DB246807}" dt="2022-04-06T12:34:54.807" v="2868" actId="478"/>
          <ac:spMkLst>
            <pc:docMk/>
            <pc:sldMk cId="1690066262" sldId="1401"/>
            <ac:spMk id="9" creationId="{2CF03009-873D-44EB-809B-823F6897CF2B}"/>
          </ac:spMkLst>
        </pc:spChg>
        <pc:picChg chg="add mod">
          <ac:chgData name="Hendre, Aniket" userId="f60e4302-7fa9-4876-8f2a-9ac68f417541" providerId="ADAL" clId="{4F80DFF5-1F39-40B2-BE52-06B7DB246807}" dt="2022-04-06T12:36:55.357" v="2873" actId="14100"/>
          <ac:picMkLst>
            <pc:docMk/>
            <pc:sldMk cId="1690066262" sldId="1401"/>
            <ac:picMk id="5" creationId="{E569A941-546E-4388-8622-F9813CB41007}"/>
          </ac:picMkLst>
        </pc:picChg>
      </pc:sldChg>
      <pc:sldChg chg="delSp modSp add mod ord modAnim">
        <pc:chgData name="Hendre, Aniket" userId="f60e4302-7fa9-4876-8f2a-9ac68f417541" providerId="ADAL" clId="{4F80DFF5-1F39-40B2-BE52-06B7DB246807}" dt="2022-04-06T14:43:09.474" v="3960" actId="20577"/>
        <pc:sldMkLst>
          <pc:docMk/>
          <pc:sldMk cId="2850579393" sldId="1402"/>
        </pc:sldMkLst>
        <pc:spChg chg="mod">
          <ac:chgData name="Hendre, Aniket" userId="f60e4302-7fa9-4876-8f2a-9ac68f417541" providerId="ADAL" clId="{4F80DFF5-1F39-40B2-BE52-06B7DB246807}" dt="2022-04-06T14:41:34.515" v="3941" actId="20577"/>
          <ac:spMkLst>
            <pc:docMk/>
            <pc:sldMk cId="2850579393" sldId="1402"/>
            <ac:spMk id="8" creationId="{029E3B38-D9BF-4E24-89CF-6F54ADE50B7A}"/>
          </ac:spMkLst>
        </pc:spChg>
        <pc:spChg chg="mod">
          <ac:chgData name="Hendre, Aniket" userId="f60e4302-7fa9-4876-8f2a-9ac68f417541" providerId="ADAL" clId="{4F80DFF5-1F39-40B2-BE52-06B7DB246807}" dt="2022-04-06T14:43:09.474" v="3960" actId="20577"/>
          <ac:spMkLst>
            <pc:docMk/>
            <pc:sldMk cId="2850579393" sldId="1402"/>
            <ac:spMk id="9" creationId="{2CF03009-873D-44EB-809B-823F6897CF2B}"/>
          </ac:spMkLst>
        </pc:spChg>
        <pc:spChg chg="del">
          <ac:chgData name="Hendre, Aniket" userId="f60e4302-7fa9-4876-8f2a-9ac68f417541" providerId="ADAL" clId="{4F80DFF5-1F39-40B2-BE52-06B7DB246807}" dt="2022-04-06T14:39:38.567" v="3854" actId="478"/>
          <ac:spMkLst>
            <pc:docMk/>
            <pc:sldMk cId="2850579393" sldId="1402"/>
            <ac:spMk id="31" creationId="{DA18E734-0903-4092-B4D5-7C7D78837ECC}"/>
          </ac:spMkLst>
        </pc:spChg>
        <pc:spChg chg="del">
          <ac:chgData name="Hendre, Aniket" userId="f60e4302-7fa9-4876-8f2a-9ac68f417541" providerId="ADAL" clId="{4F80DFF5-1F39-40B2-BE52-06B7DB246807}" dt="2022-04-06T14:39:34.809" v="3852" actId="478"/>
          <ac:spMkLst>
            <pc:docMk/>
            <pc:sldMk cId="2850579393" sldId="1402"/>
            <ac:spMk id="32" creationId="{17B84B36-2F2C-43CC-9303-113C2790DE78}"/>
          </ac:spMkLst>
        </pc:spChg>
        <pc:spChg chg="mod">
          <ac:chgData name="Hendre, Aniket" userId="f60e4302-7fa9-4876-8f2a-9ac68f417541" providerId="ADAL" clId="{4F80DFF5-1F39-40B2-BE52-06B7DB246807}" dt="2022-04-06T14:39:35.670" v="3853" actId="6549"/>
          <ac:spMkLst>
            <pc:docMk/>
            <pc:sldMk cId="2850579393" sldId="1402"/>
            <ac:spMk id="33" creationId="{C15DC7CB-86A3-4C88-8C12-B42BE90970D5}"/>
          </ac:spMkLst>
        </pc:spChg>
        <pc:grpChg chg="del">
          <ac:chgData name="Hendre, Aniket" userId="f60e4302-7fa9-4876-8f2a-9ac68f417541" providerId="ADAL" clId="{4F80DFF5-1F39-40B2-BE52-06B7DB246807}" dt="2022-04-06T14:39:40.185" v="3855" actId="478"/>
          <ac:grpSpMkLst>
            <pc:docMk/>
            <pc:sldMk cId="2850579393" sldId="1402"/>
            <ac:grpSpMk id="35" creationId="{2447D07B-FC0A-45BD-AD55-4FB5676EC744}"/>
          </ac:grpSpMkLst>
        </pc:grpChg>
      </pc:sldChg>
      <pc:sldChg chg="addSp delSp modSp add mod ord delAnim modAnim">
        <pc:chgData name="Hendre, Aniket" userId="f60e4302-7fa9-4876-8f2a-9ac68f417541" providerId="ADAL" clId="{4F80DFF5-1F39-40B2-BE52-06B7DB246807}" dt="2022-04-19T12:06:11.357" v="4805" actId="478"/>
        <pc:sldMkLst>
          <pc:docMk/>
          <pc:sldMk cId="1897966858" sldId="1403"/>
        </pc:sldMkLst>
        <pc:spChg chg="mod">
          <ac:chgData name="Hendre, Aniket" userId="f60e4302-7fa9-4876-8f2a-9ac68f417541" providerId="ADAL" clId="{4F80DFF5-1F39-40B2-BE52-06B7DB246807}" dt="2022-04-19T09:06:28.489" v="4717" actId="20577"/>
          <ac:spMkLst>
            <pc:docMk/>
            <pc:sldMk cId="1897966858" sldId="1403"/>
            <ac:spMk id="11" creationId="{CCDDFEBA-A861-454E-9C3C-740C3A8062B1}"/>
          </ac:spMkLst>
        </pc:spChg>
        <pc:picChg chg="mod">
          <ac:chgData name="Hendre, Aniket" userId="f60e4302-7fa9-4876-8f2a-9ac68f417541" providerId="ADAL" clId="{4F80DFF5-1F39-40B2-BE52-06B7DB246807}" dt="2022-04-19T08:59:34.831" v="4624" actId="14100"/>
          <ac:picMkLst>
            <pc:docMk/>
            <pc:sldMk cId="1897966858" sldId="1403"/>
            <ac:picMk id="3" creationId="{877649CA-9A05-483F-8BBD-B3A323A564E0}"/>
          </ac:picMkLst>
        </pc:picChg>
        <pc:picChg chg="add del mod">
          <ac:chgData name="Hendre, Aniket" userId="f60e4302-7fa9-4876-8f2a-9ac68f417541" providerId="ADAL" clId="{4F80DFF5-1F39-40B2-BE52-06B7DB246807}" dt="2022-04-19T12:06:11.357" v="4805" actId="478"/>
          <ac:picMkLst>
            <pc:docMk/>
            <pc:sldMk cId="1897966858" sldId="1403"/>
            <ac:picMk id="5" creationId="{5D56AC26-4AF3-4DEE-B1B7-B29A197CB1B1}"/>
          </ac:picMkLst>
        </pc:picChg>
        <pc:picChg chg="add del mod">
          <ac:chgData name="Hendre, Aniket" userId="f60e4302-7fa9-4876-8f2a-9ac68f417541" providerId="ADAL" clId="{4F80DFF5-1F39-40B2-BE52-06B7DB246807}" dt="2022-04-19T09:00:03.911" v="4630" actId="478"/>
          <ac:picMkLst>
            <pc:docMk/>
            <pc:sldMk cId="1897966858" sldId="1403"/>
            <ac:picMk id="12" creationId="{5E11B3AB-D820-4939-BF41-137BF6AB3355}"/>
          </ac:picMkLst>
        </pc:picChg>
      </pc:sldChg>
      <pc:sldChg chg="add del">
        <pc:chgData name="Hendre, Aniket" userId="f60e4302-7fa9-4876-8f2a-9ac68f417541" providerId="ADAL" clId="{4F80DFF5-1F39-40B2-BE52-06B7DB246807}" dt="2022-04-06T14:41:42.610" v="3943"/>
        <pc:sldMkLst>
          <pc:docMk/>
          <pc:sldMk cId="3728879434" sldId="1403"/>
        </pc:sldMkLst>
      </pc:sldChg>
      <pc:sldChg chg="addSp delSp modSp add del mod delAnim">
        <pc:chgData name="Hendre, Aniket" userId="f60e4302-7fa9-4876-8f2a-9ac68f417541" providerId="ADAL" clId="{4F80DFF5-1F39-40B2-BE52-06B7DB246807}" dt="2022-04-19T09:15:48.471" v="4793" actId="47"/>
        <pc:sldMkLst>
          <pc:docMk/>
          <pc:sldMk cId="3057571499" sldId="1404"/>
        </pc:sldMkLst>
        <pc:spChg chg="add del mod">
          <ac:chgData name="Hendre, Aniket" userId="f60e4302-7fa9-4876-8f2a-9ac68f417541" providerId="ADAL" clId="{4F80DFF5-1F39-40B2-BE52-06B7DB246807}" dt="2022-04-19T09:14:49.782" v="4792" actId="478"/>
          <ac:spMkLst>
            <pc:docMk/>
            <pc:sldMk cId="3057571499" sldId="1404"/>
            <ac:spMk id="3" creationId="{CB133F69-9B74-4AF3-B8A1-CEDE03CABAF1}"/>
          </ac:spMkLst>
        </pc:spChg>
        <pc:spChg chg="del">
          <ac:chgData name="Hendre, Aniket" userId="f60e4302-7fa9-4876-8f2a-9ac68f417541" providerId="ADAL" clId="{4F80DFF5-1F39-40B2-BE52-06B7DB246807}" dt="2022-04-19T09:14:48.083" v="4791" actId="478"/>
          <ac:spMkLst>
            <pc:docMk/>
            <pc:sldMk cId="3057571499" sldId="1404"/>
            <ac:spMk id="8" creationId="{029E3B38-D9BF-4E24-89CF-6F54ADE50B7A}"/>
          </ac:spMkLst>
        </pc:spChg>
        <pc:spChg chg="del">
          <ac:chgData name="Hendre, Aniket" userId="f60e4302-7fa9-4876-8f2a-9ac68f417541" providerId="ADAL" clId="{4F80DFF5-1F39-40B2-BE52-06B7DB246807}" dt="2022-04-19T09:14:46.399" v="4790" actId="478"/>
          <ac:spMkLst>
            <pc:docMk/>
            <pc:sldMk cId="3057571499" sldId="1404"/>
            <ac:spMk id="9" creationId="{2CF03009-873D-44EB-809B-823F6897CF2B}"/>
          </ac:spMkLst>
        </pc:spChg>
      </pc:sldChg>
      <pc:sldMasterChg chg="delSldLayout">
        <pc:chgData name="Hendre, Aniket" userId="f60e4302-7fa9-4876-8f2a-9ac68f417541" providerId="ADAL" clId="{4F80DFF5-1F39-40B2-BE52-06B7DB246807}" dt="2022-04-06T08:03:56.318" v="1428" actId="47"/>
        <pc:sldMasterMkLst>
          <pc:docMk/>
          <pc:sldMasterMk cId="0" sldId="2147483648"/>
        </pc:sldMasterMkLst>
        <pc:sldLayoutChg chg="del">
          <pc:chgData name="Hendre, Aniket" userId="f60e4302-7fa9-4876-8f2a-9ac68f417541" providerId="ADAL" clId="{4F80DFF5-1F39-40B2-BE52-06B7DB246807}" dt="2022-04-05T14:01:13.668" v="644" actId="47"/>
          <pc:sldLayoutMkLst>
            <pc:docMk/>
            <pc:sldMasterMk cId="0" sldId="2147483648"/>
            <pc:sldLayoutMk cId="1756076988" sldId="2147483657"/>
          </pc:sldLayoutMkLst>
        </pc:sldLayoutChg>
        <pc:sldLayoutChg chg="del">
          <pc:chgData name="Hendre, Aniket" userId="f60e4302-7fa9-4876-8f2a-9ac68f417541" providerId="ADAL" clId="{4F80DFF5-1F39-40B2-BE52-06B7DB246807}" dt="2022-04-06T08:03:56.318" v="1428" actId="47"/>
          <pc:sldLayoutMkLst>
            <pc:docMk/>
            <pc:sldMasterMk cId="0" sldId="2147483648"/>
            <pc:sldLayoutMk cId="4264944900" sldId="2147483657"/>
          </pc:sldLayoutMkLst>
        </pc:sldLayoutChg>
      </pc:sldMasterChg>
    </pc:docChg>
  </pc:docChgLst>
  <pc:docChgLst>
    <pc:chgData name="Hendre, Aniket" userId="f60e4302-7fa9-4876-8f2a-9ac68f417541" providerId="ADAL" clId="{7335144E-3EDE-4702-86A9-A072291F9116}"/>
    <pc:docChg chg="undo custSel addSld delSld modSld sldOrd">
      <pc:chgData name="Hendre, Aniket" userId="f60e4302-7fa9-4876-8f2a-9ac68f417541" providerId="ADAL" clId="{7335144E-3EDE-4702-86A9-A072291F9116}" dt="2022-05-06T10:16:16.059" v="1856" actId="20577"/>
      <pc:docMkLst>
        <pc:docMk/>
      </pc:docMkLst>
      <pc:sldChg chg="addSp delSp modSp mod">
        <pc:chgData name="Hendre, Aniket" userId="f60e4302-7fa9-4876-8f2a-9ac68f417541" providerId="ADAL" clId="{7335144E-3EDE-4702-86A9-A072291F9116}" dt="2022-05-05T06:36:28.213" v="1526" actId="20577"/>
        <pc:sldMkLst>
          <pc:docMk/>
          <pc:sldMk cId="0" sldId="257"/>
        </pc:sldMkLst>
        <pc:spChg chg="mod">
          <ac:chgData name="Hendre, Aniket" userId="f60e4302-7fa9-4876-8f2a-9ac68f417541" providerId="ADAL" clId="{7335144E-3EDE-4702-86A9-A072291F9116}" dt="2022-05-04T10:54:41.003" v="775" actId="6549"/>
          <ac:spMkLst>
            <pc:docMk/>
            <pc:sldMk cId="0" sldId="257"/>
            <ac:spMk id="16" creationId="{EB0FC2C5-D276-4A06-A25B-B1B3E4CF2197}"/>
          </ac:spMkLst>
        </pc:spChg>
        <pc:spChg chg="mod">
          <ac:chgData name="Hendre, Aniket" userId="f60e4302-7fa9-4876-8f2a-9ac68f417541" providerId="ADAL" clId="{7335144E-3EDE-4702-86A9-A072291F9116}" dt="2022-05-04T10:54:48.103" v="779" actId="20577"/>
          <ac:spMkLst>
            <pc:docMk/>
            <pc:sldMk cId="0" sldId="257"/>
            <ac:spMk id="17" creationId="{9EDA5CC4-8648-437E-990A-89B6EF109870}"/>
          </ac:spMkLst>
        </pc:spChg>
        <pc:spChg chg="mod">
          <ac:chgData name="Hendre, Aniket" userId="f60e4302-7fa9-4876-8f2a-9ac68f417541" providerId="ADAL" clId="{7335144E-3EDE-4702-86A9-A072291F9116}" dt="2022-05-05T06:36:28.213" v="1526" actId="20577"/>
          <ac:spMkLst>
            <pc:docMk/>
            <pc:sldMk cId="0" sldId="257"/>
            <ac:spMk id="18" creationId="{64000FAA-E966-464F-A465-BD4CE89445CB}"/>
          </ac:spMkLst>
        </pc:spChg>
        <pc:picChg chg="mod">
          <ac:chgData name="Hendre, Aniket" userId="f60e4302-7fa9-4876-8f2a-9ac68f417541" providerId="ADAL" clId="{7335144E-3EDE-4702-86A9-A072291F9116}" dt="2022-04-26T02:06:24.876" v="2" actId="1076"/>
          <ac:picMkLst>
            <pc:docMk/>
            <pc:sldMk cId="0" sldId="257"/>
            <ac:picMk id="133" creationId="{00000000-0000-0000-0000-000000000000}"/>
          </ac:picMkLst>
        </pc:pic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0" sldId="257"/>
            <ac:cxnSpMk id="2" creationId="{9AAF49F8-DFE5-4E90-BBBF-1FB234F9D19B}"/>
          </ac:cxnSpMkLst>
        </pc:cxnChg>
      </pc:sldChg>
      <pc:sldChg chg="addSp delSp modSp mod">
        <pc:chgData name="Hendre, Aniket" userId="f60e4302-7fa9-4876-8f2a-9ac68f417541" providerId="ADAL" clId="{7335144E-3EDE-4702-86A9-A072291F9116}" dt="2022-05-04T17:17:33.702" v="1382"/>
        <pc:sldMkLst>
          <pc:docMk/>
          <pc:sldMk cId="0" sldId="259"/>
        </pc:sldMkLst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0" sldId="259"/>
            <ac:cxnSpMk id="2" creationId="{22CF8D58-0254-4AB7-9C8F-844FDFA77F51}"/>
          </ac:cxnSpMkLst>
        </pc:cxnChg>
      </pc:sldChg>
      <pc:sldChg chg="addSp delSp modSp mod">
        <pc:chgData name="Hendre, Aniket" userId="f60e4302-7fa9-4876-8f2a-9ac68f417541" providerId="ADAL" clId="{7335144E-3EDE-4702-86A9-A072291F9116}" dt="2022-05-04T17:17:33.702" v="1382"/>
        <pc:sldMkLst>
          <pc:docMk/>
          <pc:sldMk cId="0" sldId="263"/>
        </pc:sldMkLst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0" sldId="263"/>
            <ac:cxnSpMk id="2" creationId="{523895A8-BFE8-4564-AF0A-73243B8776E8}"/>
          </ac:cxnSpMkLst>
        </pc:cxnChg>
      </pc:sldChg>
      <pc:sldChg chg="modSp del mod">
        <pc:chgData name="Hendre, Aniket" userId="f60e4302-7fa9-4876-8f2a-9ac68f417541" providerId="ADAL" clId="{7335144E-3EDE-4702-86A9-A072291F9116}" dt="2022-05-03T15:03:19.794" v="773" actId="47"/>
        <pc:sldMkLst>
          <pc:docMk/>
          <pc:sldMk cId="3320339867" sldId="270"/>
        </pc:sldMkLst>
        <pc:spChg chg="mod">
          <ac:chgData name="Hendre, Aniket" userId="f60e4302-7fa9-4876-8f2a-9ac68f417541" providerId="ADAL" clId="{7335144E-3EDE-4702-86A9-A072291F9116}" dt="2022-04-26T02:14:48.132" v="31" actId="20577"/>
          <ac:spMkLst>
            <pc:docMk/>
            <pc:sldMk cId="3320339867" sldId="270"/>
            <ac:spMk id="25" creationId="{AC5AC29C-FC18-46EB-B63C-4D60B8206A40}"/>
          </ac:spMkLst>
        </pc:spChg>
        <pc:spChg chg="mod">
          <ac:chgData name="Hendre, Aniket" userId="f60e4302-7fa9-4876-8f2a-9ac68f417541" providerId="ADAL" clId="{7335144E-3EDE-4702-86A9-A072291F9116}" dt="2022-04-26T02:22:27.031" v="245" actId="1076"/>
          <ac:spMkLst>
            <pc:docMk/>
            <pc:sldMk cId="3320339867" sldId="270"/>
            <ac:spMk id="151" creationId="{00000000-0000-0000-0000-000000000000}"/>
          </ac:spMkLst>
        </pc:spChg>
        <pc:spChg chg="mod">
          <ac:chgData name="Hendre, Aniket" userId="f60e4302-7fa9-4876-8f2a-9ac68f417541" providerId="ADAL" clId="{7335144E-3EDE-4702-86A9-A072291F9116}" dt="2022-04-26T02:28:32.683" v="266" actId="20577"/>
          <ac:spMkLst>
            <pc:docMk/>
            <pc:sldMk cId="3320339867" sldId="270"/>
            <ac:spMk id="155" creationId="{00000000-0000-0000-0000-000000000000}"/>
          </ac:spMkLst>
        </pc:spChg>
      </pc:sldChg>
      <pc:sldChg chg="addSp delSp modSp mod">
        <pc:chgData name="Hendre, Aniket" userId="f60e4302-7fa9-4876-8f2a-9ac68f417541" providerId="ADAL" clId="{7335144E-3EDE-4702-86A9-A072291F9116}" dt="2022-05-04T17:17:33.702" v="1382"/>
        <pc:sldMkLst>
          <pc:docMk/>
          <pc:sldMk cId="1117460031" sldId="284"/>
        </pc:sldMkLst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1117460031" sldId="284"/>
            <ac:cxnSpMk id="3" creationId="{FB51CBED-E794-4451-8109-53C0F09817F3}"/>
          </ac:cxnSpMkLst>
        </pc:cxnChg>
      </pc:sldChg>
      <pc:sldChg chg="addSp delSp modSp mod">
        <pc:chgData name="Hendre, Aniket" userId="f60e4302-7fa9-4876-8f2a-9ac68f417541" providerId="ADAL" clId="{7335144E-3EDE-4702-86A9-A072291F9116}" dt="2022-05-04T17:17:33.702" v="1382"/>
        <pc:sldMkLst>
          <pc:docMk/>
          <pc:sldMk cId="3711724524" sldId="286"/>
        </pc:sldMkLst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3711724524" sldId="286"/>
            <ac:cxnSpMk id="3" creationId="{1CD695CD-6E67-4A43-9435-5511F6D3E240}"/>
          </ac:cxnSpMkLst>
        </pc:cxnChg>
      </pc:sldChg>
      <pc:sldChg chg="addSp delSp modSp mod delAnim modAnim">
        <pc:chgData name="Hendre, Aniket" userId="f60e4302-7fa9-4876-8f2a-9ac68f417541" providerId="ADAL" clId="{7335144E-3EDE-4702-86A9-A072291F9116}" dt="2022-05-06T10:16:16.059" v="1856" actId="20577"/>
        <pc:sldMkLst>
          <pc:docMk/>
          <pc:sldMk cId="4182237780" sldId="289"/>
        </pc:sldMkLst>
        <pc:spChg chg="mod">
          <ac:chgData name="Hendre, Aniket" userId="f60e4302-7fa9-4876-8f2a-9ac68f417541" providerId="ADAL" clId="{7335144E-3EDE-4702-86A9-A072291F9116}" dt="2022-05-06T10:16:16.059" v="1856" actId="20577"/>
          <ac:spMkLst>
            <pc:docMk/>
            <pc:sldMk cId="4182237780" sldId="289"/>
            <ac:spMk id="6" creationId="{C351B767-6199-408B-9DC8-D7BA7A420F4F}"/>
          </ac:spMkLst>
        </pc:spChg>
        <pc:spChg chg="del">
          <ac:chgData name="Hendre, Aniket" userId="f60e4302-7fa9-4876-8f2a-9ac68f417541" providerId="ADAL" clId="{7335144E-3EDE-4702-86A9-A072291F9116}" dt="2022-05-05T06:44:07.655" v="1645" actId="478"/>
          <ac:spMkLst>
            <pc:docMk/>
            <pc:sldMk cId="4182237780" sldId="289"/>
            <ac:spMk id="14" creationId="{7C0E2419-9FFD-455C-9981-4E00F9FBCE92}"/>
          </ac:spMkLst>
        </pc:spChg>
        <pc:spChg chg="mod">
          <ac:chgData name="Hendre, Aniket" userId="f60e4302-7fa9-4876-8f2a-9ac68f417541" providerId="ADAL" clId="{7335144E-3EDE-4702-86A9-A072291F9116}" dt="2022-05-04T17:20:53.384" v="1411"/>
          <ac:spMkLst>
            <pc:docMk/>
            <pc:sldMk cId="4182237780" sldId="289"/>
            <ac:spMk id="16" creationId="{6A6BD44C-C15E-4DA9-81BB-040F30845A23}"/>
          </ac:spMkLst>
        </pc:spChg>
        <pc:spChg chg="mod">
          <ac:chgData name="Hendre, Aniket" userId="f60e4302-7fa9-4876-8f2a-9ac68f417541" providerId="ADAL" clId="{7335144E-3EDE-4702-86A9-A072291F9116}" dt="2022-05-04T17:20:53.384" v="1411"/>
          <ac:spMkLst>
            <pc:docMk/>
            <pc:sldMk cId="4182237780" sldId="289"/>
            <ac:spMk id="17" creationId="{ABF38649-902F-49A1-9973-F514469C8D56}"/>
          </ac:spMkLst>
        </pc:spChg>
        <pc:spChg chg="mod">
          <ac:chgData name="Hendre, Aniket" userId="f60e4302-7fa9-4876-8f2a-9ac68f417541" providerId="ADAL" clId="{7335144E-3EDE-4702-86A9-A072291F9116}" dt="2022-05-04T17:20:53.384" v="1411"/>
          <ac:spMkLst>
            <pc:docMk/>
            <pc:sldMk cId="4182237780" sldId="289"/>
            <ac:spMk id="18" creationId="{E8237E2B-B554-4D43-96E6-23854A9FA2F8}"/>
          </ac:spMkLst>
        </pc:spChg>
        <pc:spChg chg="del">
          <ac:chgData name="Hendre, Aniket" userId="f60e4302-7fa9-4876-8f2a-9ac68f417541" providerId="ADAL" clId="{7335144E-3EDE-4702-86A9-A072291F9116}" dt="2022-05-04T17:19:57.780" v="1403" actId="478"/>
          <ac:spMkLst>
            <pc:docMk/>
            <pc:sldMk cId="4182237780" sldId="289"/>
            <ac:spMk id="32" creationId="{17B84B36-2F2C-43CC-9303-113C2790DE78}"/>
          </ac:spMkLst>
        </pc:spChg>
        <pc:spChg chg="del">
          <ac:chgData name="Hendre, Aniket" userId="f60e4302-7fa9-4876-8f2a-9ac68f417541" providerId="ADAL" clId="{7335144E-3EDE-4702-86A9-A072291F9116}" dt="2022-05-04T17:19:56.224" v="1402" actId="478"/>
          <ac:spMkLst>
            <pc:docMk/>
            <pc:sldMk cId="4182237780" sldId="289"/>
            <ac:spMk id="33" creationId="{C15DC7CB-86A3-4C88-8C12-B42BE90970D5}"/>
          </ac:spMkLst>
        </pc:spChg>
        <pc:grpChg chg="add mod">
          <ac:chgData name="Hendre, Aniket" userId="f60e4302-7fa9-4876-8f2a-9ac68f417541" providerId="ADAL" clId="{7335144E-3EDE-4702-86A9-A072291F9116}" dt="2022-05-04T17:20:53.384" v="1411"/>
          <ac:grpSpMkLst>
            <pc:docMk/>
            <pc:sldMk cId="4182237780" sldId="289"/>
            <ac:grpSpMk id="15" creationId="{081432E5-4FB6-4E6F-8B51-7C668E5182EB}"/>
          </ac:grpSpMkLst>
        </pc:grpChg>
        <pc:grpChg chg="del">
          <ac:chgData name="Hendre, Aniket" userId="f60e4302-7fa9-4876-8f2a-9ac68f417541" providerId="ADAL" clId="{7335144E-3EDE-4702-86A9-A072291F9116}" dt="2022-05-04T17:20:01.812" v="1404" actId="478"/>
          <ac:grpSpMkLst>
            <pc:docMk/>
            <pc:sldMk cId="4182237780" sldId="289"/>
            <ac:grpSpMk id="35" creationId="{2447D07B-FC0A-45BD-AD55-4FB5676EC744}"/>
          </ac:grpSpMkLst>
        </pc:grpChg>
        <pc:graphicFrameChg chg="add del mod modGraphic">
          <ac:chgData name="Hendre, Aniket" userId="f60e4302-7fa9-4876-8f2a-9ac68f417541" providerId="ADAL" clId="{7335144E-3EDE-4702-86A9-A072291F9116}" dt="2022-05-05T06:44:05.972" v="1644" actId="478"/>
          <ac:graphicFrameMkLst>
            <pc:docMk/>
            <pc:sldMk cId="4182237780" sldId="289"/>
            <ac:graphicFrameMk id="2" creationId="{82A3FE61-6329-4F9D-A7FF-DA4DBF7C2A31}"/>
          </ac:graphicFrameMkLst>
        </pc:graphicFrameChg>
        <pc:picChg chg="del">
          <ac:chgData name="Hendre, Aniket" userId="f60e4302-7fa9-4876-8f2a-9ac68f417541" providerId="ADAL" clId="{7335144E-3EDE-4702-86A9-A072291F9116}" dt="2022-05-05T06:41:48.791" v="1567" actId="478"/>
          <ac:picMkLst>
            <pc:docMk/>
            <pc:sldMk cId="4182237780" sldId="289"/>
            <ac:picMk id="13" creationId="{8580F6B5-A5B3-4422-BEC8-A32853A1682F}"/>
          </ac:picMkLst>
        </pc:pic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4182237780" sldId="289"/>
            <ac:cxnSpMk id="2" creationId="{6BAC720D-18F6-41B6-A1AB-54E35868F92C}"/>
          </ac:cxnSpMkLst>
        </pc:cxnChg>
      </pc:sldChg>
      <pc:sldChg chg="addSp delSp modSp mod ord modAnim">
        <pc:chgData name="Hendre, Aniket" userId="f60e4302-7fa9-4876-8f2a-9ac68f417541" providerId="ADAL" clId="{7335144E-3EDE-4702-86A9-A072291F9116}" dt="2022-05-05T06:35:40.035" v="1518" actId="20577"/>
        <pc:sldMkLst>
          <pc:docMk/>
          <pc:sldMk cId="1889507949" sldId="290"/>
        </pc:sldMkLst>
        <pc:spChg chg="mod">
          <ac:chgData name="Hendre, Aniket" userId="f60e4302-7fa9-4876-8f2a-9ac68f417541" providerId="ADAL" clId="{7335144E-3EDE-4702-86A9-A072291F9116}" dt="2022-05-05T06:35:40.035" v="1518" actId="20577"/>
          <ac:spMkLst>
            <pc:docMk/>
            <pc:sldMk cId="1889507949" sldId="290"/>
            <ac:spMk id="6" creationId="{C351B767-6199-408B-9DC8-D7BA7A420F4F}"/>
          </ac:spMkLst>
        </pc:spChg>
        <pc:spChg chg="del">
          <ac:chgData name="Hendre, Aniket" userId="f60e4302-7fa9-4876-8f2a-9ac68f417541" providerId="ADAL" clId="{7335144E-3EDE-4702-86A9-A072291F9116}" dt="2022-05-04T17:19:07.926" v="1393" actId="478"/>
          <ac:spMkLst>
            <pc:docMk/>
            <pc:sldMk cId="1889507949" sldId="290"/>
            <ac:spMk id="31" creationId="{DA18E734-0903-4092-B4D5-7C7D78837ECC}"/>
          </ac:spMkLst>
        </pc:spChg>
        <pc:spChg chg="mod">
          <ac:chgData name="Hendre, Aniket" userId="f60e4302-7fa9-4876-8f2a-9ac68f417541" providerId="ADAL" clId="{7335144E-3EDE-4702-86A9-A072291F9116}" dt="2022-05-04T17:19:39.590" v="1401" actId="1076"/>
          <ac:spMkLst>
            <pc:docMk/>
            <pc:sldMk cId="1889507949" sldId="290"/>
            <ac:spMk id="32" creationId="{17B84B36-2F2C-43CC-9303-113C2790DE78}"/>
          </ac:spMkLst>
        </pc:spChg>
        <pc:spChg chg="mod">
          <ac:chgData name="Hendre, Aniket" userId="f60e4302-7fa9-4876-8f2a-9ac68f417541" providerId="ADAL" clId="{7335144E-3EDE-4702-86A9-A072291F9116}" dt="2022-05-04T17:19:20.753" v="1396" actId="1076"/>
          <ac:spMkLst>
            <pc:docMk/>
            <pc:sldMk cId="1889507949" sldId="290"/>
            <ac:spMk id="33" creationId="{C15DC7CB-86A3-4C88-8C12-B42BE90970D5}"/>
          </ac:spMkLst>
        </pc:spChg>
        <pc:spChg chg="mod">
          <ac:chgData name="Hendre, Aniket" userId="f60e4302-7fa9-4876-8f2a-9ac68f417541" providerId="ADAL" clId="{7335144E-3EDE-4702-86A9-A072291F9116}" dt="2022-05-03T14:20:00.021" v="680" actId="113"/>
          <ac:spMkLst>
            <pc:docMk/>
            <pc:sldMk cId="1889507949" sldId="290"/>
            <ac:spMk id="37" creationId="{D80291B0-1375-4B9A-AEFF-7FCAB7C1F677}"/>
          </ac:spMkLst>
        </pc:spChg>
        <pc:grpChg chg="mod">
          <ac:chgData name="Hendre, Aniket" userId="f60e4302-7fa9-4876-8f2a-9ac68f417541" providerId="ADAL" clId="{7335144E-3EDE-4702-86A9-A072291F9116}" dt="2022-05-04T17:20:46.958" v="1410" actId="1076"/>
          <ac:grpSpMkLst>
            <pc:docMk/>
            <pc:sldMk cId="1889507949" sldId="290"/>
            <ac:grpSpMk id="35" creationId="{2447D07B-FC0A-45BD-AD55-4FB5676EC744}"/>
          </ac:grpSpMkLst>
        </pc:grp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1889507949" sldId="290"/>
            <ac:cxnSpMk id="2" creationId="{2805C422-5E66-4509-9917-8BF20CDE2E6B}"/>
          </ac:cxnSpMkLst>
        </pc:cxnChg>
      </pc:sldChg>
      <pc:sldChg chg="del">
        <pc:chgData name="Hendre, Aniket" userId="f60e4302-7fa9-4876-8f2a-9ac68f417541" providerId="ADAL" clId="{7335144E-3EDE-4702-86A9-A072291F9116}" dt="2022-05-03T14:17:50.127" v="676" actId="47"/>
        <pc:sldMkLst>
          <pc:docMk/>
          <pc:sldMk cId="2926574468" sldId="291"/>
        </pc:sldMkLst>
      </pc:sldChg>
      <pc:sldChg chg="addSp delSp modSp del mod modAnim">
        <pc:chgData name="Hendre, Aniket" userId="f60e4302-7fa9-4876-8f2a-9ac68f417541" providerId="ADAL" clId="{7335144E-3EDE-4702-86A9-A072291F9116}" dt="2022-05-04T17:18:27.123" v="1383" actId="47"/>
        <pc:sldMkLst>
          <pc:docMk/>
          <pc:sldMk cId="3283293655" sldId="293"/>
        </pc:sldMkLst>
        <pc:graphicFrameChg chg="add mod modGraphic">
          <ac:chgData name="Hendre, Aniket" userId="f60e4302-7fa9-4876-8f2a-9ac68f417541" providerId="ADAL" clId="{7335144E-3EDE-4702-86A9-A072291F9116}" dt="2022-05-03T15:00:12.443" v="687" actId="1076"/>
          <ac:graphicFrameMkLst>
            <pc:docMk/>
            <pc:sldMk cId="3283293655" sldId="293"/>
            <ac:graphicFrameMk id="11" creationId="{43CAD62B-817A-4196-B69E-00ED3DD4F0A7}"/>
          </ac:graphicFrameMkLst>
        </pc:graphicFrameChg>
        <pc:graphicFrameChg chg="add del mod">
          <ac:chgData name="Hendre, Aniket" userId="f60e4302-7fa9-4876-8f2a-9ac68f417541" providerId="ADAL" clId="{7335144E-3EDE-4702-86A9-A072291F9116}" dt="2022-05-03T15:00:55.516" v="694"/>
          <ac:graphicFrameMkLst>
            <pc:docMk/>
            <pc:sldMk cId="3283293655" sldId="293"/>
            <ac:graphicFrameMk id="12" creationId="{A29347B1-1D0F-49E9-9E3B-0C74CEAE2BE8}"/>
          </ac:graphicFrameMkLst>
        </pc:graphicFrameChg>
        <pc:picChg chg="mod">
          <ac:chgData name="Hendre, Aniket" userId="f60e4302-7fa9-4876-8f2a-9ac68f417541" providerId="ADAL" clId="{7335144E-3EDE-4702-86A9-A072291F9116}" dt="2022-05-03T14:20:37.243" v="681" actId="1076"/>
          <ac:picMkLst>
            <pc:docMk/>
            <pc:sldMk cId="3283293655" sldId="293"/>
            <ac:picMk id="8" creationId="{0DBF9ED6-C76F-433E-AA12-93F402F602C4}"/>
          </ac:picMkLst>
        </pc:pic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3283293655" sldId="293"/>
            <ac:cxnSpMk id="2" creationId="{9AF5AD94-430D-4DAD-ACEE-66F08BE8A784}"/>
          </ac:cxnSpMkLst>
        </pc:cxnChg>
      </pc:sldChg>
      <pc:sldChg chg="addSp delSp modSp mod">
        <pc:chgData name="Hendre, Aniket" userId="f60e4302-7fa9-4876-8f2a-9ac68f417541" providerId="ADAL" clId="{7335144E-3EDE-4702-86A9-A072291F9116}" dt="2022-05-05T06:35:21.900" v="1492"/>
        <pc:sldMkLst>
          <pc:docMk/>
          <pc:sldMk cId="3433650056" sldId="294"/>
        </pc:sldMkLst>
        <pc:spChg chg="mod">
          <ac:chgData name="Hendre, Aniket" userId="f60e4302-7fa9-4876-8f2a-9ac68f417541" providerId="ADAL" clId="{7335144E-3EDE-4702-86A9-A072291F9116}" dt="2022-05-05T06:35:21.900" v="1492"/>
          <ac:spMkLst>
            <pc:docMk/>
            <pc:sldMk cId="3433650056" sldId="294"/>
            <ac:spMk id="16" creationId="{25BFB6DC-3ED2-4B4C-B8F7-305E6A754D1A}"/>
          </ac:spMkLst>
        </pc:spChg>
        <pc:spChg chg="mod">
          <ac:chgData name="Hendre, Aniket" userId="f60e4302-7fa9-4876-8f2a-9ac68f417541" providerId="ADAL" clId="{7335144E-3EDE-4702-86A9-A072291F9116}" dt="2022-05-05T06:35:21.900" v="1492"/>
          <ac:spMkLst>
            <pc:docMk/>
            <pc:sldMk cId="3433650056" sldId="294"/>
            <ac:spMk id="17" creationId="{7C320902-436D-4769-9417-E6C833BA109C}"/>
          </ac:spMkLst>
        </pc:spChg>
        <pc:spChg chg="mod">
          <ac:chgData name="Hendre, Aniket" userId="f60e4302-7fa9-4876-8f2a-9ac68f417541" providerId="ADAL" clId="{7335144E-3EDE-4702-86A9-A072291F9116}" dt="2022-05-05T06:35:21.900" v="1492"/>
          <ac:spMkLst>
            <pc:docMk/>
            <pc:sldMk cId="3433650056" sldId="294"/>
            <ac:spMk id="18" creationId="{9D962CE8-C01B-4C29-A45C-33C63DBD4CB7}"/>
          </ac:spMkLst>
        </pc:spChg>
        <pc:grpChg chg="add mod">
          <ac:chgData name="Hendre, Aniket" userId="f60e4302-7fa9-4876-8f2a-9ac68f417541" providerId="ADAL" clId="{7335144E-3EDE-4702-86A9-A072291F9116}" dt="2022-05-05T06:35:21.900" v="1492"/>
          <ac:grpSpMkLst>
            <pc:docMk/>
            <pc:sldMk cId="3433650056" sldId="294"/>
            <ac:grpSpMk id="15" creationId="{BF47F260-D1C4-4BB5-849B-6612A0094C71}"/>
          </ac:grpSpMkLst>
        </pc:grpChg>
        <pc:grpChg chg="del">
          <ac:chgData name="Hendre, Aniket" userId="f60e4302-7fa9-4876-8f2a-9ac68f417541" providerId="ADAL" clId="{7335144E-3EDE-4702-86A9-A072291F9116}" dt="2022-05-05T06:35:10.800" v="1491" actId="478"/>
          <ac:grpSpMkLst>
            <pc:docMk/>
            <pc:sldMk cId="3433650056" sldId="294"/>
            <ac:grpSpMk id="35" creationId="{2447D07B-FC0A-45BD-AD55-4FB5676EC744}"/>
          </ac:grpSpMkLst>
        </pc:grp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3433650056" sldId="294"/>
            <ac:cxnSpMk id="3" creationId="{B0750423-D40E-4155-AD1E-11C3BA2870EA}"/>
          </ac:cxnSpMkLst>
        </pc:cxnChg>
      </pc:sldChg>
      <pc:sldChg chg="addSp delSp modSp add del mod">
        <pc:chgData name="Hendre, Aniket" userId="f60e4302-7fa9-4876-8f2a-9ac68f417541" providerId="ADAL" clId="{7335144E-3EDE-4702-86A9-A072291F9116}" dt="2022-05-04T17:18:58.876" v="1392" actId="47"/>
        <pc:sldMkLst>
          <pc:docMk/>
          <pc:sldMk cId="3331565024" sldId="295"/>
        </pc:sldMkLst>
        <pc:spChg chg="del">
          <ac:chgData name="Hendre, Aniket" userId="f60e4302-7fa9-4876-8f2a-9ac68f417541" providerId="ADAL" clId="{7335144E-3EDE-4702-86A9-A072291F9116}" dt="2022-05-04T17:18:30.874" v="1384" actId="478"/>
          <ac:spMkLst>
            <pc:docMk/>
            <pc:sldMk cId="3331565024" sldId="295"/>
            <ac:spMk id="31" creationId="{DA18E734-0903-4092-B4D5-7C7D78837ECC}"/>
          </ac:spMkLst>
        </pc:spChg>
        <pc:spChg chg="mod">
          <ac:chgData name="Hendre, Aniket" userId="f60e4302-7fa9-4876-8f2a-9ac68f417541" providerId="ADAL" clId="{7335144E-3EDE-4702-86A9-A072291F9116}" dt="2022-05-04T17:18:36.787" v="1385" actId="1076"/>
          <ac:spMkLst>
            <pc:docMk/>
            <pc:sldMk cId="3331565024" sldId="295"/>
            <ac:spMk id="33" creationId="{C15DC7CB-86A3-4C88-8C12-B42BE90970D5}"/>
          </ac:spMkLst>
        </pc:sp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3331565024" sldId="295"/>
            <ac:cxnSpMk id="2" creationId="{F18E38B0-377D-4391-A62A-38916603DACE}"/>
          </ac:cxnSpMkLst>
        </pc:cxnChg>
      </pc:sldChg>
      <pc:sldChg chg="addSp delSp modSp mod delAnim modAnim">
        <pc:chgData name="Hendre, Aniket" userId="f60e4302-7fa9-4876-8f2a-9ac68f417541" providerId="ADAL" clId="{7335144E-3EDE-4702-86A9-A072291F9116}" dt="2022-05-06T10:13:36.524" v="1834" actId="20577"/>
        <pc:sldMkLst>
          <pc:docMk/>
          <pc:sldMk cId="2604820805" sldId="296"/>
        </pc:sldMkLst>
        <pc:spChg chg="mod">
          <ac:chgData name="Hendre, Aniket" userId="f60e4302-7fa9-4876-8f2a-9ac68f417541" providerId="ADAL" clId="{7335144E-3EDE-4702-86A9-A072291F9116}" dt="2022-05-04T17:23:13.889" v="1456" actId="27636"/>
          <ac:spMkLst>
            <pc:docMk/>
            <pc:sldMk cId="2604820805" sldId="296"/>
            <ac:spMk id="2" creationId="{30FFA0AD-73DF-4A53-BC5E-ED3C3FB19623}"/>
          </ac:spMkLst>
        </pc:spChg>
        <pc:spChg chg="mod">
          <ac:chgData name="Hendre, Aniket" userId="f60e4302-7fa9-4876-8f2a-9ac68f417541" providerId="ADAL" clId="{7335144E-3EDE-4702-86A9-A072291F9116}" dt="2022-05-04T17:23:48.566" v="1459" actId="108"/>
          <ac:spMkLst>
            <pc:docMk/>
            <pc:sldMk cId="2604820805" sldId="296"/>
            <ac:spMk id="15" creationId="{DC5C344C-75A7-44D9-BB85-66C01EDCB7DC}"/>
          </ac:spMkLst>
        </pc:spChg>
        <pc:spChg chg="mod">
          <ac:chgData name="Hendre, Aniket" userId="f60e4302-7fa9-4876-8f2a-9ac68f417541" providerId="ADAL" clId="{7335144E-3EDE-4702-86A9-A072291F9116}" dt="2022-05-04T17:20:58.334" v="1413"/>
          <ac:spMkLst>
            <pc:docMk/>
            <pc:sldMk cId="2604820805" sldId="296"/>
            <ac:spMk id="16" creationId="{BE39881D-82F8-448F-9FF4-3DC82856C39B}"/>
          </ac:spMkLst>
        </pc:spChg>
        <pc:spChg chg="mod">
          <ac:chgData name="Hendre, Aniket" userId="f60e4302-7fa9-4876-8f2a-9ac68f417541" providerId="ADAL" clId="{7335144E-3EDE-4702-86A9-A072291F9116}" dt="2022-05-04T17:23:43.211" v="1458" actId="108"/>
          <ac:spMkLst>
            <pc:docMk/>
            <pc:sldMk cId="2604820805" sldId="296"/>
            <ac:spMk id="17" creationId="{D1FBDD7C-FC5A-4546-8240-2C8C5FC36E47}"/>
          </ac:spMkLst>
        </pc:spChg>
        <pc:spChg chg="add mod">
          <ac:chgData name="Hendre, Aniket" userId="f60e4302-7fa9-4876-8f2a-9ac68f417541" providerId="ADAL" clId="{7335144E-3EDE-4702-86A9-A072291F9116}" dt="2022-05-04T17:23:53.309" v="1460" actId="14100"/>
          <ac:spMkLst>
            <pc:docMk/>
            <pc:sldMk cId="2604820805" sldId="296"/>
            <ac:spMk id="20" creationId="{0FE2CF6A-C449-43CE-8843-E1DFE4FEDCDD}"/>
          </ac:spMkLst>
        </pc:spChg>
        <pc:spChg chg="add del">
          <ac:chgData name="Hendre, Aniket" userId="f60e4302-7fa9-4876-8f2a-9ac68f417541" providerId="ADAL" clId="{7335144E-3EDE-4702-86A9-A072291F9116}" dt="2022-05-04T17:18:54.301" v="1390" actId="478"/>
          <ac:spMkLst>
            <pc:docMk/>
            <pc:sldMk cId="2604820805" sldId="296"/>
            <ac:spMk id="31" creationId="{DA18E734-0903-4092-B4D5-7C7D78837ECC}"/>
          </ac:spMkLst>
        </pc:spChg>
        <pc:grpChg chg="add mod">
          <ac:chgData name="Hendre, Aniket" userId="f60e4302-7fa9-4876-8f2a-9ac68f417541" providerId="ADAL" clId="{7335144E-3EDE-4702-86A9-A072291F9116}" dt="2022-05-04T17:20:58.334" v="1413"/>
          <ac:grpSpMkLst>
            <pc:docMk/>
            <pc:sldMk cId="2604820805" sldId="296"/>
            <ac:grpSpMk id="14" creationId="{90FF80EE-5B9D-47A9-B209-7C2D53FC9080}"/>
          </ac:grpSpMkLst>
        </pc:grpChg>
        <pc:grpChg chg="del mod">
          <ac:chgData name="Hendre, Aniket" userId="f60e4302-7fa9-4876-8f2a-9ac68f417541" providerId="ADAL" clId="{7335144E-3EDE-4702-86A9-A072291F9116}" dt="2022-05-04T17:20:09.443" v="1406" actId="478"/>
          <ac:grpSpMkLst>
            <pc:docMk/>
            <pc:sldMk cId="2604820805" sldId="296"/>
            <ac:grpSpMk id="35" creationId="{2447D07B-FC0A-45BD-AD55-4FB5676EC744}"/>
          </ac:grpSpMkLst>
        </pc:grpChg>
        <pc:graphicFrameChg chg="add mod modGraphic">
          <ac:chgData name="Hendre, Aniket" userId="f60e4302-7fa9-4876-8f2a-9ac68f417541" providerId="ADAL" clId="{7335144E-3EDE-4702-86A9-A072291F9116}" dt="2022-05-06T10:13:36.524" v="1834" actId="20577"/>
          <ac:graphicFrameMkLst>
            <pc:docMk/>
            <pc:sldMk cId="2604820805" sldId="296"/>
            <ac:graphicFrameMk id="12" creationId="{CDA4540F-2F9D-4676-9F1D-E4494DB01E1C}"/>
          </ac:graphicFrameMkLst>
        </pc:graphicFrameChg>
        <pc:picChg chg="del">
          <ac:chgData name="Hendre, Aniket" userId="f60e4302-7fa9-4876-8f2a-9ac68f417541" providerId="ADAL" clId="{7335144E-3EDE-4702-86A9-A072291F9116}" dt="2022-05-03T15:00:38.636" v="691" actId="478"/>
          <ac:picMkLst>
            <pc:docMk/>
            <pc:sldMk cId="2604820805" sldId="296"/>
            <ac:picMk id="5" creationId="{E7A7751A-406C-4E9D-817E-6B010E7605E0}"/>
          </ac:picMkLst>
        </pc:picChg>
        <pc:picChg chg="del">
          <ac:chgData name="Hendre, Aniket" userId="f60e4302-7fa9-4876-8f2a-9ac68f417541" providerId="ADAL" clId="{7335144E-3EDE-4702-86A9-A072291F9116}" dt="2022-05-03T15:00:39.359" v="692" actId="478"/>
          <ac:picMkLst>
            <pc:docMk/>
            <pc:sldMk cId="2604820805" sldId="296"/>
            <ac:picMk id="7" creationId="{27AEA470-A01E-478F-AA49-CA99A0F166CB}"/>
          </ac:picMkLst>
        </pc:picChg>
        <pc:picChg chg="add mod">
          <ac:chgData name="Hendre, Aniket" userId="f60e4302-7fa9-4876-8f2a-9ac68f417541" providerId="ADAL" clId="{7335144E-3EDE-4702-86A9-A072291F9116}" dt="2022-05-04T17:23:25.896" v="1457" actId="1076"/>
          <ac:picMkLst>
            <pc:docMk/>
            <pc:sldMk cId="2604820805" sldId="296"/>
            <ac:picMk id="8" creationId="{1746BC26-ABBB-4010-AF3E-7BF36BF04A3B}"/>
          </ac:picMkLst>
        </pc:picChg>
        <pc:picChg chg="del">
          <ac:chgData name="Hendre, Aniket" userId="f60e4302-7fa9-4876-8f2a-9ac68f417541" providerId="ADAL" clId="{7335144E-3EDE-4702-86A9-A072291F9116}" dt="2022-05-04T17:21:50.348" v="1419" actId="478"/>
          <ac:picMkLst>
            <pc:docMk/>
            <pc:sldMk cId="2604820805" sldId="296"/>
            <ac:picMk id="9" creationId="{BE4500B8-54A3-411A-A82D-241BFD74B75A}"/>
          </ac:picMkLst>
        </pc:pic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2604820805" sldId="296"/>
            <ac:cxnSpMk id="3" creationId="{7CE0643C-DF2F-4F07-8194-BF36AFA34D58}"/>
          </ac:cxnSpMkLst>
        </pc:cxnChg>
      </pc:sldChg>
      <pc:sldChg chg="delSp del mod delAnim">
        <pc:chgData name="Hendre, Aniket" userId="f60e4302-7fa9-4876-8f2a-9ac68f417541" providerId="ADAL" clId="{7335144E-3EDE-4702-86A9-A072291F9116}" dt="2022-05-03T15:00:30.246" v="690" actId="47"/>
        <pc:sldMkLst>
          <pc:docMk/>
          <pc:sldMk cId="932356086" sldId="299"/>
        </pc:sldMkLst>
        <pc:spChg chg="del">
          <ac:chgData name="Hendre, Aniket" userId="f60e4302-7fa9-4876-8f2a-9ac68f417541" providerId="ADAL" clId="{7335144E-3EDE-4702-86A9-A072291F9116}" dt="2022-05-03T15:00:18.215" v="688" actId="478"/>
          <ac:spMkLst>
            <pc:docMk/>
            <pc:sldMk cId="932356086" sldId="299"/>
            <ac:spMk id="15" creationId="{FF850468-57BD-42CE-9C61-AC5516426EA9}"/>
          </ac:spMkLst>
        </pc:spChg>
        <pc:spChg chg="del">
          <ac:chgData name="Hendre, Aniket" userId="f60e4302-7fa9-4876-8f2a-9ac68f417541" providerId="ADAL" clId="{7335144E-3EDE-4702-86A9-A072291F9116}" dt="2022-05-03T15:00:19.956" v="689" actId="478"/>
          <ac:spMkLst>
            <pc:docMk/>
            <pc:sldMk cId="932356086" sldId="299"/>
            <ac:spMk id="16" creationId="{E1326D70-E822-4EF6-9185-4A806D9D1865}"/>
          </ac:spMkLst>
        </pc:spChg>
        <pc:graphicFrameChg chg="del">
          <ac:chgData name="Hendre, Aniket" userId="f60e4302-7fa9-4876-8f2a-9ac68f417541" providerId="ADAL" clId="{7335144E-3EDE-4702-86A9-A072291F9116}" dt="2022-05-03T14:20:51.491" v="682" actId="21"/>
          <ac:graphicFrameMkLst>
            <pc:docMk/>
            <pc:sldMk cId="932356086" sldId="299"/>
            <ac:graphicFrameMk id="5" creationId="{FABFBE5B-8FBB-4873-92C6-BC7200604567}"/>
          </ac:graphicFrameMkLst>
        </pc:graphicFrameChg>
      </pc:sldChg>
      <pc:sldChg chg="del">
        <pc:chgData name="Hendre, Aniket" userId="f60e4302-7fa9-4876-8f2a-9ac68f417541" providerId="ADAL" clId="{7335144E-3EDE-4702-86A9-A072291F9116}" dt="2022-05-03T15:01:09.672" v="697" actId="47"/>
        <pc:sldMkLst>
          <pc:docMk/>
          <pc:sldMk cId="1688067805" sldId="300"/>
        </pc:sldMkLst>
      </pc:sldChg>
      <pc:sldChg chg="addSp delSp modSp mod">
        <pc:chgData name="Hendre, Aniket" userId="f60e4302-7fa9-4876-8f2a-9ac68f417541" providerId="ADAL" clId="{7335144E-3EDE-4702-86A9-A072291F9116}" dt="2022-05-04T17:24:19.503" v="1462"/>
        <pc:sldMkLst>
          <pc:docMk/>
          <pc:sldMk cId="3301376635" sldId="301"/>
        </pc:sldMkLst>
        <pc:spChg chg="mod">
          <ac:chgData name="Hendre, Aniket" userId="f60e4302-7fa9-4876-8f2a-9ac68f417541" providerId="ADAL" clId="{7335144E-3EDE-4702-86A9-A072291F9116}" dt="2022-05-04T17:20:59.545" v="1414"/>
          <ac:spMkLst>
            <pc:docMk/>
            <pc:sldMk cId="3301376635" sldId="301"/>
            <ac:spMk id="16" creationId="{D0AD352F-0F2C-45BF-A8A7-973EDF18F5A9}"/>
          </ac:spMkLst>
        </pc:spChg>
        <pc:spChg chg="mod">
          <ac:chgData name="Hendre, Aniket" userId="f60e4302-7fa9-4876-8f2a-9ac68f417541" providerId="ADAL" clId="{7335144E-3EDE-4702-86A9-A072291F9116}" dt="2022-05-04T17:20:59.545" v="1414"/>
          <ac:spMkLst>
            <pc:docMk/>
            <pc:sldMk cId="3301376635" sldId="301"/>
            <ac:spMk id="17" creationId="{500EBF24-2420-4E89-B9B1-A7E32954661D}"/>
          </ac:spMkLst>
        </pc:spChg>
        <pc:spChg chg="mod">
          <ac:chgData name="Hendre, Aniket" userId="f60e4302-7fa9-4876-8f2a-9ac68f417541" providerId="ADAL" clId="{7335144E-3EDE-4702-86A9-A072291F9116}" dt="2022-05-04T17:20:59.545" v="1414"/>
          <ac:spMkLst>
            <pc:docMk/>
            <pc:sldMk cId="3301376635" sldId="301"/>
            <ac:spMk id="18" creationId="{BEB96E79-5DD9-41DF-9C3F-7CB0A34F52E6}"/>
          </ac:spMkLst>
        </pc:spChg>
        <pc:spChg chg="mod">
          <ac:chgData name="Hendre, Aniket" userId="f60e4302-7fa9-4876-8f2a-9ac68f417541" providerId="ADAL" clId="{7335144E-3EDE-4702-86A9-A072291F9116}" dt="2022-05-04T17:24:19.503" v="1462"/>
          <ac:spMkLst>
            <pc:docMk/>
            <pc:sldMk cId="3301376635" sldId="301"/>
            <ac:spMk id="20" creationId="{076C1133-A404-4D7C-AFDA-D0BF68A68BAD}"/>
          </ac:spMkLst>
        </pc:spChg>
        <pc:spChg chg="mod">
          <ac:chgData name="Hendre, Aniket" userId="f60e4302-7fa9-4876-8f2a-9ac68f417541" providerId="ADAL" clId="{7335144E-3EDE-4702-86A9-A072291F9116}" dt="2022-05-04T17:24:19.503" v="1462"/>
          <ac:spMkLst>
            <pc:docMk/>
            <pc:sldMk cId="3301376635" sldId="301"/>
            <ac:spMk id="21" creationId="{BA688ED8-30C3-41AD-BCF6-006CB7D0B74F}"/>
          </ac:spMkLst>
        </pc:spChg>
        <pc:spChg chg="mod">
          <ac:chgData name="Hendre, Aniket" userId="f60e4302-7fa9-4876-8f2a-9ac68f417541" providerId="ADAL" clId="{7335144E-3EDE-4702-86A9-A072291F9116}" dt="2022-05-04T17:24:19.503" v="1462"/>
          <ac:spMkLst>
            <pc:docMk/>
            <pc:sldMk cId="3301376635" sldId="301"/>
            <ac:spMk id="22" creationId="{581CEE4A-77BB-4DB1-AB80-008FC0C0042A}"/>
          </ac:spMkLst>
        </pc:spChg>
        <pc:grpChg chg="add del mod">
          <ac:chgData name="Hendre, Aniket" userId="f60e4302-7fa9-4876-8f2a-9ac68f417541" providerId="ADAL" clId="{7335144E-3EDE-4702-86A9-A072291F9116}" dt="2022-05-04T17:24:08.775" v="1461" actId="478"/>
          <ac:grpSpMkLst>
            <pc:docMk/>
            <pc:sldMk cId="3301376635" sldId="301"/>
            <ac:grpSpMk id="15" creationId="{42CF7B27-BE62-463C-A1F4-4F39E54A9F66}"/>
          </ac:grpSpMkLst>
        </pc:grpChg>
        <pc:grpChg chg="add mod">
          <ac:chgData name="Hendre, Aniket" userId="f60e4302-7fa9-4876-8f2a-9ac68f417541" providerId="ADAL" clId="{7335144E-3EDE-4702-86A9-A072291F9116}" dt="2022-05-04T17:24:19.503" v="1462"/>
          <ac:grpSpMkLst>
            <pc:docMk/>
            <pc:sldMk cId="3301376635" sldId="301"/>
            <ac:grpSpMk id="19" creationId="{5ED98221-E42C-4ED4-A5E7-D3CA0B318222}"/>
          </ac:grpSpMkLst>
        </pc:grpChg>
        <pc:grpChg chg="del">
          <ac:chgData name="Hendre, Aniket" userId="f60e4302-7fa9-4876-8f2a-9ac68f417541" providerId="ADAL" clId="{7335144E-3EDE-4702-86A9-A072291F9116}" dt="2022-05-04T17:20:15.884" v="1407" actId="478"/>
          <ac:grpSpMkLst>
            <pc:docMk/>
            <pc:sldMk cId="3301376635" sldId="301"/>
            <ac:grpSpMk id="35" creationId="{2447D07B-FC0A-45BD-AD55-4FB5676EC744}"/>
          </ac:grpSpMkLst>
        </pc:grp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3301376635" sldId="301"/>
            <ac:cxnSpMk id="2" creationId="{660173A0-4DD6-46A0-B1AB-77FD532905BB}"/>
          </ac:cxnSpMkLst>
        </pc:cxnChg>
      </pc:sldChg>
      <pc:sldChg chg="addSp delSp modSp mod">
        <pc:chgData name="Hendre, Aniket" userId="f60e4302-7fa9-4876-8f2a-9ac68f417541" providerId="ADAL" clId="{7335144E-3EDE-4702-86A9-A072291F9116}" dt="2022-05-05T06:38:40.861" v="1552" actId="20577"/>
        <pc:sldMkLst>
          <pc:docMk/>
          <pc:sldMk cId="1736962752" sldId="303"/>
        </pc:sldMkLst>
        <pc:spChg chg="mod">
          <ac:chgData name="Hendre, Aniket" userId="f60e4302-7fa9-4876-8f2a-9ac68f417541" providerId="ADAL" clId="{7335144E-3EDE-4702-86A9-A072291F9116}" dt="2022-05-05T06:38:40.861" v="1552" actId="20577"/>
          <ac:spMkLst>
            <pc:docMk/>
            <pc:sldMk cId="1736962752" sldId="303"/>
            <ac:spMk id="11" creationId="{CCDDFEBA-A861-454E-9C3C-740C3A8062B1}"/>
          </ac:spMkLst>
        </pc:spChg>
        <pc:spChg chg="mod">
          <ac:chgData name="Hendre, Aniket" userId="f60e4302-7fa9-4876-8f2a-9ac68f417541" providerId="ADAL" clId="{7335144E-3EDE-4702-86A9-A072291F9116}" dt="2022-05-04T17:21:29.971" v="1418"/>
          <ac:spMkLst>
            <pc:docMk/>
            <pc:sldMk cId="1736962752" sldId="303"/>
            <ac:spMk id="24" creationId="{30F11FBC-67AA-433D-9354-DDCDA9BD0593}"/>
          </ac:spMkLst>
        </pc:spChg>
        <pc:spChg chg="mod">
          <ac:chgData name="Hendre, Aniket" userId="f60e4302-7fa9-4876-8f2a-9ac68f417541" providerId="ADAL" clId="{7335144E-3EDE-4702-86A9-A072291F9116}" dt="2022-05-04T17:21:29.971" v="1418"/>
          <ac:spMkLst>
            <pc:docMk/>
            <pc:sldMk cId="1736962752" sldId="303"/>
            <ac:spMk id="25" creationId="{953CF112-DD54-4080-830E-F6E3C134F19C}"/>
          </ac:spMkLst>
        </pc:spChg>
        <pc:spChg chg="mod">
          <ac:chgData name="Hendre, Aniket" userId="f60e4302-7fa9-4876-8f2a-9ac68f417541" providerId="ADAL" clId="{7335144E-3EDE-4702-86A9-A072291F9116}" dt="2022-05-04T17:21:29.971" v="1418"/>
          <ac:spMkLst>
            <pc:docMk/>
            <pc:sldMk cId="1736962752" sldId="303"/>
            <ac:spMk id="27" creationId="{03669338-972A-4FD8-BA65-542BCE228669}"/>
          </ac:spMkLst>
        </pc:spChg>
        <pc:spChg chg="mod">
          <ac:chgData name="Hendre, Aniket" userId="f60e4302-7fa9-4876-8f2a-9ac68f417541" providerId="ADAL" clId="{7335144E-3EDE-4702-86A9-A072291F9116}" dt="2022-05-04T17:25:12.184" v="1488"/>
          <ac:spMkLst>
            <pc:docMk/>
            <pc:sldMk cId="1736962752" sldId="303"/>
            <ac:spMk id="29" creationId="{ADA25CCB-6AB5-4314-AA04-F6FAC982F264}"/>
          </ac:spMkLst>
        </pc:spChg>
        <pc:spChg chg="mod">
          <ac:chgData name="Hendre, Aniket" userId="f60e4302-7fa9-4876-8f2a-9ac68f417541" providerId="ADAL" clId="{7335144E-3EDE-4702-86A9-A072291F9116}" dt="2022-05-04T17:25:12.184" v="1488"/>
          <ac:spMkLst>
            <pc:docMk/>
            <pc:sldMk cId="1736962752" sldId="303"/>
            <ac:spMk id="30" creationId="{05C9503B-8603-481A-95AC-51472B1EF0C0}"/>
          </ac:spMkLst>
        </pc:spChg>
        <pc:spChg chg="mod">
          <ac:chgData name="Hendre, Aniket" userId="f60e4302-7fa9-4876-8f2a-9ac68f417541" providerId="ADAL" clId="{7335144E-3EDE-4702-86A9-A072291F9116}" dt="2022-05-04T17:25:12.184" v="1488"/>
          <ac:spMkLst>
            <pc:docMk/>
            <pc:sldMk cId="1736962752" sldId="303"/>
            <ac:spMk id="34" creationId="{C912099F-338A-4D04-8CEB-532EE7482834}"/>
          </ac:spMkLst>
        </pc:spChg>
        <pc:grpChg chg="add del mod">
          <ac:chgData name="Hendre, Aniket" userId="f60e4302-7fa9-4876-8f2a-9ac68f417541" providerId="ADAL" clId="{7335144E-3EDE-4702-86A9-A072291F9116}" dt="2022-05-04T17:25:01.887" v="1487" actId="478"/>
          <ac:grpSpMkLst>
            <pc:docMk/>
            <pc:sldMk cId="1736962752" sldId="303"/>
            <ac:grpSpMk id="19" creationId="{C4807E56-ADE1-4AF0-AF1C-F1FFF175C222}"/>
          </ac:grpSpMkLst>
        </pc:grpChg>
        <pc:grpChg chg="add mod">
          <ac:chgData name="Hendre, Aniket" userId="f60e4302-7fa9-4876-8f2a-9ac68f417541" providerId="ADAL" clId="{7335144E-3EDE-4702-86A9-A072291F9116}" dt="2022-05-04T17:25:12.184" v="1488"/>
          <ac:grpSpMkLst>
            <pc:docMk/>
            <pc:sldMk cId="1736962752" sldId="303"/>
            <ac:grpSpMk id="28" creationId="{3BA0FB5B-1173-468F-AE16-9E23EB7CA1B9}"/>
          </ac:grpSpMkLst>
        </pc:grpChg>
        <pc:grpChg chg="del">
          <ac:chgData name="Hendre, Aniket" userId="f60e4302-7fa9-4876-8f2a-9ac68f417541" providerId="ADAL" clId="{7335144E-3EDE-4702-86A9-A072291F9116}" dt="2022-05-04T17:20:27.517" v="1409" actId="478"/>
          <ac:grpSpMkLst>
            <pc:docMk/>
            <pc:sldMk cId="1736962752" sldId="303"/>
            <ac:grpSpMk id="35" creationId="{2447D07B-FC0A-45BD-AD55-4FB5676EC744}"/>
          </ac:grpSpMkLst>
        </pc:grp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1736962752" sldId="303"/>
            <ac:cxnSpMk id="2" creationId="{6E17C616-873C-459B-AA56-2312472938C0}"/>
          </ac:cxnSpMkLst>
        </pc:cxnChg>
      </pc:sldChg>
      <pc:sldChg chg="delSp del mod">
        <pc:chgData name="Hendre, Aniket" userId="f60e4302-7fa9-4876-8f2a-9ac68f417541" providerId="ADAL" clId="{7335144E-3EDE-4702-86A9-A072291F9116}" dt="2022-05-03T15:02:08.326" v="708" actId="47"/>
        <pc:sldMkLst>
          <pc:docMk/>
          <pc:sldMk cId="588340900" sldId="304"/>
        </pc:sldMkLst>
        <pc:graphicFrameChg chg="del">
          <ac:chgData name="Hendre, Aniket" userId="f60e4302-7fa9-4876-8f2a-9ac68f417541" providerId="ADAL" clId="{7335144E-3EDE-4702-86A9-A072291F9116}" dt="2022-05-03T15:01:24.250" v="698" actId="21"/>
          <ac:graphicFrameMkLst>
            <pc:docMk/>
            <pc:sldMk cId="588340900" sldId="304"/>
            <ac:graphicFrameMk id="2" creationId="{F42758CE-7089-4F59-A542-28C8FF78FF28}"/>
          </ac:graphicFrameMkLst>
        </pc:graphicFrameChg>
      </pc:sldChg>
      <pc:sldChg chg="addSp delSp modSp mod">
        <pc:chgData name="Hendre, Aniket" userId="f60e4302-7fa9-4876-8f2a-9ac68f417541" providerId="ADAL" clId="{7335144E-3EDE-4702-86A9-A072291F9116}" dt="2022-05-04T17:25:30.958" v="1490"/>
        <pc:sldMkLst>
          <pc:docMk/>
          <pc:sldMk cId="1823519231" sldId="305"/>
        </pc:sldMkLst>
        <pc:spChg chg="mod">
          <ac:chgData name="Hendre, Aniket" userId="f60e4302-7fa9-4876-8f2a-9ac68f417541" providerId="ADAL" clId="{7335144E-3EDE-4702-86A9-A072291F9116}" dt="2022-05-04T17:21:15.091" v="1417"/>
          <ac:spMkLst>
            <pc:docMk/>
            <pc:sldMk cId="1823519231" sldId="305"/>
            <ac:spMk id="17" creationId="{B1476850-27FA-4BB1-BEB6-BCDD05C6FCB7}"/>
          </ac:spMkLst>
        </pc:spChg>
        <pc:spChg chg="mod">
          <ac:chgData name="Hendre, Aniket" userId="f60e4302-7fa9-4876-8f2a-9ac68f417541" providerId="ADAL" clId="{7335144E-3EDE-4702-86A9-A072291F9116}" dt="2022-05-04T17:21:15.091" v="1417"/>
          <ac:spMkLst>
            <pc:docMk/>
            <pc:sldMk cId="1823519231" sldId="305"/>
            <ac:spMk id="18" creationId="{AEBBC435-193C-4A33-8DA7-C3CAC591496D}"/>
          </ac:spMkLst>
        </pc:spChg>
        <pc:spChg chg="mod">
          <ac:chgData name="Hendre, Aniket" userId="f60e4302-7fa9-4876-8f2a-9ac68f417541" providerId="ADAL" clId="{7335144E-3EDE-4702-86A9-A072291F9116}" dt="2022-05-04T17:21:15.091" v="1417"/>
          <ac:spMkLst>
            <pc:docMk/>
            <pc:sldMk cId="1823519231" sldId="305"/>
            <ac:spMk id="19" creationId="{70A261A9-21CD-4904-8BD3-560EE3A06FAD}"/>
          </ac:spMkLst>
        </pc:spChg>
        <pc:spChg chg="mod">
          <ac:chgData name="Hendre, Aniket" userId="f60e4302-7fa9-4876-8f2a-9ac68f417541" providerId="ADAL" clId="{7335144E-3EDE-4702-86A9-A072291F9116}" dt="2022-05-04T17:25:30.958" v="1490"/>
          <ac:spMkLst>
            <pc:docMk/>
            <pc:sldMk cId="1823519231" sldId="305"/>
            <ac:spMk id="21" creationId="{62485BEF-D4EA-4406-B83B-C81D8512CE3B}"/>
          </ac:spMkLst>
        </pc:spChg>
        <pc:spChg chg="mod">
          <ac:chgData name="Hendre, Aniket" userId="f60e4302-7fa9-4876-8f2a-9ac68f417541" providerId="ADAL" clId="{7335144E-3EDE-4702-86A9-A072291F9116}" dt="2022-05-04T17:25:30.958" v="1490"/>
          <ac:spMkLst>
            <pc:docMk/>
            <pc:sldMk cId="1823519231" sldId="305"/>
            <ac:spMk id="22" creationId="{FD463271-3554-4967-B595-0960582B9DEB}"/>
          </ac:spMkLst>
        </pc:spChg>
        <pc:spChg chg="mod">
          <ac:chgData name="Hendre, Aniket" userId="f60e4302-7fa9-4876-8f2a-9ac68f417541" providerId="ADAL" clId="{7335144E-3EDE-4702-86A9-A072291F9116}" dt="2022-05-04T17:25:30.958" v="1490"/>
          <ac:spMkLst>
            <pc:docMk/>
            <pc:sldMk cId="1823519231" sldId="305"/>
            <ac:spMk id="23" creationId="{B8E9EB80-5859-49B7-BC3E-12A81459CB23}"/>
          </ac:spMkLst>
        </pc:spChg>
        <pc:grpChg chg="add del mod">
          <ac:chgData name="Hendre, Aniket" userId="f60e4302-7fa9-4876-8f2a-9ac68f417541" providerId="ADAL" clId="{7335144E-3EDE-4702-86A9-A072291F9116}" dt="2022-05-04T17:25:29.451" v="1489" actId="478"/>
          <ac:grpSpMkLst>
            <pc:docMk/>
            <pc:sldMk cId="1823519231" sldId="305"/>
            <ac:grpSpMk id="16" creationId="{F32D4C07-EEA3-4427-8244-A3467C2E2EC7}"/>
          </ac:grpSpMkLst>
        </pc:grpChg>
        <pc:grpChg chg="add mod">
          <ac:chgData name="Hendre, Aniket" userId="f60e4302-7fa9-4876-8f2a-9ac68f417541" providerId="ADAL" clId="{7335144E-3EDE-4702-86A9-A072291F9116}" dt="2022-05-04T17:25:30.958" v="1490"/>
          <ac:grpSpMkLst>
            <pc:docMk/>
            <pc:sldMk cId="1823519231" sldId="305"/>
            <ac:grpSpMk id="20" creationId="{AA8A039F-5FAC-40D8-AD01-9E7547616E0A}"/>
          </ac:grpSpMkLst>
        </pc:grpChg>
        <pc:grpChg chg="del">
          <ac:chgData name="Hendre, Aniket" userId="f60e4302-7fa9-4876-8f2a-9ac68f417541" providerId="ADAL" clId="{7335144E-3EDE-4702-86A9-A072291F9116}" dt="2022-05-04T17:21:13.752" v="1416" actId="478"/>
          <ac:grpSpMkLst>
            <pc:docMk/>
            <pc:sldMk cId="1823519231" sldId="305"/>
            <ac:grpSpMk id="35" creationId="{2447D07B-FC0A-45BD-AD55-4FB5676EC744}"/>
          </ac:grpSpMkLst>
        </pc:grp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1823519231" sldId="305"/>
            <ac:cxnSpMk id="2" creationId="{6216FBDA-9244-4BAB-8C23-3CE29145E91B}"/>
          </ac:cxnSpMkLst>
        </pc:cxnChg>
      </pc:sldChg>
      <pc:sldChg chg="del">
        <pc:chgData name="Hendre, Aniket" userId="f60e4302-7fa9-4876-8f2a-9ac68f417541" providerId="ADAL" clId="{7335144E-3EDE-4702-86A9-A072291F9116}" dt="2022-05-03T15:02:15.230" v="709" actId="47"/>
        <pc:sldMkLst>
          <pc:docMk/>
          <pc:sldMk cId="714821859" sldId="308"/>
        </pc:sldMkLst>
      </pc:sldChg>
      <pc:sldChg chg="addSp delSp modSp mod ord">
        <pc:chgData name="Hendre, Aniket" userId="f60e4302-7fa9-4876-8f2a-9ac68f417541" providerId="ADAL" clId="{7335144E-3EDE-4702-86A9-A072291F9116}" dt="2022-05-05T06:48:50.839" v="1762" actId="1076"/>
        <pc:sldMkLst>
          <pc:docMk/>
          <pc:sldMk cId="2839852736" sldId="309"/>
        </pc:sldMkLst>
        <pc:spChg chg="add del mod">
          <ac:chgData name="Hendre, Aniket" userId="f60e4302-7fa9-4876-8f2a-9ac68f417541" providerId="ADAL" clId="{7335144E-3EDE-4702-86A9-A072291F9116}" dt="2022-05-05T06:48:46.955" v="1761" actId="478"/>
          <ac:spMkLst>
            <pc:docMk/>
            <pc:sldMk cId="2839852736" sldId="309"/>
            <ac:spMk id="2" creationId="{126AC8F2-200E-4C76-AE16-B4C7897D5927}"/>
          </ac:spMkLst>
        </pc:spChg>
        <pc:spChg chg="add del mod">
          <ac:chgData name="Hendre, Aniket" userId="f60e4302-7fa9-4876-8f2a-9ac68f417541" providerId="ADAL" clId="{7335144E-3EDE-4702-86A9-A072291F9116}" dt="2022-05-05T06:47:46.341" v="1733" actId="478"/>
          <ac:spMkLst>
            <pc:docMk/>
            <pc:sldMk cId="2839852736" sldId="309"/>
            <ac:spMk id="6" creationId="{4BC31A7B-809F-4506-A596-05FE9E7AC503}"/>
          </ac:spMkLst>
        </pc:spChg>
        <pc:spChg chg="del">
          <ac:chgData name="Hendre, Aniket" userId="f60e4302-7fa9-4876-8f2a-9ac68f417541" providerId="ADAL" clId="{7335144E-3EDE-4702-86A9-A072291F9116}" dt="2022-05-05T06:47:40.342" v="1732" actId="478"/>
          <ac:spMkLst>
            <pc:docMk/>
            <pc:sldMk cId="2839852736" sldId="309"/>
            <ac:spMk id="12" creationId="{BAFEDF28-BBC2-430A-B9AD-12902617C7CC}"/>
          </ac:spMkLst>
        </pc:spChg>
        <pc:spChg chg="del">
          <ac:chgData name="Hendre, Aniket" userId="f60e4302-7fa9-4876-8f2a-9ac68f417541" providerId="ADAL" clId="{7335144E-3EDE-4702-86A9-A072291F9116}" dt="2022-05-05T06:47:21.894" v="1726" actId="478"/>
          <ac:spMkLst>
            <pc:docMk/>
            <pc:sldMk cId="2839852736" sldId="309"/>
            <ac:spMk id="13" creationId="{4AB5C858-27C3-4C2B-BECF-89AE5ACFD04C}"/>
          </ac:spMkLst>
        </pc:spChg>
        <pc:spChg chg="mod">
          <ac:chgData name="Hendre, Aniket" userId="f60e4302-7fa9-4876-8f2a-9ac68f417541" providerId="ADAL" clId="{7335144E-3EDE-4702-86A9-A072291F9116}" dt="2022-05-04T17:20:55.946" v="1412"/>
          <ac:spMkLst>
            <pc:docMk/>
            <pc:sldMk cId="2839852736" sldId="309"/>
            <ac:spMk id="17" creationId="{19E730BF-DA2D-4043-BD00-E096E496B75D}"/>
          </ac:spMkLst>
        </pc:spChg>
        <pc:spChg chg="mod">
          <ac:chgData name="Hendre, Aniket" userId="f60e4302-7fa9-4876-8f2a-9ac68f417541" providerId="ADAL" clId="{7335144E-3EDE-4702-86A9-A072291F9116}" dt="2022-05-04T17:20:55.946" v="1412"/>
          <ac:spMkLst>
            <pc:docMk/>
            <pc:sldMk cId="2839852736" sldId="309"/>
            <ac:spMk id="18" creationId="{C39B80DF-16DE-4FD5-8338-66ADADD625D9}"/>
          </ac:spMkLst>
        </pc:spChg>
        <pc:spChg chg="mod">
          <ac:chgData name="Hendre, Aniket" userId="f60e4302-7fa9-4876-8f2a-9ac68f417541" providerId="ADAL" clId="{7335144E-3EDE-4702-86A9-A072291F9116}" dt="2022-05-04T17:20:55.946" v="1412"/>
          <ac:spMkLst>
            <pc:docMk/>
            <pc:sldMk cId="2839852736" sldId="309"/>
            <ac:spMk id="19" creationId="{BAC89910-BD89-4E15-8361-0B27082EDE4C}"/>
          </ac:spMkLst>
        </pc:spChg>
        <pc:grpChg chg="add mod">
          <ac:chgData name="Hendre, Aniket" userId="f60e4302-7fa9-4876-8f2a-9ac68f417541" providerId="ADAL" clId="{7335144E-3EDE-4702-86A9-A072291F9116}" dt="2022-05-04T17:20:55.946" v="1412"/>
          <ac:grpSpMkLst>
            <pc:docMk/>
            <pc:sldMk cId="2839852736" sldId="309"/>
            <ac:grpSpMk id="16" creationId="{E309D1C8-A8B0-4A47-ADD3-4CC0940B409B}"/>
          </ac:grpSpMkLst>
        </pc:grpChg>
        <pc:grpChg chg="del">
          <ac:chgData name="Hendre, Aniket" userId="f60e4302-7fa9-4876-8f2a-9ac68f417541" providerId="ADAL" clId="{7335144E-3EDE-4702-86A9-A072291F9116}" dt="2022-05-04T17:20:06.589" v="1405" actId="478"/>
          <ac:grpSpMkLst>
            <pc:docMk/>
            <pc:sldMk cId="2839852736" sldId="309"/>
            <ac:grpSpMk id="35" creationId="{2447D07B-FC0A-45BD-AD55-4FB5676EC744}"/>
          </ac:grpSpMkLst>
        </pc:grpChg>
        <pc:picChg chg="mod">
          <ac:chgData name="Hendre, Aniket" userId="f60e4302-7fa9-4876-8f2a-9ac68f417541" providerId="ADAL" clId="{7335144E-3EDE-4702-86A9-A072291F9116}" dt="2022-05-05T06:48:40.257" v="1760" actId="1037"/>
          <ac:picMkLst>
            <pc:docMk/>
            <pc:sldMk cId="2839852736" sldId="309"/>
            <ac:picMk id="3" creationId="{D5D77379-E999-4CB6-8EE2-27A7249D58A0}"/>
          </ac:picMkLst>
        </pc:picChg>
        <pc:picChg chg="mod">
          <ac:chgData name="Hendre, Aniket" userId="f60e4302-7fa9-4876-8f2a-9ac68f417541" providerId="ADAL" clId="{7335144E-3EDE-4702-86A9-A072291F9116}" dt="2022-05-05T06:48:30.816" v="1749" actId="1035"/>
          <ac:picMkLst>
            <pc:docMk/>
            <pc:sldMk cId="2839852736" sldId="309"/>
            <ac:picMk id="7" creationId="{5282ED0B-1D5F-497E-A5E6-71766F8937C8}"/>
          </ac:picMkLst>
        </pc:picChg>
        <pc:picChg chg="del mod">
          <ac:chgData name="Hendre, Aniket" userId="f60e4302-7fa9-4876-8f2a-9ac68f417541" providerId="ADAL" clId="{7335144E-3EDE-4702-86A9-A072291F9116}" dt="2022-05-05T06:47:18.856" v="1725" actId="478"/>
          <ac:picMkLst>
            <pc:docMk/>
            <pc:sldMk cId="2839852736" sldId="309"/>
            <ac:picMk id="9" creationId="{9963E510-5864-4FD6-8B98-5A5F9A96A7F3}"/>
          </ac:picMkLst>
        </pc:picChg>
        <pc:picChg chg="mod">
          <ac:chgData name="Hendre, Aniket" userId="f60e4302-7fa9-4876-8f2a-9ac68f417541" providerId="ADAL" clId="{7335144E-3EDE-4702-86A9-A072291F9116}" dt="2022-05-05T06:48:50.839" v="1762" actId="1076"/>
          <ac:picMkLst>
            <pc:docMk/>
            <pc:sldMk cId="2839852736" sldId="309"/>
            <ac:picMk id="3076" creationId="{7317199F-1FFA-49EE-A08C-0208F315D4F6}"/>
          </ac:picMkLst>
        </pc:pic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2839852736" sldId="309"/>
            <ac:cxnSpMk id="5" creationId="{29B894F3-98E3-4D60-B1EC-63B7C338ADD6}"/>
          </ac:cxnSpMkLst>
        </pc:cxnChg>
      </pc:sldChg>
      <pc:sldChg chg="addSp delSp modSp mod">
        <pc:chgData name="Hendre, Aniket" userId="f60e4302-7fa9-4876-8f2a-9ac68f417541" providerId="ADAL" clId="{7335144E-3EDE-4702-86A9-A072291F9116}" dt="2022-05-05T06:41:29.034" v="1566" actId="1076"/>
        <pc:sldMkLst>
          <pc:docMk/>
          <pc:sldMk cId="3083860416" sldId="310"/>
        </pc:sldMkLst>
        <pc:spChg chg="mod">
          <ac:chgData name="Hendre, Aniket" userId="f60e4302-7fa9-4876-8f2a-9ac68f417541" providerId="ADAL" clId="{7335144E-3EDE-4702-86A9-A072291F9116}" dt="2022-05-05T06:41:15.811" v="1561" actId="20577"/>
          <ac:spMkLst>
            <pc:docMk/>
            <pc:sldMk cId="3083860416" sldId="310"/>
            <ac:spMk id="9" creationId="{087CE28E-3520-46F3-ACBC-6FF4EF368A3D}"/>
          </ac:spMkLst>
        </pc:spChg>
        <pc:spChg chg="mod">
          <ac:chgData name="Hendre, Aniket" userId="f60e4302-7fa9-4876-8f2a-9ac68f417541" providerId="ADAL" clId="{7335144E-3EDE-4702-86A9-A072291F9116}" dt="2022-05-05T06:41:29.034" v="1566" actId="1076"/>
          <ac:spMkLst>
            <pc:docMk/>
            <pc:sldMk cId="3083860416" sldId="310"/>
            <ac:spMk id="13" creationId="{6A99BAEC-84C6-4B63-A7A6-708EF66807D1}"/>
          </ac:spMkLst>
        </pc:spChg>
        <pc:spChg chg="del mod">
          <ac:chgData name="Hendre, Aniket" userId="f60e4302-7fa9-4876-8f2a-9ac68f417541" providerId="ADAL" clId="{7335144E-3EDE-4702-86A9-A072291F9116}" dt="2022-05-05T06:41:19.144" v="1562" actId="478"/>
          <ac:spMkLst>
            <pc:docMk/>
            <pc:sldMk cId="3083860416" sldId="310"/>
            <ac:spMk id="14" creationId="{C2CE9B43-4366-46EF-AF2C-22D77FEA1268}"/>
          </ac:spMkLst>
        </pc:spChg>
        <pc:picChg chg="mod">
          <ac:chgData name="Hendre, Aniket" userId="f60e4302-7fa9-4876-8f2a-9ac68f417541" providerId="ADAL" clId="{7335144E-3EDE-4702-86A9-A072291F9116}" dt="2022-05-05T06:41:24.650" v="1565" actId="1076"/>
          <ac:picMkLst>
            <pc:docMk/>
            <pc:sldMk cId="3083860416" sldId="310"/>
            <ac:picMk id="10" creationId="{B3B4713D-9DE8-4F2E-8133-5F0EBD7E1820}"/>
          </ac:picMkLst>
        </pc:picChg>
        <pc:picChg chg="del mod">
          <ac:chgData name="Hendre, Aniket" userId="f60e4302-7fa9-4876-8f2a-9ac68f417541" providerId="ADAL" clId="{7335144E-3EDE-4702-86A9-A072291F9116}" dt="2022-05-05T06:41:11.931" v="1553" actId="478"/>
          <ac:picMkLst>
            <pc:docMk/>
            <pc:sldMk cId="3083860416" sldId="310"/>
            <ac:picMk id="12" creationId="{E9D62CA3-BEED-45CE-8309-8426523053EE}"/>
          </ac:picMkLst>
        </pc:pic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3083860416" sldId="310"/>
            <ac:cxnSpMk id="2" creationId="{35009A5F-7B91-4C69-B6E9-612DEF0B52C4}"/>
          </ac:cxnSpMkLst>
        </pc:cxnChg>
      </pc:sldChg>
      <pc:sldChg chg="modSp del">
        <pc:chgData name="Hendre, Aniket" userId="f60e4302-7fa9-4876-8f2a-9ac68f417541" providerId="ADAL" clId="{7335144E-3EDE-4702-86A9-A072291F9116}" dt="2022-05-03T15:02:18.050" v="710" actId="47"/>
        <pc:sldMkLst>
          <pc:docMk/>
          <pc:sldMk cId="1842421825" sldId="311"/>
        </pc:sldMkLst>
        <pc:spChg chg="mod">
          <ac:chgData name="Hendre, Aniket" userId="f60e4302-7fa9-4876-8f2a-9ac68f417541" providerId="ADAL" clId="{7335144E-3EDE-4702-86A9-A072291F9116}" dt="2022-04-26T02:18:49.019" v="243" actId="20577"/>
          <ac:spMkLst>
            <pc:docMk/>
            <pc:sldMk cId="1842421825" sldId="311"/>
            <ac:spMk id="9" creationId="{2CF03009-873D-44EB-809B-823F6897CF2B}"/>
          </ac:spMkLst>
        </pc:spChg>
      </pc:sldChg>
      <pc:sldChg chg="del">
        <pc:chgData name="Hendre, Aniket" userId="f60e4302-7fa9-4876-8f2a-9ac68f417541" providerId="ADAL" clId="{7335144E-3EDE-4702-86A9-A072291F9116}" dt="2022-04-27T05:38:23.575" v="279" actId="47"/>
        <pc:sldMkLst>
          <pc:docMk/>
          <pc:sldMk cId="3133764627" sldId="1357"/>
        </pc:sldMkLst>
      </pc:sldChg>
      <pc:sldChg chg="del">
        <pc:chgData name="Hendre, Aniket" userId="f60e4302-7fa9-4876-8f2a-9ac68f417541" providerId="ADAL" clId="{7335144E-3EDE-4702-86A9-A072291F9116}" dt="2022-05-03T14:01:50.022" v="644" actId="47"/>
        <pc:sldMkLst>
          <pc:docMk/>
          <pc:sldMk cId="437912144" sldId="1360"/>
        </pc:sldMkLst>
      </pc:sldChg>
      <pc:sldChg chg="del">
        <pc:chgData name="Hendre, Aniket" userId="f60e4302-7fa9-4876-8f2a-9ac68f417541" providerId="ADAL" clId="{7335144E-3EDE-4702-86A9-A072291F9116}" dt="2022-05-03T14:01:50.725" v="645" actId="47"/>
        <pc:sldMkLst>
          <pc:docMk/>
          <pc:sldMk cId="2686633369" sldId="1361"/>
        </pc:sldMkLst>
      </pc:sldChg>
      <pc:sldChg chg="del">
        <pc:chgData name="Hendre, Aniket" userId="f60e4302-7fa9-4876-8f2a-9ac68f417541" providerId="ADAL" clId="{7335144E-3EDE-4702-86A9-A072291F9116}" dt="2022-05-03T14:01:48.500" v="643" actId="47"/>
        <pc:sldMkLst>
          <pc:docMk/>
          <pc:sldMk cId="560773284" sldId="1362"/>
        </pc:sldMkLst>
      </pc:sldChg>
      <pc:sldChg chg="del">
        <pc:chgData name="Hendre, Aniket" userId="f60e4302-7fa9-4876-8f2a-9ac68f417541" providerId="ADAL" clId="{7335144E-3EDE-4702-86A9-A072291F9116}" dt="2022-05-03T14:19:41.057" v="679" actId="47"/>
        <pc:sldMkLst>
          <pc:docMk/>
          <pc:sldMk cId="1742339608" sldId="1392"/>
        </pc:sldMkLst>
      </pc:sldChg>
      <pc:sldChg chg="del">
        <pc:chgData name="Hendre, Aniket" userId="f60e4302-7fa9-4876-8f2a-9ac68f417541" providerId="ADAL" clId="{7335144E-3EDE-4702-86A9-A072291F9116}" dt="2022-05-03T14:01:51.358" v="646" actId="47"/>
        <pc:sldMkLst>
          <pc:docMk/>
          <pc:sldMk cId="854270913" sldId="1394"/>
        </pc:sldMkLst>
      </pc:sldChg>
      <pc:sldChg chg="del">
        <pc:chgData name="Hendre, Aniket" userId="f60e4302-7fa9-4876-8f2a-9ac68f417541" providerId="ADAL" clId="{7335144E-3EDE-4702-86A9-A072291F9116}" dt="2022-04-26T02:06:32.638" v="3" actId="47"/>
        <pc:sldMkLst>
          <pc:docMk/>
          <pc:sldMk cId="1968813706" sldId="1398"/>
        </pc:sldMkLst>
      </pc:sldChg>
      <pc:sldChg chg="del">
        <pc:chgData name="Hendre, Aniket" userId="f60e4302-7fa9-4876-8f2a-9ac68f417541" providerId="ADAL" clId="{7335144E-3EDE-4702-86A9-A072291F9116}" dt="2022-04-26T02:18:55.634" v="244" actId="47"/>
        <pc:sldMkLst>
          <pc:docMk/>
          <pc:sldMk cId="226276797" sldId="1399"/>
        </pc:sldMkLst>
      </pc:sldChg>
      <pc:sldChg chg="del">
        <pc:chgData name="Hendre, Aniket" userId="f60e4302-7fa9-4876-8f2a-9ac68f417541" providerId="ADAL" clId="{7335144E-3EDE-4702-86A9-A072291F9116}" dt="2022-05-03T14:01:52.213" v="647" actId="47"/>
        <pc:sldMkLst>
          <pc:docMk/>
          <pc:sldMk cId="425120340" sldId="1400"/>
        </pc:sldMkLst>
      </pc:sldChg>
      <pc:sldChg chg="addSp delSp modSp mod">
        <pc:chgData name="Hendre, Aniket" userId="f60e4302-7fa9-4876-8f2a-9ac68f417541" providerId="ADAL" clId="{7335144E-3EDE-4702-86A9-A072291F9116}" dt="2022-05-05T06:51:56.910" v="1789" actId="1076"/>
        <pc:sldMkLst>
          <pc:docMk/>
          <pc:sldMk cId="2850579393" sldId="1402"/>
        </pc:sldMkLst>
        <pc:spChg chg="mod">
          <ac:chgData name="Hendre, Aniket" userId="f60e4302-7fa9-4876-8f2a-9ac68f417541" providerId="ADAL" clId="{7335144E-3EDE-4702-86A9-A072291F9116}" dt="2022-05-05T06:51:45.473" v="1788" actId="20577"/>
          <ac:spMkLst>
            <pc:docMk/>
            <pc:sldMk cId="2850579393" sldId="1402"/>
            <ac:spMk id="8" creationId="{029E3B38-D9BF-4E24-89CF-6F54ADE50B7A}"/>
          </ac:spMkLst>
        </pc:spChg>
        <pc:spChg chg="mod">
          <ac:chgData name="Hendre, Aniket" userId="f60e4302-7fa9-4876-8f2a-9ac68f417541" providerId="ADAL" clId="{7335144E-3EDE-4702-86A9-A072291F9116}" dt="2022-05-05T06:51:56.910" v="1789" actId="1076"/>
          <ac:spMkLst>
            <pc:docMk/>
            <pc:sldMk cId="2850579393" sldId="1402"/>
            <ac:spMk id="9" creationId="{2CF03009-873D-44EB-809B-823F6897CF2B}"/>
          </ac:spMkLst>
        </pc:sp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2850579393" sldId="1402"/>
            <ac:cxnSpMk id="2" creationId="{F6C9A4CA-B2DC-4ECE-826D-8E369BD6CC6C}"/>
          </ac:cxnSpMkLst>
        </pc:cxnChg>
      </pc:sldChg>
      <pc:sldChg chg="addSp delSp modSp mod modAnim">
        <pc:chgData name="Hendre, Aniket" userId="f60e4302-7fa9-4876-8f2a-9ac68f417541" providerId="ADAL" clId="{7335144E-3EDE-4702-86A9-A072291F9116}" dt="2022-05-05T06:49:33.792" v="1766" actId="14734"/>
        <pc:sldMkLst>
          <pc:docMk/>
          <pc:sldMk cId="1897966858" sldId="1403"/>
        </pc:sldMkLst>
        <pc:spChg chg="mod">
          <ac:chgData name="Hendre, Aniket" userId="f60e4302-7fa9-4876-8f2a-9ac68f417541" providerId="ADAL" clId="{7335144E-3EDE-4702-86A9-A072291F9116}" dt="2022-05-04T17:24:47.725" v="1486" actId="20577"/>
          <ac:spMkLst>
            <pc:docMk/>
            <pc:sldMk cId="1897966858" sldId="1403"/>
            <ac:spMk id="11" creationId="{CCDDFEBA-A861-454E-9C3C-740C3A8062B1}"/>
          </ac:spMkLst>
        </pc:spChg>
        <pc:spChg chg="mod">
          <ac:chgData name="Hendre, Aniket" userId="f60e4302-7fa9-4876-8f2a-9ac68f417541" providerId="ADAL" clId="{7335144E-3EDE-4702-86A9-A072291F9116}" dt="2022-05-04T17:24:38.980" v="1464" actId="108"/>
          <ac:spMkLst>
            <pc:docMk/>
            <pc:sldMk cId="1897966858" sldId="1403"/>
            <ac:spMk id="14" creationId="{DDEA9E3F-5E85-49DB-92B1-EF2EE1B9DD40}"/>
          </ac:spMkLst>
        </pc:spChg>
        <pc:spChg chg="mod">
          <ac:chgData name="Hendre, Aniket" userId="f60e4302-7fa9-4876-8f2a-9ac68f417541" providerId="ADAL" clId="{7335144E-3EDE-4702-86A9-A072291F9116}" dt="2022-05-04T17:24:35.136" v="1463" actId="108"/>
          <ac:spMkLst>
            <pc:docMk/>
            <pc:sldMk cId="1897966858" sldId="1403"/>
            <ac:spMk id="15" creationId="{60F1815A-A4CF-4EDC-870A-92D8D79F37EE}"/>
          </ac:spMkLst>
        </pc:spChg>
        <pc:spChg chg="mod">
          <ac:chgData name="Hendre, Aniket" userId="f60e4302-7fa9-4876-8f2a-9ac68f417541" providerId="ADAL" clId="{7335144E-3EDE-4702-86A9-A072291F9116}" dt="2022-05-04T17:21:01.315" v="1415"/>
          <ac:spMkLst>
            <pc:docMk/>
            <pc:sldMk cId="1897966858" sldId="1403"/>
            <ac:spMk id="16" creationId="{A6A7BD26-C157-4ECC-A56D-6D6FA4B8F170}"/>
          </ac:spMkLst>
        </pc:spChg>
        <pc:grpChg chg="add mod">
          <ac:chgData name="Hendre, Aniket" userId="f60e4302-7fa9-4876-8f2a-9ac68f417541" providerId="ADAL" clId="{7335144E-3EDE-4702-86A9-A072291F9116}" dt="2022-05-04T17:21:01.315" v="1415"/>
          <ac:grpSpMkLst>
            <pc:docMk/>
            <pc:sldMk cId="1897966858" sldId="1403"/>
            <ac:grpSpMk id="13" creationId="{BBFDD6EC-C0F9-4E2E-90D1-2ED543138CE4}"/>
          </ac:grpSpMkLst>
        </pc:grpChg>
        <pc:grpChg chg="del">
          <ac:chgData name="Hendre, Aniket" userId="f60e4302-7fa9-4876-8f2a-9ac68f417541" providerId="ADAL" clId="{7335144E-3EDE-4702-86A9-A072291F9116}" dt="2022-05-04T17:20:21.020" v="1408" actId="478"/>
          <ac:grpSpMkLst>
            <pc:docMk/>
            <pc:sldMk cId="1897966858" sldId="1403"/>
            <ac:grpSpMk id="35" creationId="{2447D07B-FC0A-45BD-AD55-4FB5676EC744}"/>
          </ac:grpSpMkLst>
        </pc:grpChg>
        <pc:graphicFrameChg chg="add mod modGraphic">
          <ac:chgData name="Hendre, Aniket" userId="f60e4302-7fa9-4876-8f2a-9ac68f417541" providerId="ADAL" clId="{7335144E-3EDE-4702-86A9-A072291F9116}" dt="2022-05-05T06:49:33.792" v="1766" actId="14734"/>
          <ac:graphicFrameMkLst>
            <pc:docMk/>
            <pc:sldMk cId="1897966858" sldId="1403"/>
            <ac:graphicFrameMk id="12" creationId="{64B95893-6DFF-4F0E-A64F-2DAEDAF279E0}"/>
          </ac:graphicFrameMkLst>
        </pc:graphicFrame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1897966858" sldId="1403"/>
            <ac:cxnSpMk id="2" creationId="{7CF241C4-77C9-460F-8C43-8B9D85BD6088}"/>
          </ac:cxnSpMkLst>
        </pc:cxnChg>
      </pc:sldChg>
      <pc:sldChg chg="addSp delSp modSp add del mod delAnim">
        <pc:chgData name="Hendre, Aniket" userId="f60e4302-7fa9-4876-8f2a-9ac68f417541" providerId="ADAL" clId="{7335144E-3EDE-4702-86A9-A072291F9116}" dt="2022-05-03T14:16:53.819" v="648" actId="47"/>
        <pc:sldMkLst>
          <pc:docMk/>
          <pc:sldMk cId="2007734339" sldId="1404"/>
        </pc:sldMkLst>
        <pc:spChg chg="del">
          <ac:chgData name="Hendre, Aniket" userId="f60e4302-7fa9-4876-8f2a-9ac68f417541" providerId="ADAL" clId="{7335144E-3EDE-4702-86A9-A072291F9116}" dt="2022-04-26T02:11:29.612" v="8" actId="478"/>
          <ac:spMkLst>
            <pc:docMk/>
            <pc:sldMk cId="2007734339" sldId="1404"/>
            <ac:spMk id="5" creationId="{5ECDDBD3-EA80-4317-882E-524969DB6DF9}"/>
          </ac:spMkLst>
        </pc:spChg>
        <pc:spChg chg="del">
          <ac:chgData name="Hendre, Aniket" userId="f60e4302-7fa9-4876-8f2a-9ac68f417541" providerId="ADAL" clId="{7335144E-3EDE-4702-86A9-A072291F9116}" dt="2022-04-26T02:11:35.961" v="10" actId="478"/>
          <ac:spMkLst>
            <pc:docMk/>
            <pc:sldMk cId="2007734339" sldId="1404"/>
            <ac:spMk id="6" creationId="{8F0C5154-2826-4EB4-B766-408F5A9549B6}"/>
          </ac:spMkLst>
        </pc:spChg>
        <pc:spChg chg="add del mod">
          <ac:chgData name="Hendre, Aniket" userId="f60e4302-7fa9-4876-8f2a-9ac68f417541" providerId="ADAL" clId="{7335144E-3EDE-4702-86A9-A072291F9116}" dt="2022-04-26T02:11:33.439" v="9" actId="478"/>
          <ac:spMkLst>
            <pc:docMk/>
            <pc:sldMk cId="2007734339" sldId="1404"/>
            <ac:spMk id="8" creationId="{B2B55EEC-DB43-492A-9560-4287E99A37D7}"/>
          </ac:spMkLst>
        </pc:spChg>
        <pc:picChg chg="del">
          <ac:chgData name="Hendre, Aniket" userId="f60e4302-7fa9-4876-8f2a-9ac68f417541" providerId="ADAL" clId="{7335144E-3EDE-4702-86A9-A072291F9116}" dt="2022-04-26T02:11:25.872" v="7" actId="478"/>
          <ac:picMkLst>
            <pc:docMk/>
            <pc:sldMk cId="2007734339" sldId="1404"/>
            <ac:picMk id="7" creationId="{0816898F-3009-4571-9CA0-C1C5700757C4}"/>
          </ac:picMkLst>
        </pc:picChg>
        <pc:picChg chg="add mod">
          <ac:chgData name="Hendre, Aniket" userId="f60e4302-7fa9-4876-8f2a-9ac68f417541" providerId="ADAL" clId="{7335144E-3EDE-4702-86A9-A072291F9116}" dt="2022-04-27T05:39:53.830" v="349" actId="1038"/>
          <ac:picMkLst>
            <pc:docMk/>
            <pc:sldMk cId="2007734339" sldId="1404"/>
            <ac:picMk id="10" creationId="{35BF3129-18C6-4EC3-9CD6-BC5EB3310D0D}"/>
          </ac:picMkLst>
        </pc:picChg>
        <pc:picChg chg="add del mod modCrop">
          <ac:chgData name="Hendre, Aniket" userId="f60e4302-7fa9-4876-8f2a-9ac68f417541" providerId="ADAL" clId="{7335144E-3EDE-4702-86A9-A072291F9116}" dt="2022-04-27T06:10:26.336" v="372" actId="21"/>
          <ac:picMkLst>
            <pc:docMk/>
            <pc:sldMk cId="2007734339" sldId="1404"/>
            <ac:picMk id="12" creationId="{1A7054CD-CAE8-4B6A-8BA7-9FE5C51D81F3}"/>
          </ac:picMkLst>
        </pc:picChg>
        <pc:picChg chg="add del mod">
          <ac:chgData name="Hendre, Aniket" userId="f60e4302-7fa9-4876-8f2a-9ac68f417541" providerId="ADAL" clId="{7335144E-3EDE-4702-86A9-A072291F9116}" dt="2022-04-27T06:10:26.336" v="372" actId="21"/>
          <ac:picMkLst>
            <pc:docMk/>
            <pc:sldMk cId="2007734339" sldId="1404"/>
            <ac:picMk id="14" creationId="{08592097-9C4D-43B5-8344-B1ABAC8B026F}"/>
          </ac:picMkLst>
        </pc:picChg>
      </pc:sldChg>
      <pc:sldChg chg="addSp delSp modSp add del mod modTransition delAnim modAnim">
        <pc:chgData name="Hendre, Aniket" userId="f60e4302-7fa9-4876-8f2a-9ac68f417541" providerId="ADAL" clId="{7335144E-3EDE-4702-86A9-A072291F9116}" dt="2022-05-03T14:17:28.368" v="673" actId="47"/>
        <pc:sldMkLst>
          <pc:docMk/>
          <pc:sldMk cId="1245217752" sldId="1405"/>
        </pc:sldMkLst>
        <pc:spChg chg="del">
          <ac:chgData name="Hendre, Aniket" userId="f60e4302-7fa9-4876-8f2a-9ac68f417541" providerId="ADAL" clId="{7335144E-3EDE-4702-86A9-A072291F9116}" dt="2022-04-26T02:23:06.149" v="250" actId="478"/>
          <ac:spMkLst>
            <pc:docMk/>
            <pc:sldMk cId="1245217752" sldId="1405"/>
            <ac:spMk id="7" creationId="{154D5701-AA0F-417E-B185-B2E3374E3C63}"/>
          </ac:spMkLst>
        </pc:spChg>
        <pc:spChg chg="del">
          <ac:chgData name="Hendre, Aniket" userId="f60e4302-7fa9-4876-8f2a-9ac68f417541" providerId="ADAL" clId="{7335144E-3EDE-4702-86A9-A072291F9116}" dt="2022-04-26T02:23:08.371" v="251" actId="478"/>
          <ac:spMkLst>
            <pc:docMk/>
            <pc:sldMk cId="1245217752" sldId="1405"/>
            <ac:spMk id="8" creationId="{A8BB5226-794B-47E5-A870-B0EC28BA5F2C}"/>
          </ac:spMkLst>
        </pc:spChg>
        <pc:spChg chg="del">
          <ac:chgData name="Hendre, Aniket" userId="f60e4302-7fa9-4876-8f2a-9ac68f417541" providerId="ADAL" clId="{7335144E-3EDE-4702-86A9-A072291F9116}" dt="2022-04-26T02:23:10.520" v="252" actId="478"/>
          <ac:spMkLst>
            <pc:docMk/>
            <pc:sldMk cId="1245217752" sldId="1405"/>
            <ac:spMk id="15" creationId="{617DBAF6-4176-423E-B900-6268E9E21B7F}"/>
          </ac:spMkLst>
        </pc:spChg>
        <pc:spChg chg="del">
          <ac:chgData name="Hendre, Aniket" userId="f60e4302-7fa9-4876-8f2a-9ac68f417541" providerId="ADAL" clId="{7335144E-3EDE-4702-86A9-A072291F9116}" dt="2022-04-26T02:23:18.525" v="253" actId="478"/>
          <ac:spMkLst>
            <pc:docMk/>
            <pc:sldMk cId="1245217752" sldId="1405"/>
            <ac:spMk id="25" creationId="{AC5AC29C-FC18-46EB-B63C-4D60B8206A40}"/>
          </ac:spMkLst>
        </pc:spChg>
        <pc:spChg chg="del mod">
          <ac:chgData name="Hendre, Aniket" userId="f60e4302-7fa9-4876-8f2a-9ac68f417541" providerId="ADAL" clId="{7335144E-3EDE-4702-86A9-A072291F9116}" dt="2022-04-26T02:22:58.224" v="248" actId="478"/>
          <ac:spMkLst>
            <pc:docMk/>
            <pc:sldMk cId="1245217752" sldId="1405"/>
            <ac:spMk id="150" creationId="{00000000-0000-0000-0000-000000000000}"/>
          </ac:spMkLst>
        </pc:spChg>
        <pc:spChg chg="add del mod">
          <ac:chgData name="Hendre, Aniket" userId="f60e4302-7fa9-4876-8f2a-9ac68f417541" providerId="ADAL" clId="{7335144E-3EDE-4702-86A9-A072291F9116}" dt="2022-04-26T02:29:01.367" v="278" actId="20577"/>
          <ac:spMkLst>
            <pc:docMk/>
            <pc:sldMk cId="1245217752" sldId="1405"/>
            <ac:spMk id="155" creationId="{00000000-0000-0000-0000-000000000000}"/>
          </ac:spMkLst>
        </pc:spChg>
        <pc:grpChg chg="del">
          <ac:chgData name="Hendre, Aniket" userId="f60e4302-7fa9-4876-8f2a-9ac68f417541" providerId="ADAL" clId="{7335144E-3EDE-4702-86A9-A072291F9116}" dt="2022-04-26T02:23:02.890" v="249" actId="478"/>
          <ac:grpSpMkLst>
            <pc:docMk/>
            <pc:sldMk cId="1245217752" sldId="1405"/>
            <ac:grpSpMk id="10" creationId="{16136F60-E4EA-456F-97FF-47A89C8BA8E3}"/>
          </ac:grpSpMkLst>
        </pc:grpChg>
        <pc:picChg chg="add">
          <ac:chgData name="Hendre, Aniket" userId="f60e4302-7fa9-4876-8f2a-9ac68f417541" providerId="ADAL" clId="{7335144E-3EDE-4702-86A9-A072291F9116}" dt="2022-04-26T02:23:38.995" v="254" actId="22"/>
          <ac:picMkLst>
            <pc:docMk/>
            <pc:sldMk cId="1245217752" sldId="1405"/>
            <ac:picMk id="3" creationId="{3C10230E-B4EB-4B57-8D8E-4CB82E19C441}"/>
          </ac:picMkLst>
        </pc:picChg>
      </pc:sldChg>
      <pc:sldChg chg="addSp delSp modSp add mod ord">
        <pc:chgData name="Hendre, Aniket" userId="f60e4302-7fa9-4876-8f2a-9ac68f417541" providerId="ADAL" clId="{7335144E-3EDE-4702-86A9-A072291F9116}" dt="2022-05-05T06:50:38.558" v="1768"/>
        <pc:sldMkLst>
          <pc:docMk/>
          <pc:sldMk cId="2001072618" sldId="1406"/>
        </pc:sldMkLst>
        <pc:spChg chg="mod">
          <ac:chgData name="Hendre, Aniket" userId="f60e4302-7fa9-4876-8f2a-9ac68f417541" providerId="ADAL" clId="{7335144E-3EDE-4702-86A9-A072291F9116}" dt="2022-05-04T17:15:16.180" v="885" actId="20577"/>
          <ac:spMkLst>
            <pc:docMk/>
            <pc:sldMk cId="2001072618" sldId="1406"/>
            <ac:spMk id="2" creationId="{068099A5-1436-40E5-8546-9EF987FDBCA0}"/>
          </ac:spMkLst>
        </pc:spChg>
        <pc:spChg chg="add mod">
          <ac:chgData name="Hendre, Aniket" userId="f60e4302-7fa9-4876-8f2a-9ac68f417541" providerId="ADAL" clId="{7335144E-3EDE-4702-86A9-A072291F9116}" dt="2022-05-04T17:15:10.645" v="877" actId="1076"/>
          <ac:spMkLst>
            <pc:docMk/>
            <pc:sldMk cId="2001072618" sldId="1406"/>
            <ac:spMk id="8" creationId="{7C375325-B629-4BFD-A184-D9652F01EFCC}"/>
          </ac:spMkLst>
        </pc:spChg>
        <pc:picChg chg="add mod modCrop">
          <ac:chgData name="Hendre, Aniket" userId="f60e4302-7fa9-4876-8f2a-9ac68f417541" providerId="ADAL" clId="{7335144E-3EDE-4702-86A9-A072291F9116}" dt="2022-05-04T17:15:07.661" v="876" actId="1076"/>
          <ac:picMkLst>
            <pc:docMk/>
            <pc:sldMk cId="2001072618" sldId="1406"/>
            <ac:picMk id="5" creationId="{665C6A5B-F2BA-4195-8282-D2B8D0A11134}"/>
          </ac:picMkLst>
        </pc:picChg>
        <pc:picChg chg="add mod">
          <ac:chgData name="Hendre, Aniket" userId="f60e4302-7fa9-4876-8f2a-9ac68f417541" providerId="ADAL" clId="{7335144E-3EDE-4702-86A9-A072291F9116}" dt="2022-05-04T17:15:06.210" v="875" actId="1076"/>
          <ac:picMkLst>
            <pc:docMk/>
            <pc:sldMk cId="2001072618" sldId="1406"/>
            <ac:picMk id="6" creationId="{A7FE6104-5F43-4B1C-B11A-10BAA126790E}"/>
          </ac:picMkLst>
        </pc:picChg>
        <pc:picChg chg="add del mod modCrop">
          <ac:chgData name="Hendre, Aniket" userId="f60e4302-7fa9-4876-8f2a-9ac68f417541" providerId="ADAL" clId="{7335144E-3EDE-4702-86A9-A072291F9116}" dt="2022-05-03T15:03:12.935" v="771" actId="478"/>
          <ac:picMkLst>
            <pc:docMk/>
            <pc:sldMk cId="2001072618" sldId="1406"/>
            <ac:picMk id="7" creationId="{1EAA1FB7-45DC-43C2-B9BD-98C57B6D36C6}"/>
          </ac:picMkLst>
        </pc:picChg>
        <pc:picChg chg="del mod">
          <ac:chgData name="Hendre, Aniket" userId="f60e4302-7fa9-4876-8f2a-9ac68f417541" providerId="ADAL" clId="{7335144E-3EDE-4702-86A9-A072291F9116}" dt="2022-04-27T06:10:42.826" v="375" actId="478"/>
          <ac:picMkLst>
            <pc:docMk/>
            <pc:sldMk cId="2001072618" sldId="1406"/>
            <ac:picMk id="10" creationId="{35BF3129-18C6-4EC3-9CD6-BC5EB3310D0D}"/>
          </ac:picMkLst>
        </pc:picChg>
        <pc:cxnChg chg="add del mod modVis">
          <ac:chgData name="Hendre, Aniket" userId="f60e4302-7fa9-4876-8f2a-9ac68f417541" providerId="ADAL" clId="{7335144E-3EDE-4702-86A9-A072291F9116}" dt="2022-05-04T17:17:33.702" v="1382"/>
          <ac:cxnSpMkLst>
            <pc:docMk/>
            <pc:sldMk cId="2001072618" sldId="1406"/>
            <ac:cxnSpMk id="9" creationId="{0ACC4EE4-42D0-40A3-A1A3-D3D3FDC7538E}"/>
          </ac:cxnSpMkLst>
        </pc:cxnChg>
      </pc:sldChg>
      <pc:sldChg chg="add del">
        <pc:chgData name="Hendre, Aniket" userId="f60e4302-7fa9-4876-8f2a-9ac68f417541" providerId="ADAL" clId="{7335144E-3EDE-4702-86A9-A072291F9116}" dt="2022-04-27T11:44:18.480" v="456" actId="47"/>
        <pc:sldMkLst>
          <pc:docMk/>
          <pc:sldMk cId="3095514548" sldId="1407"/>
        </pc:sldMkLst>
      </pc:sldChg>
      <pc:sldChg chg="addSp delSp modSp add del mod delAnim">
        <pc:chgData name="Hendre, Aniket" userId="f60e4302-7fa9-4876-8f2a-9ac68f417541" providerId="ADAL" clId="{7335144E-3EDE-4702-86A9-A072291F9116}" dt="2022-05-03T14:17:32.719" v="674" actId="47"/>
        <pc:sldMkLst>
          <pc:docMk/>
          <pc:sldMk cId="3694497507" sldId="1407"/>
        </pc:sldMkLst>
        <pc:spChg chg="add del mod">
          <ac:chgData name="Hendre, Aniket" userId="f60e4302-7fa9-4876-8f2a-9ac68f417541" providerId="ADAL" clId="{7335144E-3EDE-4702-86A9-A072291F9116}" dt="2022-04-27T11:57:58.289" v="504" actId="478"/>
          <ac:spMkLst>
            <pc:docMk/>
            <pc:sldMk cId="3694497507" sldId="1407"/>
            <ac:spMk id="3" creationId="{115CAF03-0112-4CA3-9E8C-A7649B807A27}"/>
          </ac:spMkLst>
        </pc:spChg>
        <pc:spChg chg="del">
          <ac:chgData name="Hendre, Aniket" userId="f60e4302-7fa9-4876-8f2a-9ac68f417541" providerId="ADAL" clId="{7335144E-3EDE-4702-86A9-A072291F9116}" dt="2022-04-27T11:57:56.367" v="503" actId="478"/>
          <ac:spMkLst>
            <pc:docMk/>
            <pc:sldMk cId="3694497507" sldId="1407"/>
            <ac:spMk id="6" creationId="{C351B767-6199-408B-9DC8-D7BA7A420F4F}"/>
          </ac:spMkLst>
        </pc:spChg>
        <pc:spChg chg="add mod">
          <ac:chgData name="Hendre, Aniket" userId="f60e4302-7fa9-4876-8f2a-9ac68f417541" providerId="ADAL" clId="{7335144E-3EDE-4702-86A9-A072291F9116}" dt="2022-04-27T16:00:36.813" v="513"/>
          <ac:spMkLst>
            <pc:docMk/>
            <pc:sldMk cId="3694497507" sldId="1407"/>
            <ac:spMk id="13" creationId="{28567B66-33BD-49AD-A6C2-6917EA675262}"/>
          </ac:spMkLst>
        </pc:spChg>
        <pc:spChg chg="del">
          <ac:chgData name="Hendre, Aniket" userId="f60e4302-7fa9-4876-8f2a-9ac68f417541" providerId="ADAL" clId="{7335144E-3EDE-4702-86A9-A072291F9116}" dt="2022-04-27T15:59:40.632" v="510" actId="478"/>
          <ac:spMkLst>
            <pc:docMk/>
            <pc:sldMk cId="3694497507" sldId="1407"/>
            <ac:spMk id="26" creationId="{82C10626-6D7E-47E4-AED7-295210285B59}"/>
          </ac:spMkLst>
        </pc:spChg>
        <pc:spChg chg="del">
          <ac:chgData name="Hendre, Aniket" userId="f60e4302-7fa9-4876-8f2a-9ac68f417541" providerId="ADAL" clId="{7335144E-3EDE-4702-86A9-A072291F9116}" dt="2022-04-27T11:58:01.431" v="506" actId="478"/>
          <ac:spMkLst>
            <pc:docMk/>
            <pc:sldMk cId="3694497507" sldId="1407"/>
            <ac:spMk id="37" creationId="{D80291B0-1375-4B9A-AEFF-7FCAB7C1F677}"/>
          </ac:spMkLst>
        </pc:spChg>
        <pc:picChg chg="del">
          <ac:chgData name="Hendre, Aniket" userId="f60e4302-7fa9-4876-8f2a-9ac68f417541" providerId="ADAL" clId="{7335144E-3EDE-4702-86A9-A072291F9116}" dt="2022-04-27T11:57:59.826" v="505" actId="478"/>
          <ac:picMkLst>
            <pc:docMk/>
            <pc:sldMk cId="3694497507" sldId="1407"/>
            <ac:picMk id="36" creationId="{7FC11B3A-1B61-405E-92AD-E758830E61BA}"/>
          </ac:picMkLst>
        </pc:picChg>
      </pc:sldChg>
      <pc:sldChg chg="add del">
        <pc:chgData name="Hendre, Aniket" userId="f60e4302-7fa9-4876-8f2a-9ac68f417541" providerId="ADAL" clId="{7335144E-3EDE-4702-86A9-A072291F9116}" dt="2022-04-27T16:00:11.999" v="512" actId="47"/>
        <pc:sldMkLst>
          <pc:docMk/>
          <pc:sldMk cId="2492430820" sldId="1408"/>
        </pc:sldMkLst>
      </pc:sldChg>
      <pc:sldChg chg="add del">
        <pc:chgData name="Hendre, Aniket" userId="f60e4302-7fa9-4876-8f2a-9ac68f417541" providerId="ADAL" clId="{7335144E-3EDE-4702-86A9-A072291F9116}" dt="2022-05-03T14:17:34.754" v="675" actId="47"/>
        <pc:sldMkLst>
          <pc:docMk/>
          <pc:sldMk cId="3847371668" sldId="1409"/>
        </pc:sldMkLst>
      </pc:sldChg>
      <pc:sldChg chg="addSp delSp modSp add del mod delAnim modAnim">
        <pc:chgData name="Hendre, Aniket" userId="f60e4302-7fa9-4876-8f2a-9ac68f417541" providerId="ADAL" clId="{7335144E-3EDE-4702-86A9-A072291F9116}" dt="2022-05-03T14:18:29.468" v="677" actId="47"/>
        <pc:sldMkLst>
          <pc:docMk/>
          <pc:sldMk cId="2267776975" sldId="1410"/>
        </pc:sldMkLst>
        <pc:spChg chg="mod">
          <ac:chgData name="Hendre, Aniket" userId="f60e4302-7fa9-4876-8f2a-9ac68f417541" providerId="ADAL" clId="{7335144E-3EDE-4702-86A9-A072291F9116}" dt="2022-04-27T16:08:13.409" v="622" actId="20577"/>
          <ac:spMkLst>
            <pc:docMk/>
            <pc:sldMk cId="2267776975" sldId="1410"/>
            <ac:spMk id="8" creationId="{029E3B38-D9BF-4E24-89CF-6F54ADE50B7A}"/>
          </ac:spMkLst>
        </pc:spChg>
        <pc:spChg chg="del">
          <ac:chgData name="Hendre, Aniket" userId="f60e4302-7fa9-4876-8f2a-9ac68f417541" providerId="ADAL" clId="{7335144E-3EDE-4702-86A9-A072291F9116}" dt="2022-04-27T16:07:33.771" v="535" actId="478"/>
          <ac:spMkLst>
            <pc:docMk/>
            <pc:sldMk cId="2267776975" sldId="1410"/>
            <ac:spMk id="9" creationId="{2CF03009-873D-44EB-809B-823F6897CF2B}"/>
          </ac:spMkLst>
        </pc:spChg>
        <pc:picChg chg="add mod">
          <ac:chgData name="Hendre, Aniket" userId="f60e4302-7fa9-4876-8f2a-9ac68f417541" providerId="ADAL" clId="{7335144E-3EDE-4702-86A9-A072291F9116}" dt="2022-04-27T16:12:22.900" v="640" actId="1076"/>
          <ac:picMkLst>
            <pc:docMk/>
            <pc:sldMk cId="2267776975" sldId="1410"/>
            <ac:picMk id="3" creationId="{94E3BB1E-C002-46A0-B6F0-FF57C56CEC11}"/>
          </ac:picMkLst>
        </pc:picChg>
        <pc:picChg chg="add mod">
          <ac:chgData name="Hendre, Aniket" userId="f60e4302-7fa9-4876-8f2a-9ac68f417541" providerId="ADAL" clId="{7335144E-3EDE-4702-86A9-A072291F9116}" dt="2022-04-27T16:08:56.467" v="633" actId="14100"/>
          <ac:picMkLst>
            <pc:docMk/>
            <pc:sldMk cId="2267776975" sldId="1410"/>
            <ac:picMk id="5" creationId="{7D6A3A30-FAFE-42F3-BD01-64341BC0B84C}"/>
          </ac:picMkLst>
        </pc:picChg>
        <pc:picChg chg="add del mod">
          <ac:chgData name="Hendre, Aniket" userId="f60e4302-7fa9-4876-8f2a-9ac68f417541" providerId="ADAL" clId="{7335144E-3EDE-4702-86A9-A072291F9116}" dt="2022-04-27T16:08:37.487" v="627" actId="478"/>
          <ac:picMkLst>
            <pc:docMk/>
            <pc:sldMk cId="2267776975" sldId="1410"/>
            <ac:picMk id="6" creationId="{B1A9B03A-D5F0-41D7-9E86-147E0EEFA3FA}"/>
          </ac:picMkLst>
        </pc:picChg>
        <pc:picChg chg="add del mod">
          <ac:chgData name="Hendre, Aniket" userId="f60e4302-7fa9-4876-8f2a-9ac68f417541" providerId="ADAL" clId="{7335144E-3EDE-4702-86A9-A072291F9116}" dt="2022-04-27T16:11:37.706" v="634" actId="478"/>
          <ac:picMkLst>
            <pc:docMk/>
            <pc:sldMk cId="2267776975" sldId="1410"/>
            <ac:picMk id="7" creationId="{2115ED57-7881-4EC5-B4ED-F5E6806918CC}"/>
          </ac:picMkLst>
        </pc:picChg>
      </pc:sldChg>
      <pc:sldMasterChg chg="delSldLayout">
        <pc:chgData name="Hendre, Aniket" userId="f60e4302-7fa9-4876-8f2a-9ac68f417541" providerId="ADAL" clId="{7335144E-3EDE-4702-86A9-A072291F9116}" dt="2022-05-03T14:01:50.022" v="644" actId="47"/>
        <pc:sldMasterMkLst>
          <pc:docMk/>
          <pc:sldMasterMk cId="0" sldId="2147483648"/>
        </pc:sldMasterMkLst>
        <pc:sldLayoutChg chg="del">
          <pc:chgData name="Hendre, Aniket" userId="f60e4302-7fa9-4876-8f2a-9ac68f417541" providerId="ADAL" clId="{7335144E-3EDE-4702-86A9-A072291F9116}" dt="2022-05-03T14:01:50.022" v="644" actId="47"/>
          <pc:sldLayoutMkLst>
            <pc:docMk/>
            <pc:sldMasterMk cId="0" sldId="2147483648"/>
            <pc:sldLayoutMk cId="1332279888" sldId="2147483656"/>
          </pc:sldLayoutMkLst>
        </pc:sldLayoutChg>
      </pc:sldMasterChg>
    </pc:docChg>
  </pc:docChgLst>
  <pc:docChgLst>
    <pc:chgData name="Hendre, Aniket" userId="f60e4302-7fa9-4876-8f2a-9ac68f417541" providerId="ADAL" clId="{49B5C9CA-1BD0-47A0-857F-3F86A437BDA9}"/>
    <pc:docChg chg="undo custSel addSld delSld modSld sldOrd">
      <pc:chgData name="Hendre, Aniket" userId="f60e4302-7fa9-4876-8f2a-9ac68f417541" providerId="ADAL" clId="{49B5C9CA-1BD0-47A0-857F-3F86A437BDA9}" dt="2022-03-23T09:36:16.751" v="5335" actId="729"/>
      <pc:docMkLst>
        <pc:docMk/>
      </pc:docMkLst>
      <pc:sldChg chg="modSp del mod ord">
        <pc:chgData name="Hendre, Aniket" userId="f60e4302-7fa9-4876-8f2a-9ac68f417541" providerId="ADAL" clId="{49B5C9CA-1BD0-47A0-857F-3F86A437BDA9}" dt="2022-03-09T09:05:04.959" v="190" actId="47"/>
        <pc:sldMkLst>
          <pc:docMk/>
          <pc:sldMk cId="0" sldId="256"/>
        </pc:sldMkLst>
        <pc:spChg chg="mod">
          <ac:chgData name="Hendre, Aniket" userId="f60e4302-7fa9-4876-8f2a-9ac68f417541" providerId="ADAL" clId="{49B5C9CA-1BD0-47A0-857F-3F86A437BDA9}" dt="2022-03-09T09:01:56.163" v="52" actId="20577"/>
          <ac:spMkLst>
            <pc:docMk/>
            <pc:sldMk cId="0" sldId="256"/>
            <ac:spMk id="2" creationId="{33ECDA96-E341-4DA6-9BFF-9419369ACD90}"/>
          </ac:spMkLst>
        </pc:spChg>
        <pc:spChg chg="mod">
          <ac:chgData name="Hendre, Aniket" userId="f60e4302-7fa9-4876-8f2a-9ac68f417541" providerId="ADAL" clId="{49B5C9CA-1BD0-47A0-857F-3F86A437BDA9}" dt="2022-03-09T09:02:06.377" v="77" actId="20577"/>
          <ac:spMkLst>
            <pc:docMk/>
            <pc:sldMk cId="0" sldId="256"/>
            <ac:spMk id="3" creationId="{54774A99-BFAE-4F9A-B2F9-6997F0C7AF20}"/>
          </ac:spMkLst>
        </pc:spChg>
        <pc:spChg chg="mod">
          <ac:chgData name="Hendre, Aniket" userId="f60e4302-7fa9-4876-8f2a-9ac68f417541" providerId="ADAL" clId="{49B5C9CA-1BD0-47A0-857F-3F86A437BDA9}" dt="2022-03-09T09:02:44.256" v="162" actId="20577"/>
          <ac:spMkLst>
            <pc:docMk/>
            <pc:sldMk cId="0" sldId="256"/>
            <ac:spMk id="4" creationId="{5B7B5D1A-63E7-495D-8005-CF8E84E7518C}"/>
          </ac:spMkLst>
        </pc:spChg>
        <pc:spChg chg="mod">
          <ac:chgData name="Hendre, Aniket" userId="f60e4302-7fa9-4876-8f2a-9ac68f417541" providerId="ADAL" clId="{49B5C9CA-1BD0-47A0-857F-3F86A437BDA9}" dt="2022-03-09T09:03:43.815" v="178" actId="20577"/>
          <ac:spMkLst>
            <pc:docMk/>
            <pc:sldMk cId="0" sldId="256"/>
            <ac:spMk id="5" creationId="{9E72F0C6-7DE9-4D65-82D1-F0B94F282049}"/>
          </ac:spMkLst>
        </pc:spChg>
      </pc:sldChg>
      <pc:sldChg chg="addSp delSp modSp mod ord modTransition">
        <pc:chgData name="Hendre, Aniket" userId="f60e4302-7fa9-4876-8f2a-9ac68f417541" providerId="ADAL" clId="{49B5C9CA-1BD0-47A0-857F-3F86A437BDA9}" dt="2022-03-15T14:08:35.537" v="4985" actId="20577"/>
        <pc:sldMkLst>
          <pc:docMk/>
          <pc:sldMk cId="0" sldId="257"/>
        </pc:sldMkLst>
        <pc:spChg chg="add del mod">
          <ac:chgData name="Hendre, Aniket" userId="f60e4302-7fa9-4876-8f2a-9ac68f417541" providerId="ADAL" clId="{49B5C9CA-1BD0-47A0-857F-3F86A437BDA9}" dt="2022-03-09T09:04:24.215" v="183" actId="478"/>
          <ac:spMkLst>
            <pc:docMk/>
            <pc:sldMk cId="0" sldId="257"/>
            <ac:spMk id="3" creationId="{BB894B74-5A60-4857-82FB-214FE35AAC47}"/>
          </ac:spMkLst>
        </pc:spChg>
        <pc:spChg chg="add del mod">
          <ac:chgData name="Hendre, Aniket" userId="f60e4302-7fa9-4876-8f2a-9ac68f417541" providerId="ADAL" clId="{49B5C9CA-1BD0-47A0-857F-3F86A437BDA9}" dt="2022-03-09T09:04:14.731" v="180"/>
          <ac:spMkLst>
            <pc:docMk/>
            <pc:sldMk cId="0" sldId="257"/>
            <ac:spMk id="7" creationId="{F17FC7B5-14EA-43F2-B795-612BC7F103AF}"/>
          </ac:spMkLst>
        </pc:spChg>
        <pc:spChg chg="del">
          <ac:chgData name="Hendre, Aniket" userId="f60e4302-7fa9-4876-8f2a-9ac68f417541" providerId="ADAL" clId="{49B5C9CA-1BD0-47A0-857F-3F86A437BDA9}" dt="2022-03-09T09:04:20.897" v="181" actId="478"/>
          <ac:spMkLst>
            <pc:docMk/>
            <pc:sldMk cId="0" sldId="257"/>
            <ac:spMk id="8" creationId="{9B6A6DC3-2E92-4F08-BB9B-DC5C2767044A}"/>
          </ac:spMkLst>
        </pc:spChg>
        <pc:spChg chg="del">
          <ac:chgData name="Hendre, Aniket" userId="f60e4302-7fa9-4876-8f2a-9ac68f417541" providerId="ADAL" clId="{49B5C9CA-1BD0-47A0-857F-3F86A437BDA9}" dt="2022-03-09T09:04:31.860" v="184" actId="478"/>
          <ac:spMkLst>
            <pc:docMk/>
            <pc:sldMk cId="0" sldId="257"/>
            <ac:spMk id="9" creationId="{BF76B5E7-6957-4BFE-87FD-3FB494B84745}"/>
          </ac:spMkLst>
        </pc:spChg>
        <pc:spChg chg="del">
          <ac:chgData name="Hendre, Aniket" userId="f60e4302-7fa9-4876-8f2a-9ac68f417541" providerId="ADAL" clId="{49B5C9CA-1BD0-47A0-857F-3F86A437BDA9}" dt="2022-03-09T09:04:36.501" v="185" actId="478"/>
          <ac:spMkLst>
            <pc:docMk/>
            <pc:sldMk cId="0" sldId="257"/>
            <ac:spMk id="10" creationId="{0F649784-B938-4AF6-87DD-821D500E5183}"/>
          </ac:spMkLst>
        </pc:spChg>
        <pc:spChg chg="del">
          <ac:chgData name="Hendre, Aniket" userId="f60e4302-7fa9-4876-8f2a-9ac68f417541" providerId="ADAL" clId="{49B5C9CA-1BD0-47A0-857F-3F86A437BDA9}" dt="2022-03-09T09:04:38.176" v="186" actId="478"/>
          <ac:spMkLst>
            <pc:docMk/>
            <pc:sldMk cId="0" sldId="257"/>
            <ac:spMk id="11" creationId="{56980E37-7889-4032-87CD-251DF1B413F2}"/>
          </ac:spMkLst>
        </pc:spChg>
        <pc:spChg chg="add del mod">
          <ac:chgData name="Hendre, Aniket" userId="f60e4302-7fa9-4876-8f2a-9ac68f417541" providerId="ADAL" clId="{49B5C9CA-1BD0-47A0-857F-3F86A437BDA9}" dt="2022-03-09T09:04:14.731" v="180"/>
          <ac:spMkLst>
            <pc:docMk/>
            <pc:sldMk cId="0" sldId="257"/>
            <ac:spMk id="12" creationId="{74606201-04B8-40F7-9D22-444CDFE7FE44}"/>
          </ac:spMkLst>
        </pc:spChg>
        <pc:spChg chg="add del mod">
          <ac:chgData name="Hendre, Aniket" userId="f60e4302-7fa9-4876-8f2a-9ac68f417541" providerId="ADAL" clId="{49B5C9CA-1BD0-47A0-857F-3F86A437BDA9}" dt="2022-03-09T09:04:14.731" v="180"/>
          <ac:spMkLst>
            <pc:docMk/>
            <pc:sldMk cId="0" sldId="257"/>
            <ac:spMk id="13" creationId="{5151A284-5B30-449E-8EB6-30EC93A23686}"/>
          </ac:spMkLst>
        </pc:spChg>
        <pc:spChg chg="add del mod">
          <ac:chgData name="Hendre, Aniket" userId="f60e4302-7fa9-4876-8f2a-9ac68f417541" providerId="ADAL" clId="{49B5C9CA-1BD0-47A0-857F-3F86A437BDA9}" dt="2022-03-09T09:04:14.731" v="180"/>
          <ac:spMkLst>
            <pc:docMk/>
            <pc:sldMk cId="0" sldId="257"/>
            <ac:spMk id="14" creationId="{1663F425-53BB-4D22-82C0-14704F139999}"/>
          </ac:spMkLst>
        </pc:spChg>
        <pc:spChg chg="add mod">
          <ac:chgData name="Hendre, Aniket" userId="f60e4302-7fa9-4876-8f2a-9ac68f417541" providerId="ADAL" clId="{49B5C9CA-1BD0-47A0-857F-3F86A437BDA9}" dt="2022-03-09T09:04:42.423" v="187"/>
          <ac:spMkLst>
            <pc:docMk/>
            <pc:sldMk cId="0" sldId="257"/>
            <ac:spMk id="15" creationId="{43BF8385-E578-4D64-AF8E-3440BC7A9EDE}"/>
          </ac:spMkLst>
        </pc:spChg>
        <pc:spChg chg="add mod">
          <ac:chgData name="Hendre, Aniket" userId="f60e4302-7fa9-4876-8f2a-9ac68f417541" providerId="ADAL" clId="{49B5C9CA-1BD0-47A0-857F-3F86A437BDA9}" dt="2022-03-09T09:04:42.423" v="187"/>
          <ac:spMkLst>
            <pc:docMk/>
            <pc:sldMk cId="0" sldId="257"/>
            <ac:spMk id="16" creationId="{EB0FC2C5-D276-4A06-A25B-B1B3E4CF2197}"/>
          </ac:spMkLst>
        </pc:spChg>
        <pc:spChg chg="add mod">
          <ac:chgData name="Hendre, Aniket" userId="f60e4302-7fa9-4876-8f2a-9ac68f417541" providerId="ADAL" clId="{49B5C9CA-1BD0-47A0-857F-3F86A437BDA9}" dt="2022-03-15T14:08:35.537" v="4985" actId="20577"/>
          <ac:spMkLst>
            <pc:docMk/>
            <pc:sldMk cId="0" sldId="257"/>
            <ac:spMk id="17" creationId="{9EDA5CC4-8648-437E-990A-89B6EF109870}"/>
          </ac:spMkLst>
        </pc:spChg>
        <pc:spChg chg="add mod">
          <ac:chgData name="Hendre, Aniket" userId="f60e4302-7fa9-4876-8f2a-9ac68f417541" providerId="ADAL" clId="{49B5C9CA-1BD0-47A0-857F-3F86A437BDA9}" dt="2022-03-09T09:04:52.442" v="189" actId="1076"/>
          <ac:spMkLst>
            <pc:docMk/>
            <pc:sldMk cId="0" sldId="257"/>
            <ac:spMk id="18" creationId="{64000FAA-E966-464F-A465-BD4CE89445CB}"/>
          </ac:spMkLst>
        </pc:spChg>
        <pc:picChg chg="add del">
          <ac:chgData name="Hendre, Aniket" userId="f60e4302-7fa9-4876-8f2a-9ac68f417541" providerId="ADAL" clId="{49B5C9CA-1BD0-47A0-857F-3F86A437BDA9}" dt="2022-03-09T09:04:24.215" v="183" actId="478"/>
          <ac:picMkLst>
            <pc:docMk/>
            <pc:sldMk cId="0" sldId="257"/>
            <ac:picMk id="133" creationId="{00000000-0000-0000-0000-000000000000}"/>
          </ac:picMkLst>
        </pc:picChg>
      </pc:sldChg>
      <pc:sldChg chg="del ord modTransition">
        <pc:chgData name="Hendre, Aniket" userId="f60e4302-7fa9-4876-8f2a-9ac68f417541" providerId="ADAL" clId="{49B5C9CA-1BD0-47A0-857F-3F86A437BDA9}" dt="2022-03-11T16:46:03.795" v="3528" actId="47"/>
        <pc:sldMkLst>
          <pc:docMk/>
          <pc:sldMk cId="0" sldId="258"/>
        </pc:sldMkLst>
      </pc:sldChg>
      <pc:sldChg chg="delSp modSp mod ord modTransition">
        <pc:chgData name="Hendre, Aniket" userId="f60e4302-7fa9-4876-8f2a-9ac68f417541" providerId="ADAL" clId="{49B5C9CA-1BD0-47A0-857F-3F86A437BDA9}" dt="2022-03-14T08:05:33.760" v="3964" actId="478"/>
        <pc:sldMkLst>
          <pc:docMk/>
          <pc:sldMk cId="0" sldId="259"/>
        </pc:sldMkLst>
        <pc:spChg chg="mod">
          <ac:chgData name="Hendre, Aniket" userId="f60e4302-7fa9-4876-8f2a-9ac68f417541" providerId="ADAL" clId="{49B5C9CA-1BD0-47A0-857F-3F86A437BDA9}" dt="2022-03-14T08:05:29.823" v="3963" actId="20577"/>
          <ac:spMkLst>
            <pc:docMk/>
            <pc:sldMk cId="0" sldId="259"/>
            <ac:spMk id="8" creationId="{ED56460E-A0FF-4176-99A2-65C95A9C1E19}"/>
          </ac:spMkLst>
        </pc:spChg>
        <pc:spChg chg="del">
          <ac:chgData name="Hendre, Aniket" userId="f60e4302-7fa9-4876-8f2a-9ac68f417541" providerId="ADAL" clId="{49B5C9CA-1BD0-47A0-857F-3F86A437BDA9}" dt="2022-03-14T08:05:33.760" v="3964" actId="478"/>
          <ac:spMkLst>
            <pc:docMk/>
            <pc:sldMk cId="0" sldId="259"/>
            <ac:spMk id="9" creationId="{072EC359-3264-4989-9E5A-05E2F63B4A49}"/>
          </ac:spMkLst>
        </pc:spChg>
      </pc:sldChg>
      <pc:sldChg chg="del modTransition">
        <pc:chgData name="Hendre, Aniket" userId="f60e4302-7fa9-4876-8f2a-9ac68f417541" providerId="ADAL" clId="{49B5C9CA-1BD0-47A0-857F-3F86A437BDA9}" dt="2022-03-11T16:46:04.630" v="3529" actId="47"/>
        <pc:sldMkLst>
          <pc:docMk/>
          <pc:sldMk cId="0" sldId="260"/>
        </pc:sldMkLst>
      </pc:sldChg>
      <pc:sldChg chg="del modTransition">
        <pc:chgData name="Hendre, Aniket" userId="f60e4302-7fa9-4876-8f2a-9ac68f417541" providerId="ADAL" clId="{49B5C9CA-1BD0-47A0-857F-3F86A437BDA9}" dt="2022-03-11T16:46:05.963" v="3530" actId="47"/>
        <pc:sldMkLst>
          <pc:docMk/>
          <pc:sldMk cId="0" sldId="261"/>
        </pc:sldMkLst>
      </pc:sldChg>
      <pc:sldChg chg="del modTransition">
        <pc:chgData name="Hendre, Aniket" userId="f60e4302-7fa9-4876-8f2a-9ac68f417541" providerId="ADAL" clId="{49B5C9CA-1BD0-47A0-857F-3F86A437BDA9}" dt="2022-03-11T16:46:06.969" v="3531" actId="47"/>
        <pc:sldMkLst>
          <pc:docMk/>
          <pc:sldMk cId="0" sldId="262"/>
        </pc:sldMkLst>
      </pc:sldChg>
      <pc:sldChg chg="modSp del mod modTransition">
        <pc:chgData name="Hendre, Aniket" userId="f60e4302-7fa9-4876-8f2a-9ac68f417541" providerId="ADAL" clId="{49B5C9CA-1BD0-47A0-857F-3F86A437BDA9}" dt="2022-03-15T14:32:08.983" v="5059" actId="47"/>
        <pc:sldMkLst>
          <pc:docMk/>
          <pc:sldMk cId="0" sldId="263"/>
        </pc:sldMkLst>
        <pc:spChg chg="mod">
          <ac:chgData name="Hendre, Aniket" userId="f60e4302-7fa9-4876-8f2a-9ac68f417541" providerId="ADAL" clId="{49B5C9CA-1BD0-47A0-857F-3F86A437BDA9}" dt="2022-03-11T16:50:34.719" v="3599" actId="403"/>
          <ac:spMkLst>
            <pc:docMk/>
            <pc:sldMk cId="0" sldId="263"/>
            <ac:spMk id="5" creationId="{C65DB687-944F-46C5-ADB6-A64CEB078324}"/>
          </ac:spMkLst>
        </pc:spChg>
      </pc:sldChg>
      <pc:sldChg chg="addSp delSp modSp mod modTransition delAnim modAnim">
        <pc:chgData name="Hendre, Aniket" userId="f60e4302-7fa9-4876-8f2a-9ac68f417541" providerId="ADAL" clId="{49B5C9CA-1BD0-47A0-857F-3F86A437BDA9}" dt="2022-03-15T14:29:50.676" v="5058" actId="478"/>
        <pc:sldMkLst>
          <pc:docMk/>
          <pc:sldMk cId="2908040099" sldId="264"/>
        </pc:sldMkLst>
        <pc:spChg chg="mod">
          <ac:chgData name="Hendre, Aniket" userId="f60e4302-7fa9-4876-8f2a-9ac68f417541" providerId="ADAL" clId="{49B5C9CA-1BD0-47A0-857F-3F86A437BDA9}" dt="2022-03-09T09:24:39.817" v="400" actId="20577"/>
          <ac:spMkLst>
            <pc:docMk/>
            <pc:sldMk cId="2908040099" sldId="264"/>
            <ac:spMk id="2" creationId="{068099A5-1436-40E5-8546-9EF987FDBCA0}"/>
          </ac:spMkLst>
        </pc:spChg>
        <pc:spChg chg="del">
          <ac:chgData name="Hendre, Aniket" userId="f60e4302-7fa9-4876-8f2a-9ac68f417541" providerId="ADAL" clId="{49B5C9CA-1BD0-47A0-857F-3F86A437BDA9}" dt="2022-03-09T09:05:23.454" v="193" actId="478"/>
          <ac:spMkLst>
            <pc:docMk/>
            <pc:sldMk cId="2908040099" sldId="264"/>
            <ac:spMk id="3" creationId="{CF288FED-26DB-43E1-B933-41920D04B253}"/>
          </ac:spMkLst>
        </pc:spChg>
        <pc:spChg chg="add del mod">
          <ac:chgData name="Hendre, Aniket" userId="f60e4302-7fa9-4876-8f2a-9ac68f417541" providerId="ADAL" clId="{49B5C9CA-1BD0-47A0-857F-3F86A437BDA9}" dt="2022-03-09T09:05:24.680" v="194" actId="478"/>
          <ac:spMkLst>
            <pc:docMk/>
            <pc:sldMk cId="2908040099" sldId="264"/>
            <ac:spMk id="7" creationId="{C6F4F110-DB65-4ED3-B255-8181CE2A4CE3}"/>
          </ac:spMkLst>
        </pc:spChg>
        <pc:spChg chg="mod topLvl">
          <ac:chgData name="Hendre, Aniket" userId="f60e4302-7fa9-4876-8f2a-9ac68f417541" providerId="ADAL" clId="{49B5C9CA-1BD0-47A0-857F-3F86A437BDA9}" dt="2022-03-10T16:04:09.340" v="1563" actId="1076"/>
          <ac:spMkLst>
            <pc:docMk/>
            <pc:sldMk cId="2908040099" sldId="264"/>
            <ac:spMk id="15" creationId="{A1416962-F10D-43CE-9CE0-8918737FC21C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16" creationId="{1A31CB55-53FB-4A47-A80F-4250BB26092F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17" creationId="{5CAB27C7-C1A2-49E3-9105-7E05A5F18404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18" creationId="{F212F8AF-E919-41B6-A48B-09581721D8A5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19" creationId="{11C64596-D321-40E8-B330-239C433E4555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20" creationId="{88F00931-028C-40E4-A9F6-15E4E815BDD8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21" creationId="{7A0C077A-635B-4C47-87D1-3B63C5767BA4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22" creationId="{637385ED-F38B-4104-95F5-DE8F3B5501AA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23" creationId="{C1911517-5288-4E01-93AE-257D4429DC10}"/>
          </ac:spMkLst>
        </pc:spChg>
        <pc:spChg chg="mod topLvl">
          <ac:chgData name="Hendre, Aniket" userId="f60e4302-7fa9-4876-8f2a-9ac68f417541" providerId="ADAL" clId="{49B5C9CA-1BD0-47A0-857F-3F86A437BDA9}" dt="2022-03-09T09:35:48.174" v="495" actId="165"/>
          <ac:spMkLst>
            <pc:docMk/>
            <pc:sldMk cId="2908040099" sldId="264"/>
            <ac:spMk id="24" creationId="{978C129A-E798-442D-8E42-BB40764C12C8}"/>
          </ac:spMkLst>
        </pc:spChg>
        <pc:spChg chg="add mod">
          <ac:chgData name="Hendre, Aniket" userId="f60e4302-7fa9-4876-8f2a-9ac68f417541" providerId="ADAL" clId="{49B5C9CA-1BD0-47A0-857F-3F86A437BDA9}" dt="2022-03-15T14:11:27.784" v="4986" actId="1076"/>
          <ac:spMkLst>
            <pc:docMk/>
            <pc:sldMk cId="2908040099" sldId="264"/>
            <ac:spMk id="25" creationId="{2FC44C2A-3170-4C04-BE24-6A01A5262DB2}"/>
          </ac:spMkLst>
        </pc:spChg>
        <pc:grpChg chg="del mod">
          <ac:chgData name="Hendre, Aniket" userId="f60e4302-7fa9-4876-8f2a-9ac68f417541" providerId="ADAL" clId="{49B5C9CA-1BD0-47A0-857F-3F86A437BDA9}" dt="2022-03-09T09:35:48.174" v="495" actId="165"/>
          <ac:grpSpMkLst>
            <pc:docMk/>
            <pc:sldMk cId="2908040099" sldId="264"/>
            <ac:grpSpMk id="14" creationId="{C6E14335-4AA1-4F1C-AE27-99416F8C81C8}"/>
          </ac:grpSpMkLst>
        </pc:grpChg>
        <pc:graphicFrameChg chg="add del mod modGraphic">
          <ac:chgData name="Hendre, Aniket" userId="f60e4302-7fa9-4876-8f2a-9ac68f417541" providerId="ADAL" clId="{49B5C9CA-1BD0-47A0-857F-3F86A437BDA9}" dt="2022-03-15T14:29:50.676" v="5058" actId="478"/>
          <ac:graphicFrameMkLst>
            <pc:docMk/>
            <pc:sldMk cId="2908040099" sldId="264"/>
            <ac:graphicFrameMk id="3" creationId="{0E7F80C7-353E-40AB-9C08-996B2313491A}"/>
          </ac:graphicFrameMkLst>
        </pc:graphicFrameChg>
        <pc:graphicFrameChg chg="add del mod modGraphic">
          <ac:chgData name="Hendre, Aniket" userId="f60e4302-7fa9-4876-8f2a-9ac68f417541" providerId="ADAL" clId="{49B5C9CA-1BD0-47A0-857F-3F86A437BDA9}" dt="2022-03-09T09:35:41.791" v="494" actId="18245"/>
          <ac:graphicFrameMkLst>
            <pc:docMk/>
            <pc:sldMk cId="2908040099" sldId="264"/>
            <ac:graphicFrameMk id="11" creationId="{CC063F2D-16C4-4BE8-96F4-EECB5045BAC0}"/>
          </ac:graphicFrameMkLst>
        </pc:graphicFrameChg>
        <pc:picChg chg="del">
          <ac:chgData name="Hendre, Aniket" userId="f60e4302-7fa9-4876-8f2a-9ac68f417541" providerId="ADAL" clId="{49B5C9CA-1BD0-47A0-857F-3F86A437BDA9}" dt="2022-03-09T09:05:36.095" v="214" actId="478"/>
          <ac:picMkLst>
            <pc:docMk/>
            <pc:sldMk cId="2908040099" sldId="264"/>
            <ac:picMk id="6" creationId="{12900080-3E75-4F8E-A704-F558B694C3E0}"/>
          </ac:picMkLst>
        </pc:picChg>
        <pc:picChg chg="del">
          <ac:chgData name="Hendre, Aniket" userId="f60e4302-7fa9-4876-8f2a-9ac68f417541" providerId="ADAL" clId="{49B5C9CA-1BD0-47A0-857F-3F86A437BDA9}" dt="2022-03-09T09:05:36.767" v="215" actId="478"/>
          <ac:picMkLst>
            <pc:docMk/>
            <pc:sldMk cId="2908040099" sldId="264"/>
            <ac:picMk id="8" creationId="{A2B7CFF0-47C2-49B6-BEFC-6B67D216E73F}"/>
          </ac:picMkLst>
        </pc:picChg>
        <pc:picChg chg="add del mod">
          <ac:chgData name="Hendre, Aniket" userId="f60e4302-7fa9-4876-8f2a-9ac68f417541" providerId="ADAL" clId="{49B5C9CA-1BD0-47A0-857F-3F86A437BDA9}" dt="2022-03-09T09:24:41.849" v="401" actId="478"/>
          <ac:picMkLst>
            <pc:docMk/>
            <pc:sldMk cId="2908040099" sldId="264"/>
            <ac:picMk id="10" creationId="{AD5E1FAC-43ED-4D20-A17E-354918D4D9DC}"/>
          </ac:picMkLst>
        </pc:picChg>
        <pc:picChg chg="add del mod">
          <ac:chgData name="Hendre, Aniket" userId="f60e4302-7fa9-4876-8f2a-9ac68f417541" providerId="ADAL" clId="{49B5C9CA-1BD0-47A0-857F-3F86A437BDA9}" dt="2022-03-09T09:40:55.680" v="540" actId="478"/>
          <ac:picMkLst>
            <pc:docMk/>
            <pc:sldMk cId="2908040099" sldId="264"/>
            <ac:picMk id="13" creationId="{A8A6F7F0-CDDB-4E33-A37E-93F3C134FBCF}"/>
          </ac:picMkLst>
        </pc:picChg>
      </pc:sldChg>
      <pc:sldChg chg="modSp del mod modTransition">
        <pc:chgData name="Hendre, Aniket" userId="f60e4302-7fa9-4876-8f2a-9ac68f417541" providerId="ADAL" clId="{49B5C9CA-1BD0-47A0-857F-3F86A437BDA9}" dt="2022-03-11T16:46:02.615" v="3527" actId="47"/>
        <pc:sldMkLst>
          <pc:docMk/>
          <pc:sldMk cId="3951207344" sldId="265"/>
        </pc:sldMkLst>
        <pc:spChg chg="mod">
          <ac:chgData name="Hendre, Aniket" userId="f60e4302-7fa9-4876-8f2a-9ac68f417541" providerId="ADAL" clId="{49B5C9CA-1BD0-47A0-857F-3F86A437BDA9}" dt="2022-03-09T09:06:56.050" v="242" actId="20577"/>
          <ac:spMkLst>
            <pc:docMk/>
            <pc:sldMk cId="3951207344" sldId="265"/>
            <ac:spMk id="2" creationId="{068099A5-1436-40E5-8546-9EF987FDBCA0}"/>
          </ac:spMkLst>
        </pc:spChg>
      </pc:sldChg>
      <pc:sldChg chg="addSp delSp modSp mod modTransition delAnim modAnim">
        <pc:chgData name="Hendre, Aniket" userId="f60e4302-7fa9-4876-8f2a-9ac68f417541" providerId="ADAL" clId="{49B5C9CA-1BD0-47A0-857F-3F86A437BDA9}" dt="2022-03-14T10:33:12.828" v="4635"/>
        <pc:sldMkLst>
          <pc:docMk/>
          <pc:sldMk cId="3320339867" sldId="270"/>
        </pc:sldMkLst>
        <pc:spChg chg="del">
          <ac:chgData name="Hendre, Aniket" userId="f60e4302-7fa9-4876-8f2a-9ac68f417541" providerId="ADAL" clId="{49B5C9CA-1BD0-47A0-857F-3F86A437BDA9}" dt="2022-03-11T09:57:52.543" v="1744" actId="478"/>
          <ac:spMkLst>
            <pc:docMk/>
            <pc:sldMk cId="3320339867" sldId="270"/>
            <ac:spMk id="4" creationId="{6922DEDC-38F6-48D2-A100-53CF504F3DDC}"/>
          </ac:spMkLst>
        </pc:spChg>
        <pc:spChg chg="mod topLvl">
          <ac:chgData name="Hendre, Aniket" userId="f60e4302-7fa9-4876-8f2a-9ac68f417541" providerId="ADAL" clId="{49B5C9CA-1BD0-47A0-857F-3F86A437BDA9}" dt="2022-03-11T10:10:45.115" v="1983" actId="164"/>
          <ac:spMkLst>
            <pc:docMk/>
            <pc:sldMk cId="3320339867" sldId="270"/>
            <ac:spMk id="6" creationId="{4D04ADDE-C829-46A3-87CF-FFB0A54D7A72}"/>
          </ac:spMkLst>
        </pc:spChg>
        <pc:spChg chg="mod topLvl">
          <ac:chgData name="Hendre, Aniket" userId="f60e4302-7fa9-4876-8f2a-9ac68f417541" providerId="ADAL" clId="{49B5C9CA-1BD0-47A0-857F-3F86A437BDA9}" dt="2022-03-11T10:10:39.716" v="1982" actId="165"/>
          <ac:spMkLst>
            <pc:docMk/>
            <pc:sldMk cId="3320339867" sldId="270"/>
            <ac:spMk id="7" creationId="{154D5701-AA0F-417E-B185-B2E3374E3C63}"/>
          </ac:spMkLst>
        </pc:spChg>
        <pc:spChg chg="mod topLvl">
          <ac:chgData name="Hendre, Aniket" userId="f60e4302-7fa9-4876-8f2a-9ac68f417541" providerId="ADAL" clId="{49B5C9CA-1BD0-47A0-857F-3F86A437BDA9}" dt="2022-03-11T10:10:39.716" v="1982" actId="165"/>
          <ac:spMkLst>
            <pc:docMk/>
            <pc:sldMk cId="3320339867" sldId="270"/>
            <ac:spMk id="8" creationId="{A8BB5226-794B-47E5-A870-B0EC28BA5F2C}"/>
          </ac:spMkLst>
        </pc:spChg>
        <pc:spChg chg="add mod">
          <ac:chgData name="Hendre, Aniket" userId="f60e4302-7fa9-4876-8f2a-9ac68f417541" providerId="ADAL" clId="{49B5C9CA-1BD0-47A0-857F-3F86A437BDA9}" dt="2022-03-11T10:10:45.115" v="1983" actId="164"/>
          <ac:spMkLst>
            <pc:docMk/>
            <pc:sldMk cId="3320339867" sldId="270"/>
            <ac:spMk id="9" creationId="{0A77F2D8-B5B6-4CB1-9A0D-6DD0431E5F27}"/>
          </ac:spMkLst>
        </pc:spChg>
        <pc:spChg chg="add del">
          <ac:chgData name="Hendre, Aniket" userId="f60e4302-7fa9-4876-8f2a-9ac68f417541" providerId="ADAL" clId="{49B5C9CA-1BD0-47A0-857F-3F86A437BDA9}" dt="2022-03-11T10:30:11.883" v="2043" actId="11529"/>
          <ac:spMkLst>
            <pc:docMk/>
            <pc:sldMk cId="3320339867" sldId="270"/>
            <ac:spMk id="12" creationId="{D255C8F6-A7C4-42AA-BCD7-8C06FE150F2D}"/>
          </ac:spMkLst>
        </pc:spChg>
        <pc:spChg chg="add mod topLvl">
          <ac:chgData name="Hendre, Aniket" userId="f60e4302-7fa9-4876-8f2a-9ac68f417541" providerId="ADAL" clId="{49B5C9CA-1BD0-47A0-857F-3F86A437BDA9}" dt="2022-03-11T10:10:39.716" v="1982" actId="165"/>
          <ac:spMkLst>
            <pc:docMk/>
            <pc:sldMk cId="3320339867" sldId="270"/>
            <ac:spMk id="15" creationId="{617DBAF6-4176-423E-B900-6268E9E21B7F}"/>
          </ac:spMkLst>
        </pc:spChg>
        <pc:spChg chg="add del">
          <ac:chgData name="Hendre, Aniket" userId="f60e4302-7fa9-4876-8f2a-9ac68f417541" providerId="ADAL" clId="{49B5C9CA-1BD0-47A0-857F-3F86A437BDA9}" dt="2022-03-14T08:02:13.265" v="3945" actId="11529"/>
          <ac:spMkLst>
            <pc:docMk/>
            <pc:sldMk cId="3320339867" sldId="270"/>
            <ac:spMk id="20" creationId="{153B4FEA-3DCF-4BF6-81FC-4CB73FC609C9}"/>
          </ac:spMkLst>
        </pc:spChg>
        <pc:spChg chg="add del">
          <ac:chgData name="Hendre, Aniket" userId="f60e4302-7fa9-4876-8f2a-9ac68f417541" providerId="ADAL" clId="{49B5C9CA-1BD0-47A0-857F-3F86A437BDA9}" dt="2022-03-14T08:02:30.729" v="3947" actId="11529"/>
          <ac:spMkLst>
            <pc:docMk/>
            <pc:sldMk cId="3320339867" sldId="270"/>
            <ac:spMk id="21" creationId="{1A8E51CF-B82D-48FD-9C82-1958943DDF35}"/>
          </ac:spMkLst>
        </pc:spChg>
        <pc:spChg chg="mod">
          <ac:chgData name="Hendre, Aniket" userId="f60e4302-7fa9-4876-8f2a-9ac68f417541" providerId="ADAL" clId="{49B5C9CA-1BD0-47A0-857F-3F86A437BDA9}" dt="2022-03-14T10:33:12.828" v="4635"/>
          <ac:spMkLst>
            <pc:docMk/>
            <pc:sldMk cId="3320339867" sldId="270"/>
            <ac:spMk id="25" creationId="{AC5AC29C-FC18-46EB-B63C-4D60B8206A40}"/>
          </ac:spMkLst>
        </pc:spChg>
        <pc:spChg chg="add del mod">
          <ac:chgData name="Hendre, Aniket" userId="f60e4302-7fa9-4876-8f2a-9ac68f417541" providerId="ADAL" clId="{49B5C9CA-1BD0-47A0-857F-3F86A437BDA9}" dt="2022-03-14T10:32:47.581" v="4634" actId="478"/>
          <ac:spMkLst>
            <pc:docMk/>
            <pc:sldMk cId="3320339867" sldId="270"/>
            <ac:spMk id="26" creationId="{C7D609D2-3BE8-425D-ABAB-B971792ED9BA}"/>
          </ac:spMkLst>
        </pc:spChg>
        <pc:spChg chg="add del mod">
          <ac:chgData name="Hendre, Aniket" userId="f60e4302-7fa9-4876-8f2a-9ac68f417541" providerId="ADAL" clId="{49B5C9CA-1BD0-47A0-857F-3F86A437BDA9}" dt="2022-03-14T10:32:46.655" v="4633" actId="478"/>
          <ac:spMkLst>
            <pc:docMk/>
            <pc:sldMk cId="3320339867" sldId="270"/>
            <ac:spMk id="32" creationId="{E768939C-FEFA-4BBF-966E-63BE9053741A}"/>
          </ac:spMkLst>
        </pc:spChg>
        <pc:spChg chg="mod">
          <ac:chgData name="Hendre, Aniket" userId="f60e4302-7fa9-4876-8f2a-9ac68f417541" providerId="ADAL" clId="{49B5C9CA-1BD0-47A0-857F-3F86A437BDA9}" dt="2022-03-11T10:15:37.513" v="2005" actId="1076"/>
          <ac:spMkLst>
            <pc:docMk/>
            <pc:sldMk cId="3320339867" sldId="270"/>
            <ac:spMk id="150" creationId="{00000000-0000-0000-0000-000000000000}"/>
          </ac:spMkLst>
        </pc:spChg>
        <pc:grpChg chg="del mod">
          <ac:chgData name="Hendre, Aniket" userId="f60e4302-7fa9-4876-8f2a-9ac68f417541" providerId="ADAL" clId="{49B5C9CA-1BD0-47A0-857F-3F86A437BDA9}" dt="2022-03-11T10:10:39.716" v="1982" actId="165"/>
          <ac:grpSpMkLst>
            <pc:docMk/>
            <pc:sldMk cId="3320339867" sldId="270"/>
            <ac:grpSpMk id="5" creationId="{06507F89-C024-4C0D-BD72-8119614DB699}"/>
          </ac:grpSpMkLst>
        </pc:grpChg>
        <pc:grpChg chg="add mod">
          <ac:chgData name="Hendre, Aniket" userId="f60e4302-7fa9-4876-8f2a-9ac68f417541" providerId="ADAL" clId="{49B5C9CA-1BD0-47A0-857F-3F86A437BDA9}" dt="2022-03-11T10:10:45.115" v="1983" actId="164"/>
          <ac:grpSpMkLst>
            <pc:docMk/>
            <pc:sldMk cId="3320339867" sldId="270"/>
            <ac:grpSpMk id="10" creationId="{16136F60-E4EA-456F-97FF-47A89C8BA8E3}"/>
          </ac:grpSpMkLst>
        </pc:grpChg>
        <pc:grpChg chg="del mod">
          <ac:chgData name="Hendre, Aniket" userId="f60e4302-7fa9-4876-8f2a-9ac68f417541" providerId="ADAL" clId="{49B5C9CA-1BD0-47A0-857F-3F86A437BDA9}" dt="2022-03-11T10:30:36.873" v="2048" actId="478"/>
          <ac:grpSpMkLst>
            <pc:docMk/>
            <pc:sldMk cId="3320339867" sldId="270"/>
            <ac:grpSpMk id="17" creationId="{A2D6FAC0-0995-4572-9F91-EA06DDC62E32}"/>
          </ac:grpSpMkLst>
        </pc:grpChg>
        <pc:graphicFrameChg chg="add del mod modGraphic">
          <ac:chgData name="Hendre, Aniket" userId="f60e4302-7fa9-4876-8f2a-9ac68f417541" providerId="ADAL" clId="{49B5C9CA-1BD0-47A0-857F-3F86A437BDA9}" dt="2022-03-11T10:01:12.265" v="1774" actId="18245"/>
          <ac:graphicFrameMkLst>
            <pc:docMk/>
            <pc:sldMk cId="3320339867" sldId="270"/>
            <ac:graphicFrameMk id="2" creationId="{8FDF00FE-B2EE-4E39-B59E-9476616BAB08}"/>
          </ac:graphicFrameMkLst>
        </pc:graphicFrameChg>
        <pc:picChg chg="del mod">
          <ac:chgData name="Hendre, Aniket" userId="f60e4302-7fa9-4876-8f2a-9ac68f417541" providerId="ADAL" clId="{49B5C9CA-1BD0-47A0-857F-3F86A437BDA9}" dt="2022-03-11T09:58:24.602" v="1753" actId="478"/>
          <ac:picMkLst>
            <pc:docMk/>
            <pc:sldMk cId="3320339867" sldId="270"/>
            <ac:picMk id="3" creationId="{5D2BB038-21BE-4169-88E5-99D33BDBABCC}"/>
          </ac:picMkLst>
        </pc:picChg>
        <pc:inkChg chg="add del">
          <ac:chgData name="Hendre, Aniket" userId="f60e4302-7fa9-4876-8f2a-9ac68f417541" providerId="ADAL" clId="{49B5C9CA-1BD0-47A0-857F-3F86A437BDA9}" dt="2022-03-11T10:29:44.015" v="2041" actId="9405"/>
          <ac:inkMkLst>
            <pc:docMk/>
            <pc:sldMk cId="3320339867" sldId="270"/>
            <ac:inkMk id="11" creationId="{720F7B18-19BB-446E-829C-D0281BCFC024}"/>
          </ac:inkMkLst>
        </pc:inkChg>
        <pc:inkChg chg="add mod">
          <ac:chgData name="Hendre, Aniket" userId="f60e4302-7fa9-4876-8f2a-9ac68f417541" providerId="ADAL" clId="{49B5C9CA-1BD0-47A0-857F-3F86A437BDA9}" dt="2022-03-11T10:30:32.379" v="2047"/>
          <ac:inkMkLst>
            <pc:docMk/>
            <pc:sldMk cId="3320339867" sldId="270"/>
            <ac:inkMk id="13" creationId="{7BA18CAE-BF79-43B6-BBF8-B10B95BDA36A}"/>
          </ac:inkMkLst>
        </pc:inkChg>
        <pc:inkChg chg="add del">
          <ac:chgData name="Hendre, Aniket" userId="f60e4302-7fa9-4876-8f2a-9ac68f417541" providerId="ADAL" clId="{49B5C9CA-1BD0-47A0-857F-3F86A437BDA9}" dt="2022-03-11T10:31:03.358" v="2052" actId="478"/>
          <ac:inkMkLst>
            <pc:docMk/>
            <pc:sldMk cId="3320339867" sldId="270"/>
            <ac:inkMk id="14" creationId="{B5901F04-2699-47B2-9259-1F2424FAF497}"/>
          </ac:inkMkLst>
        </pc:inkChg>
        <pc:inkChg chg="add mod">
          <ac:chgData name="Hendre, Aniket" userId="f60e4302-7fa9-4876-8f2a-9ac68f417541" providerId="ADAL" clId="{49B5C9CA-1BD0-47A0-857F-3F86A437BDA9}" dt="2022-03-11T10:30:32.379" v="2047"/>
          <ac:inkMkLst>
            <pc:docMk/>
            <pc:sldMk cId="3320339867" sldId="270"/>
            <ac:inkMk id="16" creationId="{400E15AE-4CDF-4DDE-8F97-67B72E75DD36}"/>
          </ac:inkMkLst>
        </pc:inkChg>
        <pc:inkChg chg="add del">
          <ac:chgData name="Hendre, Aniket" userId="f60e4302-7fa9-4876-8f2a-9ac68f417541" providerId="ADAL" clId="{49B5C9CA-1BD0-47A0-857F-3F86A437BDA9}" dt="2022-03-14T08:01:38.595" v="3943" actId="478"/>
          <ac:inkMkLst>
            <pc:docMk/>
            <pc:sldMk cId="3320339867" sldId="270"/>
            <ac:inkMk id="18" creationId="{8155F303-1F31-42A2-BB5D-67A686311D89}"/>
          </ac:inkMkLst>
        </pc:inkChg>
        <pc:inkChg chg="add del">
          <ac:chgData name="Hendre, Aniket" userId="f60e4302-7fa9-4876-8f2a-9ac68f417541" providerId="ADAL" clId="{49B5C9CA-1BD0-47A0-857F-3F86A437BDA9}" dt="2022-03-11T10:31:00.664" v="2051" actId="9405"/>
          <ac:inkMkLst>
            <pc:docMk/>
            <pc:sldMk cId="3320339867" sldId="270"/>
            <ac:inkMk id="19" creationId="{DAAA03F5-4103-4B2D-A9F3-4A6CCF9F80CF}"/>
          </ac:inkMkLst>
        </pc:inkChg>
        <pc:inkChg chg="add del">
          <ac:chgData name="Hendre, Aniket" userId="f60e4302-7fa9-4876-8f2a-9ac68f417541" providerId="ADAL" clId="{49B5C9CA-1BD0-47A0-857F-3F86A437BDA9}" dt="2022-03-14T08:02:46.308" v="3949" actId="9405"/>
          <ac:inkMkLst>
            <pc:docMk/>
            <pc:sldMk cId="3320339867" sldId="270"/>
            <ac:inkMk id="22" creationId="{2008EB85-4B72-448D-890F-DBE261A35E83}"/>
          </ac:inkMkLst>
        </pc:inkChg>
        <pc:inkChg chg="add del">
          <ac:chgData name="Hendre, Aniket" userId="f60e4302-7fa9-4876-8f2a-9ac68f417541" providerId="ADAL" clId="{49B5C9CA-1BD0-47A0-857F-3F86A437BDA9}" dt="2022-03-14T08:02:51.811" v="3951" actId="9405"/>
          <ac:inkMkLst>
            <pc:docMk/>
            <pc:sldMk cId="3320339867" sldId="270"/>
            <ac:inkMk id="23" creationId="{FB7B654E-775C-42F8-9097-632244F6B0E1}"/>
          </ac:inkMkLst>
        </pc:inkChg>
        <pc:inkChg chg="add">
          <ac:chgData name="Hendre, Aniket" userId="f60e4302-7fa9-4876-8f2a-9ac68f417541" providerId="ADAL" clId="{49B5C9CA-1BD0-47A0-857F-3F86A437BDA9}" dt="2022-03-14T08:02:56.629" v="3952" actId="9405"/>
          <ac:inkMkLst>
            <pc:docMk/>
            <pc:sldMk cId="3320339867" sldId="270"/>
            <ac:inkMk id="24" creationId="{EBB92547-C2DC-4228-83E5-FFA4241AAC1F}"/>
          </ac:inkMkLst>
        </pc:inkChg>
      </pc:sldChg>
      <pc:sldChg chg="modSp add mod modTransition modAnim modShow">
        <pc:chgData name="Hendre, Aniket" userId="f60e4302-7fa9-4876-8f2a-9ac68f417541" providerId="ADAL" clId="{49B5C9CA-1BD0-47A0-857F-3F86A437BDA9}" dt="2022-03-23T09:36:16.751" v="5335" actId="729"/>
        <pc:sldMkLst>
          <pc:docMk/>
          <pc:sldMk cId="809889297" sldId="283"/>
        </pc:sldMkLst>
        <pc:spChg chg="mod">
          <ac:chgData name="Hendre, Aniket" userId="f60e4302-7fa9-4876-8f2a-9ac68f417541" providerId="ADAL" clId="{49B5C9CA-1BD0-47A0-857F-3F86A437BDA9}" dt="2022-03-14T07:54:07.170" v="3891" actId="14100"/>
          <ac:spMkLst>
            <pc:docMk/>
            <pc:sldMk cId="809889297" sldId="283"/>
            <ac:spMk id="2" creationId="{1F652F90-8A31-420D-8DA5-9DBFD2E93C9B}"/>
          </ac:spMkLst>
        </pc:spChg>
      </pc:sldChg>
      <pc:sldChg chg="addSp delSp modSp add mod modTransition modAnim">
        <pc:chgData name="Hendre, Aniket" userId="f60e4302-7fa9-4876-8f2a-9ac68f417541" providerId="ADAL" clId="{49B5C9CA-1BD0-47A0-857F-3F86A437BDA9}" dt="2022-03-14T07:56:32.637" v="3931" actId="115"/>
        <pc:sldMkLst>
          <pc:docMk/>
          <pc:sldMk cId="1117460031" sldId="284"/>
        </pc:sldMkLst>
        <pc:spChg chg="mod">
          <ac:chgData name="Hendre, Aniket" userId="f60e4302-7fa9-4876-8f2a-9ac68f417541" providerId="ADAL" clId="{49B5C9CA-1BD0-47A0-857F-3F86A437BDA9}" dt="2022-03-14T07:55:07.463" v="3918" actId="20577"/>
          <ac:spMkLst>
            <pc:docMk/>
            <pc:sldMk cId="1117460031" sldId="284"/>
            <ac:spMk id="2" creationId="{068099A5-1436-40E5-8546-9EF987FDBCA0}"/>
          </ac:spMkLst>
        </pc:spChg>
        <pc:spChg chg="add mod">
          <ac:chgData name="Hendre, Aniket" userId="f60e4302-7fa9-4876-8f2a-9ac68f417541" providerId="ADAL" clId="{49B5C9CA-1BD0-47A0-857F-3F86A437BDA9}" dt="2022-03-14T07:56:32.637" v="3931" actId="115"/>
          <ac:spMkLst>
            <pc:docMk/>
            <pc:sldMk cId="1117460031" sldId="284"/>
            <ac:spMk id="7" creationId="{6B02D511-4E0C-46A7-924C-D4E3DBADD4E0}"/>
          </ac:spMkLst>
        </pc:spChg>
        <pc:graphicFrameChg chg="add del modGraphic">
          <ac:chgData name="Hendre, Aniket" userId="f60e4302-7fa9-4876-8f2a-9ac68f417541" providerId="ADAL" clId="{49B5C9CA-1BD0-47A0-857F-3F86A437BDA9}" dt="2022-03-09T09:15:33.397" v="303" actId="1032"/>
          <ac:graphicFrameMkLst>
            <pc:docMk/>
            <pc:sldMk cId="1117460031" sldId="284"/>
            <ac:graphicFrameMk id="3" creationId="{ECB63AD9-4CD2-478A-8D65-DF2FEE931CC7}"/>
          </ac:graphicFrameMkLst>
        </pc:graphicFrameChg>
        <pc:graphicFrameChg chg="add del mod modGraphic">
          <ac:chgData name="Hendre, Aniket" userId="f60e4302-7fa9-4876-8f2a-9ac68f417541" providerId="ADAL" clId="{49B5C9CA-1BD0-47A0-857F-3F86A437BDA9}" dt="2022-03-09T09:16:20.380" v="313" actId="478"/>
          <ac:graphicFrameMkLst>
            <pc:docMk/>
            <pc:sldMk cId="1117460031" sldId="284"/>
            <ac:graphicFrameMk id="5" creationId="{8704A6F5-2AD8-4732-B86C-A4E1A4639346}"/>
          </ac:graphicFrameMkLst>
        </pc:graphicFrameChg>
        <pc:picChg chg="add mod">
          <ac:chgData name="Hendre, Aniket" userId="f60e4302-7fa9-4876-8f2a-9ac68f417541" providerId="ADAL" clId="{49B5C9CA-1BD0-47A0-857F-3F86A437BDA9}" dt="2022-03-09T09:19:30.136" v="364" actId="14100"/>
          <ac:picMkLst>
            <pc:docMk/>
            <pc:sldMk cId="1117460031" sldId="284"/>
            <ac:picMk id="8" creationId="{97D79D1F-F3A2-48B4-8C69-AA8097D587D3}"/>
          </ac:picMkLst>
        </pc:picChg>
        <pc:picChg chg="add mod">
          <ac:chgData name="Hendre, Aniket" userId="f60e4302-7fa9-4876-8f2a-9ac68f417541" providerId="ADAL" clId="{49B5C9CA-1BD0-47A0-857F-3F86A437BDA9}" dt="2022-03-09T09:19:34.808" v="366" actId="14100"/>
          <ac:picMkLst>
            <pc:docMk/>
            <pc:sldMk cId="1117460031" sldId="284"/>
            <ac:picMk id="9" creationId="{A73231E0-CA80-416F-9D3C-58184D818B14}"/>
          </ac:picMkLst>
        </pc:picChg>
        <pc:picChg chg="del mod">
          <ac:chgData name="Hendre, Aniket" userId="f60e4302-7fa9-4876-8f2a-9ac68f417541" providerId="ADAL" clId="{49B5C9CA-1BD0-47A0-857F-3F86A437BDA9}" dt="2022-03-09T09:14:25.672" v="301" actId="478"/>
          <ac:picMkLst>
            <pc:docMk/>
            <pc:sldMk cId="1117460031" sldId="284"/>
            <ac:picMk id="10" creationId="{AD5E1FAC-43ED-4D20-A17E-354918D4D9DC}"/>
          </ac:picMkLst>
        </pc:picChg>
      </pc:sldChg>
      <pc:sldChg chg="modSp add mod ord modTransition">
        <pc:chgData name="Hendre, Aniket" userId="f60e4302-7fa9-4876-8f2a-9ac68f417541" providerId="ADAL" clId="{49B5C9CA-1BD0-47A0-857F-3F86A437BDA9}" dt="2022-03-14T07:59:38.116" v="3936"/>
        <pc:sldMkLst>
          <pc:docMk/>
          <pc:sldMk cId="1337957889" sldId="285"/>
        </pc:sldMkLst>
        <pc:spChg chg="mod">
          <ac:chgData name="Hendre, Aniket" userId="f60e4302-7fa9-4876-8f2a-9ac68f417541" providerId="ADAL" clId="{49B5C9CA-1BD0-47A0-857F-3F86A437BDA9}" dt="2022-03-09T09:46:01.681" v="1028" actId="20577"/>
          <ac:spMkLst>
            <pc:docMk/>
            <pc:sldMk cId="1337957889" sldId="285"/>
            <ac:spMk id="2" creationId="{068099A5-1436-40E5-8546-9EF987FDBCA0}"/>
          </ac:spMkLst>
        </pc:spChg>
        <pc:picChg chg="mod">
          <ac:chgData name="Hendre, Aniket" userId="f60e4302-7fa9-4876-8f2a-9ac68f417541" providerId="ADAL" clId="{49B5C9CA-1BD0-47A0-857F-3F86A437BDA9}" dt="2022-03-09T09:46:05.841" v="1029" actId="14100"/>
          <ac:picMkLst>
            <pc:docMk/>
            <pc:sldMk cId="1337957889" sldId="285"/>
            <ac:picMk id="10" creationId="{AD5E1FAC-43ED-4D20-A17E-354918D4D9DC}"/>
          </ac:picMkLst>
        </pc:picChg>
      </pc:sldChg>
      <pc:sldChg chg="add del">
        <pc:chgData name="Hendre, Aniket" userId="f60e4302-7fa9-4876-8f2a-9ac68f417541" providerId="ADAL" clId="{49B5C9CA-1BD0-47A0-857F-3F86A437BDA9}" dt="2022-03-09T09:17:34.229" v="356"/>
        <pc:sldMkLst>
          <pc:docMk/>
          <pc:sldMk cId="3320283882" sldId="285"/>
        </pc:sldMkLst>
      </pc:sldChg>
      <pc:sldChg chg="addSp delSp modSp add mod ord modTransition delAnim">
        <pc:chgData name="Hendre, Aniket" userId="f60e4302-7fa9-4876-8f2a-9ac68f417541" providerId="ADAL" clId="{49B5C9CA-1BD0-47A0-857F-3F86A437BDA9}" dt="2022-03-14T07:58:53.539" v="3935"/>
        <pc:sldMkLst>
          <pc:docMk/>
          <pc:sldMk cId="3711724524" sldId="286"/>
        </pc:sldMkLst>
        <pc:spChg chg="add del mod">
          <ac:chgData name="Hendre, Aniket" userId="f60e4302-7fa9-4876-8f2a-9ac68f417541" providerId="ADAL" clId="{49B5C9CA-1BD0-47A0-857F-3F86A437BDA9}" dt="2022-03-09T09:45:24.313" v="998" actId="478"/>
          <ac:spMkLst>
            <pc:docMk/>
            <pc:sldMk cId="3711724524" sldId="286"/>
            <ac:spMk id="5" creationId="{8629792F-1D19-474E-8FBB-4D0C713B58AE}"/>
          </ac:spMkLst>
        </pc:spChg>
        <pc:spChg chg="del">
          <ac:chgData name="Hendre, Aniket" userId="f60e4302-7fa9-4876-8f2a-9ac68f417541" providerId="ADAL" clId="{49B5C9CA-1BD0-47A0-857F-3F86A437BDA9}" dt="2022-03-09T09:45:10.357" v="993" actId="478"/>
          <ac:spMkLst>
            <pc:docMk/>
            <pc:sldMk cId="3711724524" sldId="286"/>
            <ac:spMk id="15" creationId="{A1416962-F10D-43CE-9CE0-8918737FC21C}"/>
          </ac:spMkLst>
        </pc:spChg>
        <pc:spChg chg="del">
          <ac:chgData name="Hendre, Aniket" userId="f60e4302-7fa9-4876-8f2a-9ac68f417541" providerId="ADAL" clId="{49B5C9CA-1BD0-47A0-857F-3F86A437BDA9}" dt="2022-03-09T09:45:15.543" v="995" actId="478"/>
          <ac:spMkLst>
            <pc:docMk/>
            <pc:sldMk cId="3711724524" sldId="286"/>
            <ac:spMk id="16" creationId="{1A31CB55-53FB-4A47-A80F-4250BB26092F}"/>
          </ac:spMkLst>
        </pc:spChg>
        <pc:spChg chg="del">
          <ac:chgData name="Hendre, Aniket" userId="f60e4302-7fa9-4876-8f2a-9ac68f417541" providerId="ADAL" clId="{49B5C9CA-1BD0-47A0-857F-3F86A437BDA9}" dt="2022-03-09T09:45:15.543" v="995" actId="478"/>
          <ac:spMkLst>
            <pc:docMk/>
            <pc:sldMk cId="3711724524" sldId="286"/>
            <ac:spMk id="17" creationId="{5CAB27C7-C1A2-49E3-9105-7E05A5F18404}"/>
          </ac:spMkLst>
        </pc:spChg>
        <pc:spChg chg="del">
          <ac:chgData name="Hendre, Aniket" userId="f60e4302-7fa9-4876-8f2a-9ac68f417541" providerId="ADAL" clId="{49B5C9CA-1BD0-47A0-857F-3F86A437BDA9}" dt="2022-03-09T09:45:15.543" v="995" actId="478"/>
          <ac:spMkLst>
            <pc:docMk/>
            <pc:sldMk cId="3711724524" sldId="286"/>
            <ac:spMk id="18" creationId="{F212F8AF-E919-41B6-A48B-09581721D8A5}"/>
          </ac:spMkLst>
        </pc:spChg>
        <pc:spChg chg="del">
          <ac:chgData name="Hendre, Aniket" userId="f60e4302-7fa9-4876-8f2a-9ac68f417541" providerId="ADAL" clId="{49B5C9CA-1BD0-47A0-857F-3F86A437BDA9}" dt="2022-03-09T09:45:15.543" v="995" actId="478"/>
          <ac:spMkLst>
            <pc:docMk/>
            <pc:sldMk cId="3711724524" sldId="286"/>
            <ac:spMk id="19" creationId="{11C64596-D321-40E8-B330-239C433E4555}"/>
          </ac:spMkLst>
        </pc:spChg>
        <pc:spChg chg="del">
          <ac:chgData name="Hendre, Aniket" userId="f60e4302-7fa9-4876-8f2a-9ac68f417541" providerId="ADAL" clId="{49B5C9CA-1BD0-47A0-857F-3F86A437BDA9}" dt="2022-03-09T09:45:15.543" v="995" actId="478"/>
          <ac:spMkLst>
            <pc:docMk/>
            <pc:sldMk cId="3711724524" sldId="286"/>
            <ac:spMk id="20" creationId="{88F00931-028C-40E4-A9F6-15E4E815BDD8}"/>
          </ac:spMkLst>
        </pc:spChg>
        <pc:spChg chg="del">
          <ac:chgData name="Hendre, Aniket" userId="f60e4302-7fa9-4876-8f2a-9ac68f417541" providerId="ADAL" clId="{49B5C9CA-1BD0-47A0-857F-3F86A437BDA9}" dt="2022-03-09T09:45:11.590" v="994" actId="478"/>
          <ac:spMkLst>
            <pc:docMk/>
            <pc:sldMk cId="3711724524" sldId="286"/>
            <ac:spMk id="21" creationId="{7A0C077A-635B-4C47-87D1-3B63C5767BA4}"/>
          </ac:spMkLst>
        </pc:spChg>
        <pc:spChg chg="del">
          <ac:chgData name="Hendre, Aniket" userId="f60e4302-7fa9-4876-8f2a-9ac68f417541" providerId="ADAL" clId="{49B5C9CA-1BD0-47A0-857F-3F86A437BDA9}" dt="2022-03-09T09:45:15.543" v="995" actId="478"/>
          <ac:spMkLst>
            <pc:docMk/>
            <pc:sldMk cId="3711724524" sldId="286"/>
            <ac:spMk id="22" creationId="{637385ED-F38B-4104-95F5-DE8F3B5501AA}"/>
          </ac:spMkLst>
        </pc:spChg>
        <pc:spChg chg="del">
          <ac:chgData name="Hendre, Aniket" userId="f60e4302-7fa9-4876-8f2a-9ac68f417541" providerId="ADAL" clId="{49B5C9CA-1BD0-47A0-857F-3F86A437BDA9}" dt="2022-03-09T09:45:15.543" v="995" actId="478"/>
          <ac:spMkLst>
            <pc:docMk/>
            <pc:sldMk cId="3711724524" sldId="286"/>
            <ac:spMk id="23" creationId="{C1911517-5288-4E01-93AE-257D4429DC10}"/>
          </ac:spMkLst>
        </pc:spChg>
        <pc:spChg chg="del">
          <ac:chgData name="Hendre, Aniket" userId="f60e4302-7fa9-4876-8f2a-9ac68f417541" providerId="ADAL" clId="{49B5C9CA-1BD0-47A0-857F-3F86A437BDA9}" dt="2022-03-09T09:45:15.543" v="995" actId="478"/>
          <ac:spMkLst>
            <pc:docMk/>
            <pc:sldMk cId="3711724524" sldId="286"/>
            <ac:spMk id="24" creationId="{978C129A-E798-442D-8E42-BB40764C12C8}"/>
          </ac:spMkLst>
        </pc:spChg>
        <pc:spChg chg="del mod">
          <ac:chgData name="Hendre, Aniket" userId="f60e4302-7fa9-4876-8f2a-9ac68f417541" providerId="ADAL" clId="{49B5C9CA-1BD0-47A0-857F-3F86A437BDA9}" dt="2022-03-09T09:45:21.682" v="997" actId="478"/>
          <ac:spMkLst>
            <pc:docMk/>
            <pc:sldMk cId="3711724524" sldId="286"/>
            <ac:spMk id="25" creationId="{2FC44C2A-3170-4C04-BE24-6A01A5262DB2}"/>
          </ac:spMkLst>
        </pc:spChg>
        <pc:graphicFrameChg chg="add del mod modGraphic">
          <ac:chgData name="Hendre, Aniket" userId="f60e4302-7fa9-4876-8f2a-9ac68f417541" providerId="ADAL" clId="{49B5C9CA-1BD0-47A0-857F-3F86A437BDA9}" dt="2022-03-09T09:56:25.432" v="1041" actId="478"/>
          <ac:graphicFrameMkLst>
            <pc:docMk/>
            <pc:sldMk cId="3711724524" sldId="286"/>
            <ac:graphicFrameMk id="8" creationId="{C5D82DFB-2CF0-42FA-B518-D4DFB27A3762}"/>
          </ac:graphicFrameMkLst>
        </pc:graphicFrameChg>
        <pc:graphicFrameChg chg="add del mod modGraphic">
          <ac:chgData name="Hendre, Aniket" userId="f60e4302-7fa9-4876-8f2a-9ac68f417541" providerId="ADAL" clId="{49B5C9CA-1BD0-47A0-857F-3F86A437BDA9}" dt="2022-03-09T09:58:07.146" v="1051" actId="478"/>
          <ac:graphicFrameMkLst>
            <pc:docMk/>
            <pc:sldMk cId="3711724524" sldId="286"/>
            <ac:graphicFrameMk id="9" creationId="{CA1A768C-2625-4C7E-9DE0-4C1AA69C4A72}"/>
          </ac:graphicFrameMkLst>
        </pc:graphicFrameChg>
        <pc:picChg chg="add mod">
          <ac:chgData name="Hendre, Aniket" userId="f60e4302-7fa9-4876-8f2a-9ac68f417541" providerId="ADAL" clId="{49B5C9CA-1BD0-47A0-857F-3F86A437BDA9}" dt="2022-03-09T09:58:10.779" v="1052" actId="1076"/>
          <ac:picMkLst>
            <pc:docMk/>
            <pc:sldMk cId="3711724524" sldId="286"/>
            <ac:picMk id="7" creationId="{0816898F-3009-4571-9CA0-C1C5700757C4}"/>
          </ac:picMkLst>
        </pc:picChg>
      </pc:sldChg>
      <pc:sldChg chg="addSp delSp modSp add del mod modTransition">
        <pc:chgData name="Hendre, Aniket" userId="f60e4302-7fa9-4876-8f2a-9ac68f417541" providerId="ADAL" clId="{49B5C9CA-1BD0-47A0-857F-3F86A437BDA9}" dt="2022-03-11T16:24:36.791" v="2975" actId="47"/>
        <pc:sldMkLst>
          <pc:docMk/>
          <pc:sldMk cId="2590080722" sldId="287"/>
        </pc:sldMkLst>
        <pc:spChg chg="mod">
          <ac:chgData name="Hendre, Aniket" userId="f60e4302-7fa9-4876-8f2a-9ac68f417541" providerId="ADAL" clId="{49B5C9CA-1BD0-47A0-857F-3F86A437BDA9}" dt="2022-03-09T16:11:23.953" v="1135" actId="20577"/>
          <ac:spMkLst>
            <pc:docMk/>
            <pc:sldMk cId="2590080722" sldId="287"/>
            <ac:spMk id="2" creationId="{068099A5-1436-40E5-8546-9EF987FDBCA0}"/>
          </ac:spMkLst>
        </pc:spChg>
        <pc:spChg chg="add mod">
          <ac:chgData name="Hendre, Aniket" userId="f60e4302-7fa9-4876-8f2a-9ac68f417541" providerId="ADAL" clId="{49B5C9CA-1BD0-47A0-857F-3F86A437BDA9}" dt="2022-03-09T16:16:16.934" v="1519" actId="14100"/>
          <ac:spMkLst>
            <pc:docMk/>
            <pc:sldMk cId="2590080722" sldId="287"/>
            <ac:spMk id="3" creationId="{1F07EE1A-244C-4BC8-BB16-C1C759A5C1F5}"/>
          </ac:spMkLst>
        </pc:spChg>
        <pc:spChg chg="add mod">
          <ac:chgData name="Hendre, Aniket" userId="f60e4302-7fa9-4876-8f2a-9ac68f417541" providerId="ADAL" clId="{49B5C9CA-1BD0-47A0-857F-3F86A437BDA9}" dt="2022-03-09T16:17:29.340" v="1562" actId="113"/>
          <ac:spMkLst>
            <pc:docMk/>
            <pc:sldMk cId="2590080722" sldId="287"/>
            <ac:spMk id="6" creationId="{C351B767-6199-408B-9DC8-D7BA7A420F4F}"/>
          </ac:spMkLst>
        </pc:spChg>
        <pc:picChg chg="del">
          <ac:chgData name="Hendre, Aniket" userId="f60e4302-7fa9-4876-8f2a-9ac68f417541" providerId="ADAL" clId="{49B5C9CA-1BD0-47A0-857F-3F86A437BDA9}" dt="2022-03-09T16:10:49.692" v="1110" actId="478"/>
          <ac:picMkLst>
            <pc:docMk/>
            <pc:sldMk cId="2590080722" sldId="287"/>
            <ac:picMk id="10" creationId="{AD5E1FAC-43ED-4D20-A17E-354918D4D9DC}"/>
          </ac:picMkLst>
        </pc:picChg>
      </pc:sldChg>
      <pc:sldChg chg="addSp delSp modSp add mod modTransition modAnim">
        <pc:chgData name="Hendre, Aniket" userId="f60e4302-7fa9-4876-8f2a-9ac68f417541" providerId="ADAL" clId="{49B5C9CA-1BD0-47A0-857F-3F86A437BDA9}" dt="2022-03-11T16:21:11.799" v="2963"/>
        <pc:sldMkLst>
          <pc:docMk/>
          <pc:sldMk cId="2982275592" sldId="288"/>
        </pc:sldMkLst>
        <pc:spChg chg="del mod">
          <ac:chgData name="Hendre, Aniket" userId="f60e4302-7fa9-4876-8f2a-9ac68f417541" providerId="ADAL" clId="{49B5C9CA-1BD0-47A0-857F-3F86A437BDA9}" dt="2022-03-11T13:14:22.174" v="2252" actId="478"/>
          <ac:spMkLst>
            <pc:docMk/>
            <pc:sldMk cId="2982275592" sldId="288"/>
            <ac:spMk id="2" creationId="{068099A5-1436-40E5-8546-9EF987FDBCA0}"/>
          </ac:spMkLst>
        </pc:spChg>
        <pc:spChg chg="del mod">
          <ac:chgData name="Hendre, Aniket" userId="f60e4302-7fa9-4876-8f2a-9ac68f417541" providerId="ADAL" clId="{49B5C9CA-1BD0-47A0-857F-3F86A437BDA9}" dt="2022-03-11T12:55:00.940" v="2113" actId="478"/>
          <ac:spMkLst>
            <pc:docMk/>
            <pc:sldMk cId="2982275592" sldId="288"/>
            <ac:spMk id="3" creationId="{1F07EE1A-244C-4BC8-BB16-C1C759A5C1F5}"/>
          </ac:spMkLst>
        </pc:spChg>
        <pc:spChg chg="del mod">
          <ac:chgData name="Hendre, Aniket" userId="f60e4302-7fa9-4876-8f2a-9ac68f417541" providerId="ADAL" clId="{49B5C9CA-1BD0-47A0-857F-3F86A437BDA9}" dt="2022-03-11T13:37:45.615" v="2537" actId="478"/>
          <ac:spMkLst>
            <pc:docMk/>
            <pc:sldMk cId="2982275592" sldId="288"/>
            <ac:spMk id="6" creationId="{C351B767-6199-408B-9DC8-D7BA7A420F4F}"/>
          </ac:spMkLst>
        </pc:spChg>
        <pc:spChg chg="add del mod">
          <ac:chgData name="Hendre, Aniket" userId="f60e4302-7fa9-4876-8f2a-9ac68f417541" providerId="ADAL" clId="{49B5C9CA-1BD0-47A0-857F-3F86A437BDA9}" dt="2022-03-11T12:53:16.508" v="2101"/>
          <ac:spMkLst>
            <pc:docMk/>
            <pc:sldMk cId="2982275592" sldId="288"/>
            <ac:spMk id="7" creationId="{35D27E6C-C387-458C-8CA9-46832B742452}"/>
          </ac:spMkLst>
        </pc:spChg>
        <pc:spChg chg="add del mod">
          <ac:chgData name="Hendre, Aniket" userId="f60e4302-7fa9-4876-8f2a-9ac68f417541" providerId="ADAL" clId="{49B5C9CA-1BD0-47A0-857F-3F86A437BDA9}" dt="2022-03-11T12:53:16.508" v="2101"/>
          <ac:spMkLst>
            <pc:docMk/>
            <pc:sldMk cId="2982275592" sldId="288"/>
            <ac:spMk id="8" creationId="{9A2FDCC0-4D5E-4CE7-995D-EE00CEC8B4A5}"/>
          </ac:spMkLst>
        </pc:spChg>
        <pc:spChg chg="add del mod">
          <ac:chgData name="Hendre, Aniket" userId="f60e4302-7fa9-4876-8f2a-9ac68f417541" providerId="ADAL" clId="{49B5C9CA-1BD0-47A0-857F-3F86A437BDA9}" dt="2022-03-11T12:53:16.508" v="2101"/>
          <ac:spMkLst>
            <pc:docMk/>
            <pc:sldMk cId="2982275592" sldId="288"/>
            <ac:spMk id="9" creationId="{0F8C8289-7BA6-4F18-A7D6-8879F3EA9B6E}"/>
          </ac:spMkLst>
        </pc:spChg>
        <pc:spChg chg="add del mod">
          <ac:chgData name="Hendre, Aniket" userId="f60e4302-7fa9-4876-8f2a-9ac68f417541" providerId="ADAL" clId="{49B5C9CA-1BD0-47A0-857F-3F86A437BDA9}" dt="2022-03-11T12:53:16.508" v="2101"/>
          <ac:spMkLst>
            <pc:docMk/>
            <pc:sldMk cId="2982275592" sldId="288"/>
            <ac:spMk id="10" creationId="{C570197C-DAE7-4B37-A672-629564C9F854}"/>
          </ac:spMkLst>
        </pc:spChg>
        <pc:spChg chg="add del mod">
          <ac:chgData name="Hendre, Aniket" userId="f60e4302-7fa9-4876-8f2a-9ac68f417541" providerId="ADAL" clId="{49B5C9CA-1BD0-47A0-857F-3F86A437BDA9}" dt="2022-03-11T12:53:16.508" v="2101"/>
          <ac:spMkLst>
            <pc:docMk/>
            <pc:sldMk cId="2982275592" sldId="288"/>
            <ac:spMk id="11" creationId="{5D2F2417-E3C6-431C-BECB-6459EDB0BD88}"/>
          </ac:spMkLst>
        </pc:spChg>
        <pc:spChg chg="add del mod">
          <ac:chgData name="Hendre, Aniket" userId="f60e4302-7fa9-4876-8f2a-9ac68f417541" providerId="ADAL" clId="{49B5C9CA-1BD0-47A0-857F-3F86A437BDA9}" dt="2022-03-11T12:53:16.508" v="2101"/>
          <ac:spMkLst>
            <pc:docMk/>
            <pc:sldMk cId="2982275592" sldId="288"/>
            <ac:spMk id="12" creationId="{07BF46E2-A4F7-4A13-8096-BEF2ED860DA6}"/>
          </ac:spMkLst>
        </pc:spChg>
        <pc:spChg chg="add mod">
          <ac:chgData name="Hendre, Aniket" userId="f60e4302-7fa9-4876-8f2a-9ac68f417541" providerId="ADAL" clId="{49B5C9CA-1BD0-47A0-857F-3F86A437BDA9}" dt="2022-03-11T12:53:47.334" v="2103" actId="164"/>
          <ac:spMkLst>
            <pc:docMk/>
            <pc:sldMk cId="2982275592" sldId="288"/>
            <ac:spMk id="13" creationId="{5F286DC6-AD05-4242-96C7-84452F1DABF0}"/>
          </ac:spMkLst>
        </pc:spChg>
        <pc:spChg chg="add mod">
          <ac:chgData name="Hendre, Aniket" userId="f60e4302-7fa9-4876-8f2a-9ac68f417541" providerId="ADAL" clId="{49B5C9CA-1BD0-47A0-857F-3F86A437BDA9}" dt="2022-03-11T12:53:47.334" v="2103" actId="164"/>
          <ac:spMkLst>
            <pc:docMk/>
            <pc:sldMk cId="2982275592" sldId="288"/>
            <ac:spMk id="14" creationId="{789DD801-68B9-426A-8019-D34841E7142A}"/>
          </ac:spMkLst>
        </pc:spChg>
        <pc:spChg chg="add mod">
          <ac:chgData name="Hendre, Aniket" userId="f60e4302-7fa9-4876-8f2a-9ac68f417541" providerId="ADAL" clId="{49B5C9CA-1BD0-47A0-857F-3F86A437BDA9}" dt="2022-03-11T12:53:47.334" v="2103" actId="164"/>
          <ac:spMkLst>
            <pc:docMk/>
            <pc:sldMk cId="2982275592" sldId="288"/>
            <ac:spMk id="15" creationId="{2DD7EB8B-600B-4ECF-A791-FABF5CEB7B03}"/>
          </ac:spMkLst>
        </pc:spChg>
        <pc:spChg chg="add mod">
          <ac:chgData name="Hendre, Aniket" userId="f60e4302-7fa9-4876-8f2a-9ac68f417541" providerId="ADAL" clId="{49B5C9CA-1BD0-47A0-857F-3F86A437BDA9}" dt="2022-03-11T12:53:47.334" v="2103" actId="164"/>
          <ac:spMkLst>
            <pc:docMk/>
            <pc:sldMk cId="2982275592" sldId="288"/>
            <ac:spMk id="16" creationId="{D2B723D7-9EF6-46FF-AC4D-AD38E0A3BD3A}"/>
          </ac:spMkLst>
        </pc:spChg>
        <pc:spChg chg="add mod">
          <ac:chgData name="Hendre, Aniket" userId="f60e4302-7fa9-4876-8f2a-9ac68f417541" providerId="ADAL" clId="{49B5C9CA-1BD0-47A0-857F-3F86A437BDA9}" dt="2022-03-11T12:53:47.334" v="2103" actId="164"/>
          <ac:spMkLst>
            <pc:docMk/>
            <pc:sldMk cId="2982275592" sldId="288"/>
            <ac:spMk id="17" creationId="{C0A4BAC2-5D19-4337-B596-A289983F333A}"/>
          </ac:spMkLst>
        </pc:spChg>
        <pc:spChg chg="add mod">
          <ac:chgData name="Hendre, Aniket" userId="f60e4302-7fa9-4876-8f2a-9ac68f417541" providerId="ADAL" clId="{49B5C9CA-1BD0-47A0-857F-3F86A437BDA9}" dt="2022-03-11T12:53:47.334" v="2103" actId="164"/>
          <ac:spMkLst>
            <pc:docMk/>
            <pc:sldMk cId="2982275592" sldId="288"/>
            <ac:spMk id="18" creationId="{CEA67EEF-6511-4425-A99C-F0F041A45E1F}"/>
          </ac:spMkLst>
        </pc:spChg>
        <pc:spChg chg="add mod">
          <ac:chgData name="Hendre, Aniket" userId="f60e4302-7fa9-4876-8f2a-9ac68f417541" providerId="ADAL" clId="{49B5C9CA-1BD0-47A0-857F-3F86A437BDA9}" dt="2022-03-11T12:53:47.334" v="2103" actId="164"/>
          <ac:spMkLst>
            <pc:docMk/>
            <pc:sldMk cId="2982275592" sldId="288"/>
            <ac:spMk id="19" creationId="{ACF358E4-CF55-414F-AF38-4A418C3AD6BD}"/>
          </ac:spMkLst>
        </pc:spChg>
        <pc:spChg chg="add mod">
          <ac:chgData name="Hendre, Aniket" userId="f60e4302-7fa9-4876-8f2a-9ac68f417541" providerId="ADAL" clId="{49B5C9CA-1BD0-47A0-857F-3F86A437BDA9}" dt="2022-03-11T12:53:47.334" v="2103" actId="164"/>
          <ac:spMkLst>
            <pc:docMk/>
            <pc:sldMk cId="2982275592" sldId="288"/>
            <ac:spMk id="20" creationId="{6850D44A-924B-43C8-9A36-79EDD5074974}"/>
          </ac:spMkLst>
        </pc:spChg>
        <pc:spChg chg="add mod">
          <ac:chgData name="Hendre, Aniket" userId="f60e4302-7fa9-4876-8f2a-9ac68f417541" providerId="ADAL" clId="{49B5C9CA-1BD0-47A0-857F-3F86A437BDA9}" dt="2022-03-11T12:54:45.697" v="2109" actId="20577"/>
          <ac:spMkLst>
            <pc:docMk/>
            <pc:sldMk cId="2982275592" sldId="288"/>
            <ac:spMk id="21" creationId="{B46A948D-F42A-486D-A1B0-18007A337EA7}"/>
          </ac:spMkLst>
        </pc:spChg>
        <pc:spChg chg="del mod topLvl">
          <ac:chgData name="Hendre, Aniket" userId="f60e4302-7fa9-4876-8f2a-9ac68f417541" providerId="ADAL" clId="{49B5C9CA-1BD0-47A0-857F-3F86A437BDA9}" dt="2022-03-11T12:57:09.882" v="2129" actId="478"/>
          <ac:spMkLst>
            <pc:docMk/>
            <pc:sldMk cId="2982275592" sldId="288"/>
            <ac:spMk id="25" creationId="{C02BA779-DFF8-439F-8063-C620E17FE1FC}"/>
          </ac:spMkLst>
        </pc:spChg>
        <pc:spChg chg="mod topLvl">
          <ac:chgData name="Hendre, Aniket" userId="f60e4302-7fa9-4876-8f2a-9ac68f417541" providerId="ADAL" clId="{49B5C9CA-1BD0-47A0-857F-3F86A437BDA9}" dt="2022-03-11T13:38:26.388" v="2543" actId="207"/>
          <ac:spMkLst>
            <pc:docMk/>
            <pc:sldMk cId="2982275592" sldId="288"/>
            <ac:spMk id="26" creationId="{82C10626-6D7E-47E4-AED7-295210285B59}"/>
          </ac:spMkLst>
        </pc:spChg>
        <pc:spChg chg="del mod topLvl">
          <ac:chgData name="Hendre, Aniket" userId="f60e4302-7fa9-4876-8f2a-9ac68f417541" providerId="ADAL" clId="{49B5C9CA-1BD0-47A0-857F-3F86A437BDA9}" dt="2022-03-11T12:57:09.032" v="2128" actId="478"/>
          <ac:spMkLst>
            <pc:docMk/>
            <pc:sldMk cId="2982275592" sldId="288"/>
            <ac:spMk id="27" creationId="{5FDE4C97-848D-41ED-BD80-0E4E5B449FF2}"/>
          </ac:spMkLst>
        </pc:spChg>
        <pc:spChg chg="del mod topLvl">
          <ac:chgData name="Hendre, Aniket" userId="f60e4302-7fa9-4876-8f2a-9ac68f417541" providerId="ADAL" clId="{49B5C9CA-1BD0-47A0-857F-3F86A437BDA9}" dt="2022-03-11T12:58:36.617" v="2186" actId="478"/>
          <ac:spMkLst>
            <pc:docMk/>
            <pc:sldMk cId="2982275592" sldId="288"/>
            <ac:spMk id="28" creationId="{32872E3E-D6F9-479B-90F4-FF3C38B3265E}"/>
          </ac:spMkLst>
        </pc:spChg>
        <pc:spChg chg="del mod topLvl">
          <ac:chgData name="Hendre, Aniket" userId="f60e4302-7fa9-4876-8f2a-9ac68f417541" providerId="ADAL" clId="{49B5C9CA-1BD0-47A0-857F-3F86A437BDA9}" dt="2022-03-11T12:57:10.610" v="2130" actId="478"/>
          <ac:spMkLst>
            <pc:docMk/>
            <pc:sldMk cId="2982275592" sldId="288"/>
            <ac:spMk id="29" creationId="{FBBE8C1A-81E3-4425-B7C3-50BC609607A2}"/>
          </ac:spMkLst>
        </pc:spChg>
        <pc:spChg chg="del mod topLvl">
          <ac:chgData name="Hendre, Aniket" userId="f60e4302-7fa9-4876-8f2a-9ac68f417541" providerId="ADAL" clId="{49B5C9CA-1BD0-47A0-857F-3F86A437BDA9}" dt="2022-03-11T12:58:37.318" v="2187" actId="478"/>
          <ac:spMkLst>
            <pc:docMk/>
            <pc:sldMk cId="2982275592" sldId="288"/>
            <ac:spMk id="30" creationId="{97A23DAC-D781-4011-816E-792F44E2DC98}"/>
          </ac:spMkLst>
        </pc:spChg>
        <pc:spChg chg="add mod">
          <ac:chgData name="Hendre, Aniket" userId="f60e4302-7fa9-4876-8f2a-9ac68f417541" providerId="ADAL" clId="{49B5C9CA-1BD0-47A0-857F-3F86A437BDA9}" dt="2022-03-11T13:22:56.159" v="2300" actId="2085"/>
          <ac:spMkLst>
            <pc:docMk/>
            <pc:sldMk cId="2982275592" sldId="288"/>
            <ac:spMk id="31" creationId="{DA18E734-0903-4092-B4D5-7C7D78837ECC}"/>
          </ac:spMkLst>
        </pc:spChg>
        <pc:spChg chg="add mod">
          <ac:chgData name="Hendre, Aniket" userId="f60e4302-7fa9-4876-8f2a-9ac68f417541" providerId="ADAL" clId="{49B5C9CA-1BD0-47A0-857F-3F86A437BDA9}" dt="2022-03-11T13:23:04.011" v="2302" actId="2085"/>
          <ac:spMkLst>
            <pc:docMk/>
            <pc:sldMk cId="2982275592" sldId="288"/>
            <ac:spMk id="32" creationId="{17B84B36-2F2C-43CC-9303-113C2790DE78}"/>
          </ac:spMkLst>
        </pc:spChg>
        <pc:spChg chg="add mod">
          <ac:chgData name="Hendre, Aniket" userId="f60e4302-7fa9-4876-8f2a-9ac68f417541" providerId="ADAL" clId="{49B5C9CA-1BD0-47A0-857F-3F86A437BDA9}" dt="2022-03-11T13:23:01.545" v="2301" actId="2085"/>
          <ac:spMkLst>
            <pc:docMk/>
            <pc:sldMk cId="2982275592" sldId="288"/>
            <ac:spMk id="33" creationId="{C15DC7CB-86A3-4C88-8C12-B42BE90970D5}"/>
          </ac:spMkLst>
        </pc:spChg>
        <pc:spChg chg="add del mod">
          <ac:chgData name="Hendre, Aniket" userId="f60e4302-7fa9-4876-8f2a-9ac68f417541" providerId="ADAL" clId="{49B5C9CA-1BD0-47A0-857F-3F86A437BDA9}" dt="2022-03-11T13:00:04.795" v="2231" actId="478"/>
          <ac:spMkLst>
            <pc:docMk/>
            <pc:sldMk cId="2982275592" sldId="288"/>
            <ac:spMk id="34" creationId="{0B1D0285-73E8-48B9-BDC0-41D0321C7135}"/>
          </ac:spMkLst>
        </pc:spChg>
        <pc:spChg chg="add del mod">
          <ac:chgData name="Hendre, Aniket" userId="f60e4302-7fa9-4876-8f2a-9ac68f417541" providerId="ADAL" clId="{49B5C9CA-1BD0-47A0-857F-3F86A437BDA9}" dt="2022-03-11T13:37:50.064" v="2540" actId="478"/>
          <ac:spMkLst>
            <pc:docMk/>
            <pc:sldMk cId="2982275592" sldId="288"/>
            <ac:spMk id="37" creationId="{D80291B0-1375-4B9A-AEFF-7FCAB7C1F677}"/>
          </ac:spMkLst>
        </pc:spChg>
        <pc:spChg chg="add del mod">
          <ac:chgData name="Hendre, Aniket" userId="f60e4302-7fa9-4876-8f2a-9ac68f417541" providerId="ADAL" clId="{49B5C9CA-1BD0-47A0-857F-3F86A437BDA9}" dt="2022-03-11T13:14:23.827" v="2253" actId="478"/>
          <ac:spMkLst>
            <pc:docMk/>
            <pc:sldMk cId="2982275592" sldId="288"/>
            <ac:spMk id="39" creationId="{4C67A1AF-83AD-4529-881F-22ABEE5FDFC7}"/>
          </ac:spMkLst>
        </pc:spChg>
        <pc:spChg chg="add del mod">
          <ac:chgData name="Hendre, Aniket" userId="f60e4302-7fa9-4876-8f2a-9ac68f417541" providerId="ADAL" clId="{49B5C9CA-1BD0-47A0-857F-3F86A437BDA9}" dt="2022-03-11T13:37:47.656" v="2538" actId="478"/>
          <ac:spMkLst>
            <pc:docMk/>
            <pc:sldMk cId="2982275592" sldId="288"/>
            <ac:spMk id="41" creationId="{D1D4C8F2-09EB-4A15-AF24-06B6B9CFB36E}"/>
          </ac:spMkLst>
        </pc:spChg>
        <pc:grpChg chg="add del mod">
          <ac:chgData name="Hendre, Aniket" userId="f60e4302-7fa9-4876-8f2a-9ac68f417541" providerId="ADAL" clId="{49B5C9CA-1BD0-47A0-857F-3F86A437BDA9}" dt="2022-03-11T12:54:53.570" v="2110" actId="478"/>
          <ac:grpSpMkLst>
            <pc:docMk/>
            <pc:sldMk cId="2982275592" sldId="288"/>
            <ac:grpSpMk id="22" creationId="{88E2FCF5-5A08-4747-B536-199A7061417E}"/>
          </ac:grpSpMkLst>
        </pc:grpChg>
        <pc:grpChg chg="add del mod">
          <ac:chgData name="Hendre, Aniket" userId="f60e4302-7fa9-4876-8f2a-9ac68f417541" providerId="ADAL" clId="{49B5C9CA-1BD0-47A0-857F-3F86A437BDA9}" dt="2022-03-11T12:57:06.317" v="2127" actId="165"/>
          <ac:grpSpMkLst>
            <pc:docMk/>
            <pc:sldMk cId="2982275592" sldId="288"/>
            <ac:grpSpMk id="24" creationId="{CAB23D66-595D-45A0-A0B9-9CC5BAC6AB1B}"/>
          </ac:grpSpMkLst>
        </pc:grpChg>
        <pc:grpChg chg="add mod">
          <ac:chgData name="Hendre, Aniket" userId="f60e4302-7fa9-4876-8f2a-9ac68f417541" providerId="ADAL" clId="{49B5C9CA-1BD0-47A0-857F-3F86A437BDA9}" dt="2022-03-11T13:38:05.415" v="2541" actId="14861"/>
          <ac:grpSpMkLst>
            <pc:docMk/>
            <pc:sldMk cId="2982275592" sldId="288"/>
            <ac:grpSpMk id="35" creationId="{2447D07B-FC0A-45BD-AD55-4FB5676EC744}"/>
          </ac:grpSpMkLst>
        </pc:grpChg>
        <pc:graphicFrameChg chg="add del mod modGraphic">
          <ac:chgData name="Hendre, Aniket" userId="f60e4302-7fa9-4876-8f2a-9ac68f417541" providerId="ADAL" clId="{49B5C9CA-1BD0-47A0-857F-3F86A437BDA9}" dt="2022-03-11T12:52:41.941" v="2099" actId="1032"/>
          <ac:graphicFrameMkLst>
            <pc:docMk/>
            <pc:sldMk cId="2982275592" sldId="288"/>
            <ac:graphicFrameMk id="5" creationId="{84F2C6EF-B20A-43EC-9A24-D6B61E37272F}"/>
          </ac:graphicFrameMkLst>
        </pc:graphicFrameChg>
        <pc:graphicFrameChg chg="add del mod modGraphic">
          <ac:chgData name="Hendre, Aniket" userId="f60e4302-7fa9-4876-8f2a-9ac68f417541" providerId="ADAL" clId="{49B5C9CA-1BD0-47A0-857F-3F86A437BDA9}" dt="2022-03-11T12:56:56.477" v="2124" actId="18245"/>
          <ac:graphicFrameMkLst>
            <pc:docMk/>
            <pc:sldMk cId="2982275592" sldId="288"/>
            <ac:graphicFrameMk id="23" creationId="{028421E4-8683-465B-B4AE-87DCB82F54B4}"/>
          </ac:graphicFrameMkLst>
        </pc:graphicFrameChg>
        <pc:picChg chg="add del mod">
          <ac:chgData name="Hendre, Aniket" userId="f60e4302-7fa9-4876-8f2a-9ac68f417541" providerId="ADAL" clId="{49B5C9CA-1BD0-47A0-857F-3F86A437BDA9}" dt="2022-03-11T13:37:48.593" v="2539" actId="478"/>
          <ac:picMkLst>
            <pc:docMk/>
            <pc:sldMk cId="2982275592" sldId="288"/>
            <ac:picMk id="36" creationId="{7FC11B3A-1B61-405E-92AD-E758830E61BA}"/>
          </ac:picMkLst>
        </pc:picChg>
      </pc:sldChg>
      <pc:sldChg chg="add del">
        <pc:chgData name="Hendre, Aniket" userId="f60e4302-7fa9-4876-8f2a-9ac68f417541" providerId="ADAL" clId="{49B5C9CA-1BD0-47A0-857F-3F86A437BDA9}" dt="2022-03-11T09:57:07.304" v="1743"/>
        <pc:sldMkLst>
          <pc:docMk/>
          <pc:sldMk cId="1090559237" sldId="289"/>
        </pc:sldMkLst>
      </pc:sldChg>
      <pc:sldChg chg="addSp delSp modSp add mod modTransition modAnim">
        <pc:chgData name="Hendre, Aniket" userId="f60e4302-7fa9-4876-8f2a-9ac68f417541" providerId="ADAL" clId="{49B5C9CA-1BD0-47A0-857F-3F86A437BDA9}" dt="2022-03-14T08:14:50.411" v="3991" actId="113"/>
        <pc:sldMkLst>
          <pc:docMk/>
          <pc:sldMk cId="4182237780" sldId="289"/>
        </pc:sldMkLst>
        <pc:spChg chg="mod">
          <ac:chgData name="Hendre, Aniket" userId="f60e4302-7fa9-4876-8f2a-9ac68f417541" providerId="ADAL" clId="{49B5C9CA-1BD0-47A0-857F-3F86A437BDA9}" dt="2022-03-14T08:14:50.411" v="3991" actId="113"/>
          <ac:spMkLst>
            <pc:docMk/>
            <pc:sldMk cId="4182237780" sldId="289"/>
            <ac:spMk id="6" creationId="{C351B767-6199-408B-9DC8-D7BA7A420F4F}"/>
          </ac:spMkLst>
        </pc:spChg>
        <pc:spChg chg="add mod">
          <ac:chgData name="Hendre, Aniket" userId="f60e4302-7fa9-4876-8f2a-9ac68f417541" providerId="ADAL" clId="{49B5C9CA-1BD0-47A0-857F-3F86A437BDA9}" dt="2022-03-11T13:31:42.016" v="2513" actId="207"/>
          <ac:spMkLst>
            <pc:docMk/>
            <pc:sldMk cId="4182237780" sldId="289"/>
            <ac:spMk id="12" creationId="{A587D0C9-C6B8-44A5-99F3-15C02FDD7149}"/>
          </ac:spMkLst>
        </pc:spChg>
        <pc:spChg chg="add mod">
          <ac:chgData name="Hendre, Aniket" userId="f60e4302-7fa9-4876-8f2a-9ac68f417541" providerId="ADAL" clId="{49B5C9CA-1BD0-47A0-857F-3F86A437BDA9}" dt="2022-03-11T13:31:39.097" v="2512" actId="207"/>
          <ac:spMkLst>
            <pc:docMk/>
            <pc:sldMk cId="4182237780" sldId="289"/>
            <ac:spMk id="14" creationId="{7C0E2419-9FFD-455C-9981-4E00F9FBCE92}"/>
          </ac:spMkLst>
        </pc:spChg>
        <pc:spChg chg="del">
          <ac:chgData name="Hendre, Aniket" userId="f60e4302-7fa9-4876-8f2a-9ac68f417541" providerId="ADAL" clId="{49B5C9CA-1BD0-47A0-857F-3F86A437BDA9}" dt="2022-03-11T13:23:48.951" v="2306" actId="478"/>
          <ac:spMkLst>
            <pc:docMk/>
            <pc:sldMk cId="4182237780" sldId="289"/>
            <ac:spMk id="37" creationId="{D80291B0-1375-4B9A-AEFF-7FCAB7C1F677}"/>
          </ac:spMkLst>
        </pc:spChg>
        <pc:picChg chg="add mod">
          <ac:chgData name="Hendre, Aniket" userId="f60e4302-7fa9-4876-8f2a-9ac68f417541" providerId="ADAL" clId="{49B5C9CA-1BD0-47A0-857F-3F86A437BDA9}" dt="2022-03-11T13:34:37.958" v="2519" actId="1076"/>
          <ac:picMkLst>
            <pc:docMk/>
            <pc:sldMk cId="4182237780" sldId="289"/>
            <ac:picMk id="11" creationId="{2BE507ED-95E9-4870-BDC9-A5DD7AB24AB8}"/>
          </ac:picMkLst>
        </pc:picChg>
        <pc:picChg chg="add mod">
          <ac:chgData name="Hendre, Aniket" userId="f60e4302-7fa9-4876-8f2a-9ac68f417541" providerId="ADAL" clId="{49B5C9CA-1BD0-47A0-857F-3F86A437BDA9}" dt="2022-03-11T13:30:35.225" v="2502" actId="1076"/>
          <ac:picMkLst>
            <pc:docMk/>
            <pc:sldMk cId="4182237780" sldId="289"/>
            <ac:picMk id="13" creationId="{8580F6B5-A5B3-4422-BEC8-A32853A1682F}"/>
          </ac:picMkLst>
        </pc:picChg>
        <pc:picChg chg="del">
          <ac:chgData name="Hendre, Aniket" userId="f60e4302-7fa9-4876-8f2a-9ac68f417541" providerId="ADAL" clId="{49B5C9CA-1BD0-47A0-857F-3F86A437BDA9}" dt="2022-03-11T13:23:44.632" v="2304" actId="478"/>
          <ac:picMkLst>
            <pc:docMk/>
            <pc:sldMk cId="4182237780" sldId="289"/>
            <ac:picMk id="36" creationId="{7FC11B3A-1B61-405E-92AD-E758830E61BA}"/>
          </ac:picMkLst>
        </pc:picChg>
      </pc:sldChg>
      <pc:sldChg chg="modSp add modTransition modAnim">
        <pc:chgData name="Hendre, Aniket" userId="f60e4302-7fa9-4876-8f2a-9ac68f417541" providerId="ADAL" clId="{49B5C9CA-1BD0-47A0-857F-3F86A437BDA9}" dt="2022-03-14T08:06:39.774" v="3967"/>
        <pc:sldMkLst>
          <pc:docMk/>
          <pc:sldMk cId="1889507949" sldId="290"/>
        </pc:sldMkLst>
        <pc:spChg chg="mod">
          <ac:chgData name="Hendre, Aniket" userId="f60e4302-7fa9-4876-8f2a-9ac68f417541" providerId="ADAL" clId="{49B5C9CA-1BD0-47A0-857F-3F86A437BDA9}" dt="2022-03-11T13:42:37.690" v="2589" actId="20577"/>
          <ac:spMkLst>
            <pc:docMk/>
            <pc:sldMk cId="1889507949" sldId="290"/>
            <ac:spMk id="37" creationId="{D80291B0-1375-4B9A-AEFF-7FCAB7C1F677}"/>
          </ac:spMkLst>
        </pc:spChg>
      </pc:sldChg>
      <pc:sldChg chg="addSp delSp modSp add mod modTransition delAnim modAnim">
        <pc:chgData name="Hendre, Aniket" userId="f60e4302-7fa9-4876-8f2a-9ac68f417541" providerId="ADAL" clId="{49B5C9CA-1BD0-47A0-857F-3F86A437BDA9}" dt="2022-03-14T07:14:09.524" v="3746" actId="20577"/>
        <pc:sldMkLst>
          <pc:docMk/>
          <pc:sldMk cId="2926574468" sldId="291"/>
        </pc:sldMkLst>
        <pc:spChg chg="add del mod">
          <ac:chgData name="Hendre, Aniket" userId="f60e4302-7fa9-4876-8f2a-9ac68f417541" providerId="ADAL" clId="{49B5C9CA-1BD0-47A0-857F-3F86A437BDA9}" dt="2022-03-14T07:13:52.904" v="3724" actId="478"/>
          <ac:spMkLst>
            <pc:docMk/>
            <pc:sldMk cId="2926574468" sldId="291"/>
            <ac:spMk id="3" creationId="{66B17846-8C34-464B-9157-9DE39CB24AF2}"/>
          </ac:spMkLst>
        </pc:spChg>
        <pc:spChg chg="del mod">
          <ac:chgData name="Hendre, Aniket" userId="f60e4302-7fa9-4876-8f2a-9ac68f417541" providerId="ADAL" clId="{49B5C9CA-1BD0-47A0-857F-3F86A437BDA9}" dt="2022-03-11T16:13:42.726" v="2689" actId="21"/>
          <ac:spMkLst>
            <pc:docMk/>
            <pc:sldMk cId="2926574468" sldId="291"/>
            <ac:spMk id="6" creationId="{C351B767-6199-408B-9DC8-D7BA7A420F4F}"/>
          </ac:spMkLst>
        </pc:spChg>
        <pc:spChg chg="del">
          <ac:chgData name="Hendre, Aniket" userId="f60e4302-7fa9-4876-8f2a-9ac68f417541" providerId="ADAL" clId="{49B5C9CA-1BD0-47A0-857F-3F86A437BDA9}" dt="2022-03-11T16:04:16.816" v="2593" actId="478"/>
          <ac:spMkLst>
            <pc:docMk/>
            <pc:sldMk cId="2926574468" sldId="291"/>
            <ac:spMk id="12" creationId="{A587D0C9-C6B8-44A5-99F3-15C02FDD7149}"/>
          </ac:spMkLst>
        </pc:spChg>
        <pc:spChg chg="del">
          <ac:chgData name="Hendre, Aniket" userId="f60e4302-7fa9-4876-8f2a-9ac68f417541" providerId="ADAL" clId="{49B5C9CA-1BD0-47A0-857F-3F86A437BDA9}" dt="2022-03-11T16:04:21.747" v="2596" actId="478"/>
          <ac:spMkLst>
            <pc:docMk/>
            <pc:sldMk cId="2926574468" sldId="291"/>
            <ac:spMk id="14" creationId="{7C0E2419-9FFD-455C-9981-4E00F9FBCE92}"/>
          </ac:spMkLst>
        </pc:spChg>
        <pc:spChg chg="add mod">
          <ac:chgData name="Hendre, Aniket" userId="f60e4302-7fa9-4876-8f2a-9ac68f417541" providerId="ADAL" clId="{49B5C9CA-1BD0-47A0-857F-3F86A437BDA9}" dt="2022-03-11T16:04:24.044" v="2597"/>
          <ac:spMkLst>
            <pc:docMk/>
            <pc:sldMk cId="2926574468" sldId="291"/>
            <ac:spMk id="15" creationId="{DA488E64-28FC-4F75-B090-81786B4C5CF5}"/>
          </ac:spMkLst>
        </pc:spChg>
        <pc:spChg chg="add mod">
          <ac:chgData name="Hendre, Aniket" userId="f60e4302-7fa9-4876-8f2a-9ac68f417541" providerId="ADAL" clId="{49B5C9CA-1BD0-47A0-857F-3F86A437BDA9}" dt="2022-03-14T07:14:09.524" v="3746" actId="20577"/>
          <ac:spMkLst>
            <pc:docMk/>
            <pc:sldMk cId="2926574468" sldId="291"/>
            <ac:spMk id="17" creationId="{5E7C9269-D8B6-41D3-83AC-FC3C679CBB82}"/>
          </ac:spMkLst>
        </pc:spChg>
        <pc:picChg chg="del">
          <ac:chgData name="Hendre, Aniket" userId="f60e4302-7fa9-4876-8f2a-9ac68f417541" providerId="ADAL" clId="{49B5C9CA-1BD0-47A0-857F-3F86A437BDA9}" dt="2022-03-11T16:04:11.766" v="2591" actId="478"/>
          <ac:picMkLst>
            <pc:docMk/>
            <pc:sldMk cId="2926574468" sldId="291"/>
            <ac:picMk id="11" creationId="{2BE507ED-95E9-4870-BDC9-A5DD7AB24AB8}"/>
          </ac:picMkLst>
        </pc:picChg>
        <pc:picChg chg="del">
          <ac:chgData name="Hendre, Aniket" userId="f60e4302-7fa9-4876-8f2a-9ac68f417541" providerId="ADAL" clId="{49B5C9CA-1BD0-47A0-857F-3F86A437BDA9}" dt="2022-03-11T16:04:20.973" v="2595" actId="478"/>
          <ac:picMkLst>
            <pc:docMk/>
            <pc:sldMk cId="2926574468" sldId="291"/>
            <ac:picMk id="13" creationId="{8580F6B5-A5B3-4422-BEC8-A32853A1682F}"/>
          </ac:picMkLst>
        </pc:picChg>
        <pc:picChg chg="add mod">
          <ac:chgData name="Hendre, Aniket" userId="f60e4302-7fa9-4876-8f2a-9ac68f417541" providerId="ADAL" clId="{49B5C9CA-1BD0-47A0-857F-3F86A437BDA9}" dt="2022-03-11T16:04:41.646" v="2600" actId="1076"/>
          <ac:picMkLst>
            <pc:docMk/>
            <pc:sldMk cId="2926574468" sldId="291"/>
            <ac:picMk id="16" creationId="{AAD17668-2ADC-4B88-9818-F0F843EEAE66}"/>
          </ac:picMkLst>
        </pc:picChg>
      </pc:sldChg>
      <pc:sldChg chg="modSp add mod modTransition">
        <pc:chgData name="Hendre, Aniket" userId="f60e4302-7fa9-4876-8f2a-9ac68f417541" providerId="ADAL" clId="{49B5C9CA-1BD0-47A0-857F-3F86A437BDA9}" dt="2022-03-11T16:56:49.249" v="3649" actId="108"/>
        <pc:sldMkLst>
          <pc:docMk/>
          <pc:sldMk cId="3595028493" sldId="292"/>
        </pc:sldMkLst>
        <pc:spChg chg="mod">
          <ac:chgData name="Hendre, Aniket" userId="f60e4302-7fa9-4876-8f2a-9ac68f417541" providerId="ADAL" clId="{49B5C9CA-1BD0-47A0-857F-3F86A437BDA9}" dt="2022-03-11T16:56:49.249" v="3649" actId="108"/>
          <ac:spMkLst>
            <pc:docMk/>
            <pc:sldMk cId="3595028493" sldId="292"/>
            <ac:spMk id="31" creationId="{DA18E734-0903-4092-B4D5-7C7D78837ECC}"/>
          </ac:spMkLst>
        </pc:spChg>
      </pc:sldChg>
      <pc:sldChg chg="add del">
        <pc:chgData name="Hendre, Aniket" userId="f60e4302-7fa9-4876-8f2a-9ac68f417541" providerId="ADAL" clId="{49B5C9CA-1BD0-47A0-857F-3F86A437BDA9}" dt="2022-03-11T16:05:41.926" v="2603" actId="47"/>
        <pc:sldMkLst>
          <pc:docMk/>
          <pc:sldMk cId="3771809650" sldId="292"/>
        </pc:sldMkLst>
      </pc:sldChg>
      <pc:sldChg chg="add del">
        <pc:chgData name="Hendre, Aniket" userId="f60e4302-7fa9-4876-8f2a-9ac68f417541" providerId="ADAL" clId="{49B5C9CA-1BD0-47A0-857F-3F86A437BDA9}" dt="2022-03-11T16:08:02.032" v="2675"/>
        <pc:sldMkLst>
          <pc:docMk/>
          <pc:sldMk cId="1026412052" sldId="293"/>
        </pc:sldMkLst>
      </pc:sldChg>
      <pc:sldChg chg="addSp modSp add mod modTransition modAnim">
        <pc:chgData name="Hendre, Aniket" userId="f60e4302-7fa9-4876-8f2a-9ac68f417541" providerId="ADAL" clId="{49B5C9CA-1BD0-47A0-857F-3F86A437BDA9}" dt="2022-03-14T10:40:33.494" v="4757" actId="20577"/>
        <pc:sldMkLst>
          <pc:docMk/>
          <pc:sldMk cId="3283293655" sldId="293"/>
        </pc:sldMkLst>
        <pc:spChg chg="add mod">
          <ac:chgData name="Hendre, Aniket" userId="f60e4302-7fa9-4876-8f2a-9ac68f417541" providerId="ADAL" clId="{49B5C9CA-1BD0-47A0-857F-3F86A437BDA9}" dt="2022-03-14T10:40:33.494" v="4757" actId="20577"/>
          <ac:spMkLst>
            <pc:docMk/>
            <pc:sldMk cId="3283293655" sldId="293"/>
            <ac:spMk id="9" creationId="{25CABAC5-F0F1-4551-8DAA-2A090DAC0AFC}"/>
          </ac:spMkLst>
        </pc:spChg>
        <pc:spChg chg="add mod">
          <ac:chgData name="Hendre, Aniket" userId="f60e4302-7fa9-4876-8f2a-9ac68f417541" providerId="ADAL" clId="{49B5C9CA-1BD0-47A0-857F-3F86A437BDA9}" dt="2022-03-11T16:57:04.398" v="3650" actId="113"/>
          <ac:spMkLst>
            <pc:docMk/>
            <pc:sldMk cId="3283293655" sldId="293"/>
            <ac:spMk id="10" creationId="{B9AD34E0-8071-4A6A-A95F-771D088D941B}"/>
          </ac:spMkLst>
        </pc:spChg>
        <pc:picChg chg="add mod">
          <ac:chgData name="Hendre, Aniket" userId="f60e4302-7fa9-4876-8f2a-9ac68f417541" providerId="ADAL" clId="{49B5C9CA-1BD0-47A0-857F-3F86A437BDA9}" dt="2022-03-11T16:19:56.030" v="2952" actId="1076"/>
          <ac:picMkLst>
            <pc:docMk/>
            <pc:sldMk cId="3283293655" sldId="293"/>
            <ac:picMk id="8" creationId="{0DBF9ED6-C76F-433E-AA12-93F402F602C4}"/>
          </ac:picMkLst>
        </pc:picChg>
      </pc:sldChg>
      <pc:sldChg chg="addSp delSp modSp add mod modTransition delAnim">
        <pc:chgData name="Hendre, Aniket" userId="f60e4302-7fa9-4876-8f2a-9ac68f417541" providerId="ADAL" clId="{49B5C9CA-1BD0-47A0-857F-3F86A437BDA9}" dt="2022-03-14T07:14:42.603" v="3747" actId="113"/>
        <pc:sldMkLst>
          <pc:docMk/>
          <pc:sldMk cId="3433650056" sldId="294"/>
        </pc:sldMkLst>
        <pc:spChg chg="add mod">
          <ac:chgData name="Hendre, Aniket" userId="f60e4302-7fa9-4876-8f2a-9ac68f417541" providerId="ADAL" clId="{49B5C9CA-1BD0-47A0-857F-3F86A437BDA9}" dt="2022-03-14T07:14:42.603" v="3747" actId="113"/>
          <ac:spMkLst>
            <pc:docMk/>
            <pc:sldMk cId="3433650056" sldId="294"/>
            <ac:spMk id="2" creationId="{2E08486F-B5E1-4631-99B8-118687291C36}"/>
          </ac:spMkLst>
        </pc:spChg>
        <pc:spChg chg="del">
          <ac:chgData name="Hendre, Aniket" userId="f60e4302-7fa9-4876-8f2a-9ac68f417541" providerId="ADAL" clId="{49B5C9CA-1BD0-47A0-857F-3F86A437BDA9}" dt="2022-03-11T16:14:59.538" v="2694" actId="478"/>
          <ac:spMkLst>
            <pc:docMk/>
            <pc:sldMk cId="3433650056" sldId="294"/>
            <ac:spMk id="3" creationId="{66B17846-8C34-464B-9157-9DE39CB24AF2}"/>
          </ac:spMkLst>
        </pc:spChg>
        <pc:spChg chg="del">
          <ac:chgData name="Hendre, Aniket" userId="f60e4302-7fa9-4876-8f2a-9ac68f417541" providerId="ADAL" clId="{49B5C9CA-1BD0-47A0-857F-3F86A437BDA9}" dt="2022-03-11T16:15:01.809" v="2696" actId="478"/>
          <ac:spMkLst>
            <pc:docMk/>
            <pc:sldMk cId="3433650056" sldId="294"/>
            <ac:spMk id="15" creationId="{DA488E64-28FC-4F75-B090-81786B4C5CF5}"/>
          </ac:spMkLst>
        </pc:spChg>
        <pc:spChg chg="del">
          <ac:chgData name="Hendre, Aniket" userId="f60e4302-7fa9-4876-8f2a-9ac68f417541" providerId="ADAL" clId="{49B5C9CA-1BD0-47A0-857F-3F86A437BDA9}" dt="2022-03-11T16:14:58.265" v="2693" actId="478"/>
          <ac:spMkLst>
            <pc:docMk/>
            <pc:sldMk cId="3433650056" sldId="294"/>
            <ac:spMk id="17" creationId="{5E7C9269-D8B6-41D3-83AC-FC3C679CBB82}"/>
          </ac:spMkLst>
        </pc:spChg>
        <pc:picChg chg="add mod">
          <ac:chgData name="Hendre, Aniket" userId="f60e4302-7fa9-4876-8f2a-9ac68f417541" providerId="ADAL" clId="{49B5C9CA-1BD0-47A0-857F-3F86A437BDA9}" dt="2022-03-11T16:15:11.751" v="2698" actId="1076"/>
          <ac:picMkLst>
            <pc:docMk/>
            <pc:sldMk cId="3433650056" sldId="294"/>
            <ac:picMk id="12" creationId="{F5AE2878-646E-4D45-BC6A-65C7D814408B}"/>
          </ac:picMkLst>
        </pc:picChg>
        <pc:picChg chg="add mod">
          <ac:chgData name="Hendre, Aniket" userId="f60e4302-7fa9-4876-8f2a-9ac68f417541" providerId="ADAL" clId="{49B5C9CA-1BD0-47A0-857F-3F86A437BDA9}" dt="2022-03-11T16:15:57.605" v="2703" actId="1076"/>
          <ac:picMkLst>
            <pc:docMk/>
            <pc:sldMk cId="3433650056" sldId="294"/>
            <ac:picMk id="13" creationId="{3B79D403-99A3-4B8F-BCAB-A6C5AC192EF3}"/>
          </ac:picMkLst>
        </pc:picChg>
        <pc:picChg chg="add mod">
          <ac:chgData name="Hendre, Aniket" userId="f60e4302-7fa9-4876-8f2a-9ac68f417541" providerId="ADAL" clId="{49B5C9CA-1BD0-47A0-857F-3F86A437BDA9}" dt="2022-03-11T16:16:00.170" v="2704" actId="1076"/>
          <ac:picMkLst>
            <pc:docMk/>
            <pc:sldMk cId="3433650056" sldId="294"/>
            <ac:picMk id="14" creationId="{1A71E86D-98AA-4458-9DDB-D6848623B3E0}"/>
          </ac:picMkLst>
        </pc:picChg>
        <pc:picChg chg="del">
          <ac:chgData name="Hendre, Aniket" userId="f60e4302-7fa9-4876-8f2a-9ac68f417541" providerId="ADAL" clId="{49B5C9CA-1BD0-47A0-857F-3F86A437BDA9}" dt="2022-03-11T16:15:00.063" v="2695" actId="478"/>
          <ac:picMkLst>
            <pc:docMk/>
            <pc:sldMk cId="3433650056" sldId="294"/>
            <ac:picMk id="16" creationId="{AAD17668-2ADC-4B88-9818-F0F843EEAE66}"/>
          </ac:picMkLst>
        </pc:picChg>
      </pc:sldChg>
      <pc:sldChg chg="addSp delSp modSp add mod modTransition">
        <pc:chgData name="Hendre, Aniket" userId="f60e4302-7fa9-4876-8f2a-9ac68f417541" providerId="ADAL" clId="{49B5C9CA-1BD0-47A0-857F-3F86A437BDA9}" dt="2022-03-11T17:01:19.098" v="3699" actId="113"/>
        <pc:sldMkLst>
          <pc:docMk/>
          <pc:sldMk cId="3331565024" sldId="295"/>
        </pc:sldMkLst>
        <pc:spChg chg="del mod">
          <ac:chgData name="Hendre, Aniket" userId="f60e4302-7fa9-4876-8f2a-9ac68f417541" providerId="ADAL" clId="{49B5C9CA-1BD0-47A0-857F-3F86A437BDA9}" dt="2022-03-11T16:20:27.782" v="2957" actId="478"/>
          <ac:spMkLst>
            <pc:docMk/>
            <pc:sldMk cId="3331565024" sldId="295"/>
            <ac:spMk id="9" creationId="{25CABAC5-F0F1-4551-8DAA-2A090DAC0AFC}"/>
          </ac:spMkLst>
        </pc:spChg>
        <pc:spChg chg="add mod">
          <ac:chgData name="Hendre, Aniket" userId="f60e4302-7fa9-4876-8f2a-9ac68f417541" providerId="ADAL" clId="{49B5C9CA-1BD0-47A0-857F-3F86A437BDA9}" dt="2022-03-11T16:20:29.138" v="2958"/>
          <ac:spMkLst>
            <pc:docMk/>
            <pc:sldMk cId="3331565024" sldId="295"/>
            <ac:spMk id="12" creationId="{FB430850-9C8C-4565-915C-61963F58DF28}"/>
          </ac:spMkLst>
        </pc:spChg>
        <pc:spChg chg="add mod">
          <ac:chgData name="Hendre, Aniket" userId="f60e4302-7fa9-4876-8f2a-9ac68f417541" providerId="ADAL" clId="{49B5C9CA-1BD0-47A0-857F-3F86A437BDA9}" dt="2022-03-11T16:20:29.138" v="2958"/>
          <ac:spMkLst>
            <pc:docMk/>
            <pc:sldMk cId="3331565024" sldId="295"/>
            <ac:spMk id="13" creationId="{A46C13B8-BDF3-45B0-82BD-A3766A465CCF}"/>
          </ac:spMkLst>
        </pc:spChg>
        <pc:spChg chg="add mod">
          <ac:chgData name="Hendre, Aniket" userId="f60e4302-7fa9-4876-8f2a-9ac68f417541" providerId="ADAL" clId="{49B5C9CA-1BD0-47A0-857F-3F86A437BDA9}" dt="2022-03-11T17:01:19.098" v="3699" actId="113"/>
          <ac:spMkLst>
            <pc:docMk/>
            <pc:sldMk cId="3331565024" sldId="295"/>
            <ac:spMk id="14" creationId="{EBA14F37-D32A-4E33-8346-2D7F44E8D269}"/>
          </ac:spMkLst>
        </pc:spChg>
        <pc:picChg chg="del">
          <ac:chgData name="Hendre, Aniket" userId="f60e4302-7fa9-4876-8f2a-9ac68f417541" providerId="ADAL" clId="{49B5C9CA-1BD0-47A0-857F-3F86A437BDA9}" dt="2022-03-11T16:20:25.063" v="2955" actId="478"/>
          <ac:picMkLst>
            <pc:docMk/>
            <pc:sldMk cId="3331565024" sldId="295"/>
            <ac:picMk id="8" creationId="{0DBF9ED6-C76F-433E-AA12-93F402F602C4}"/>
          </ac:picMkLst>
        </pc:picChg>
        <pc:picChg chg="add mod">
          <ac:chgData name="Hendre, Aniket" userId="f60e4302-7fa9-4876-8f2a-9ac68f417541" providerId="ADAL" clId="{49B5C9CA-1BD0-47A0-857F-3F86A437BDA9}" dt="2022-03-11T16:20:29.138" v="2958"/>
          <ac:picMkLst>
            <pc:docMk/>
            <pc:sldMk cId="3331565024" sldId="295"/>
            <ac:picMk id="10" creationId="{7B7A22CB-E2FF-4852-83B0-0E0E856A4A4C}"/>
          </ac:picMkLst>
        </pc:picChg>
        <pc:picChg chg="add mod">
          <ac:chgData name="Hendre, Aniket" userId="f60e4302-7fa9-4876-8f2a-9ac68f417541" providerId="ADAL" clId="{49B5C9CA-1BD0-47A0-857F-3F86A437BDA9}" dt="2022-03-11T16:20:29.138" v="2958"/>
          <ac:picMkLst>
            <pc:docMk/>
            <pc:sldMk cId="3331565024" sldId="295"/>
            <ac:picMk id="11" creationId="{6601D714-53D0-484F-8F3E-F0AF98A2CD28}"/>
          </ac:picMkLst>
        </pc:picChg>
      </pc:sldChg>
      <pc:sldChg chg="addSp delSp modSp add mod modTransition addAnim delAnim modAnim">
        <pc:chgData name="Hendre, Aniket" userId="f60e4302-7fa9-4876-8f2a-9ac68f417541" providerId="ADAL" clId="{49B5C9CA-1BD0-47A0-857F-3F86A437BDA9}" dt="2022-03-14T10:41:47.688" v="4765" actId="20577"/>
        <pc:sldMkLst>
          <pc:docMk/>
          <pc:sldMk cId="2604820805" sldId="296"/>
        </pc:sldMkLst>
        <pc:spChg chg="add mod">
          <ac:chgData name="Hendre, Aniket" userId="f60e4302-7fa9-4876-8f2a-9ac68f417541" providerId="ADAL" clId="{49B5C9CA-1BD0-47A0-857F-3F86A437BDA9}" dt="2022-03-14T10:41:47.688" v="4765" actId="20577"/>
          <ac:spMkLst>
            <pc:docMk/>
            <pc:sldMk cId="2604820805" sldId="296"/>
            <ac:spMk id="2" creationId="{30FFA0AD-73DF-4A53-BC5E-ED3C3FB19623}"/>
          </ac:spMkLst>
        </pc:spChg>
        <pc:spChg chg="mod">
          <ac:chgData name="Hendre, Aniket" userId="f60e4302-7fa9-4876-8f2a-9ac68f417541" providerId="ADAL" clId="{49B5C9CA-1BD0-47A0-857F-3F86A437BDA9}" dt="2022-03-11T16:21:00.638" v="2961" actId="108"/>
          <ac:spMkLst>
            <pc:docMk/>
            <pc:sldMk cId="2604820805" sldId="296"/>
            <ac:spMk id="31" creationId="{DA18E734-0903-4092-B4D5-7C7D78837ECC}"/>
          </ac:spMkLst>
        </pc:spChg>
        <pc:spChg chg="mod">
          <ac:chgData name="Hendre, Aniket" userId="f60e4302-7fa9-4876-8f2a-9ac68f417541" providerId="ADAL" clId="{49B5C9CA-1BD0-47A0-857F-3F86A437BDA9}" dt="2022-03-11T16:20:54.426" v="2960" actId="108"/>
          <ac:spMkLst>
            <pc:docMk/>
            <pc:sldMk cId="2604820805" sldId="296"/>
            <ac:spMk id="33" creationId="{C15DC7CB-86A3-4C88-8C12-B42BE90970D5}"/>
          </ac:spMkLst>
        </pc:spChg>
        <pc:picChg chg="add mod ord">
          <ac:chgData name="Hendre, Aniket" userId="f60e4302-7fa9-4876-8f2a-9ac68f417541" providerId="ADAL" clId="{49B5C9CA-1BD0-47A0-857F-3F86A437BDA9}" dt="2022-03-14T08:52:44.146" v="4523" actId="167"/>
          <ac:picMkLst>
            <pc:docMk/>
            <pc:sldMk cId="2604820805" sldId="296"/>
            <ac:picMk id="5" creationId="{E7A7751A-406C-4E9D-817E-6B010E7605E0}"/>
          </ac:picMkLst>
        </pc:picChg>
        <pc:picChg chg="add mod">
          <ac:chgData name="Hendre, Aniket" userId="f60e4302-7fa9-4876-8f2a-9ac68f417541" providerId="ADAL" clId="{49B5C9CA-1BD0-47A0-857F-3F86A437BDA9}" dt="2022-03-14T08:52:50.507" v="4524" actId="1076"/>
          <ac:picMkLst>
            <pc:docMk/>
            <pc:sldMk cId="2604820805" sldId="296"/>
            <ac:picMk id="7" creationId="{27AEA470-A01E-478F-AA49-CA99A0F166CB}"/>
          </ac:picMkLst>
        </pc:picChg>
        <pc:picChg chg="add del mod">
          <ac:chgData name="Hendre, Aniket" userId="f60e4302-7fa9-4876-8f2a-9ac68f417541" providerId="ADAL" clId="{49B5C9CA-1BD0-47A0-857F-3F86A437BDA9}" dt="2022-03-14T08:49:12.417" v="4501" actId="478"/>
          <ac:picMkLst>
            <pc:docMk/>
            <pc:sldMk cId="2604820805" sldId="296"/>
            <ac:picMk id="8" creationId="{6D1AB6C0-593C-4DB2-A54F-2638E86AB28D}"/>
          </ac:picMkLst>
        </pc:picChg>
        <pc:picChg chg="add mod">
          <ac:chgData name="Hendre, Aniket" userId="f60e4302-7fa9-4876-8f2a-9ac68f417541" providerId="ADAL" clId="{49B5C9CA-1BD0-47A0-857F-3F86A437BDA9}" dt="2022-03-14T08:29:47.807" v="4212" actId="1076"/>
          <ac:picMkLst>
            <pc:docMk/>
            <pc:sldMk cId="2604820805" sldId="296"/>
            <ac:picMk id="9" creationId="{BE4500B8-54A3-411A-A82D-241BFD74B75A}"/>
          </ac:picMkLst>
        </pc:picChg>
      </pc:sldChg>
      <pc:sldChg chg="delSp modSp add mod">
        <pc:chgData name="Hendre, Aniket" userId="f60e4302-7fa9-4876-8f2a-9ac68f417541" providerId="ADAL" clId="{49B5C9CA-1BD0-47A0-857F-3F86A437BDA9}" dt="2022-03-11T16:23:29.845" v="2971" actId="478"/>
        <pc:sldMkLst>
          <pc:docMk/>
          <pc:sldMk cId="8229902" sldId="297"/>
        </pc:sldMkLst>
        <pc:spChg chg="del">
          <ac:chgData name="Hendre, Aniket" userId="f60e4302-7fa9-4876-8f2a-9ac68f417541" providerId="ADAL" clId="{49B5C9CA-1BD0-47A0-857F-3F86A437BDA9}" dt="2022-03-11T16:23:27.528" v="2968" actId="478"/>
          <ac:spMkLst>
            <pc:docMk/>
            <pc:sldMk cId="8229902" sldId="297"/>
            <ac:spMk id="12" creationId="{FB430850-9C8C-4565-915C-61963F58DF28}"/>
          </ac:spMkLst>
        </pc:spChg>
        <pc:spChg chg="del mod">
          <ac:chgData name="Hendre, Aniket" userId="f60e4302-7fa9-4876-8f2a-9ac68f417541" providerId="ADAL" clId="{49B5C9CA-1BD0-47A0-857F-3F86A437BDA9}" dt="2022-03-11T16:23:29.845" v="2971" actId="478"/>
          <ac:spMkLst>
            <pc:docMk/>
            <pc:sldMk cId="8229902" sldId="297"/>
            <ac:spMk id="13" creationId="{A46C13B8-BDF3-45B0-82BD-A3766A465CCF}"/>
          </ac:spMkLst>
        </pc:spChg>
        <pc:spChg chg="mod">
          <ac:chgData name="Hendre, Aniket" userId="f60e4302-7fa9-4876-8f2a-9ac68f417541" providerId="ADAL" clId="{49B5C9CA-1BD0-47A0-857F-3F86A437BDA9}" dt="2022-03-11T16:23:13.757" v="2966" actId="108"/>
          <ac:spMkLst>
            <pc:docMk/>
            <pc:sldMk cId="8229902" sldId="297"/>
            <ac:spMk id="31" creationId="{DA18E734-0903-4092-B4D5-7C7D78837ECC}"/>
          </ac:spMkLst>
        </pc:spChg>
        <pc:picChg chg="del">
          <ac:chgData name="Hendre, Aniket" userId="f60e4302-7fa9-4876-8f2a-9ac68f417541" providerId="ADAL" clId="{49B5C9CA-1BD0-47A0-857F-3F86A437BDA9}" dt="2022-03-11T16:23:25.949" v="2967" actId="478"/>
          <ac:picMkLst>
            <pc:docMk/>
            <pc:sldMk cId="8229902" sldId="297"/>
            <ac:picMk id="10" creationId="{7B7A22CB-E2FF-4852-83B0-0E0E856A4A4C}"/>
          </ac:picMkLst>
        </pc:picChg>
        <pc:picChg chg="del">
          <ac:chgData name="Hendre, Aniket" userId="f60e4302-7fa9-4876-8f2a-9ac68f417541" providerId="ADAL" clId="{49B5C9CA-1BD0-47A0-857F-3F86A437BDA9}" dt="2022-03-11T16:23:28.050" v="2969" actId="478"/>
          <ac:picMkLst>
            <pc:docMk/>
            <pc:sldMk cId="8229902" sldId="297"/>
            <ac:picMk id="11" creationId="{6601D714-53D0-484F-8F3E-F0AF98A2CD28}"/>
          </ac:picMkLst>
        </pc:picChg>
      </pc:sldChg>
      <pc:sldChg chg="addSp delSp modSp add del mod delAnim modAnim">
        <pc:chgData name="Hendre, Aniket" userId="f60e4302-7fa9-4876-8f2a-9ac68f417541" providerId="ADAL" clId="{49B5C9CA-1BD0-47A0-857F-3F86A437BDA9}" dt="2022-03-11T16:34:35.745" v="3175" actId="47"/>
        <pc:sldMkLst>
          <pc:docMk/>
          <pc:sldMk cId="2030173390" sldId="298"/>
        </pc:sldMkLst>
        <pc:spChg chg="add mod">
          <ac:chgData name="Hendre, Aniket" userId="f60e4302-7fa9-4876-8f2a-9ac68f417541" providerId="ADAL" clId="{49B5C9CA-1BD0-47A0-857F-3F86A437BDA9}" dt="2022-03-11T16:33:58.326" v="3170"/>
          <ac:spMkLst>
            <pc:docMk/>
            <pc:sldMk cId="2030173390" sldId="298"/>
            <ac:spMk id="10" creationId="{4C3C680F-3BA4-4EDF-8C3B-A8B614CEF239}"/>
          </ac:spMkLst>
        </pc:spChg>
        <pc:spChg chg="add mod">
          <ac:chgData name="Hendre, Aniket" userId="f60e4302-7fa9-4876-8f2a-9ac68f417541" providerId="ADAL" clId="{49B5C9CA-1BD0-47A0-857F-3F86A437BDA9}" dt="2022-03-11T16:34:09.654" v="3171"/>
          <ac:spMkLst>
            <pc:docMk/>
            <pc:sldMk cId="2030173390" sldId="298"/>
            <ac:spMk id="11" creationId="{1FF728CB-B43E-45DE-8B58-9BDF14E6095A}"/>
          </ac:spMkLst>
        </pc:spChg>
        <pc:picChg chg="del">
          <ac:chgData name="Hendre, Aniket" userId="f60e4302-7fa9-4876-8f2a-9ac68f417541" providerId="ADAL" clId="{49B5C9CA-1BD0-47A0-857F-3F86A437BDA9}" dt="2022-03-11T16:24:40.711" v="2977" actId="478"/>
          <ac:picMkLst>
            <pc:docMk/>
            <pc:sldMk cId="2030173390" sldId="298"/>
            <ac:picMk id="8" creationId="{6D1AB6C0-593C-4DB2-A54F-2638E86AB28D}"/>
          </ac:picMkLst>
        </pc:picChg>
        <pc:picChg chg="del">
          <ac:chgData name="Hendre, Aniket" userId="f60e4302-7fa9-4876-8f2a-9ac68f417541" providerId="ADAL" clId="{49B5C9CA-1BD0-47A0-857F-3F86A437BDA9}" dt="2022-03-11T16:24:40.145" v="2976" actId="478"/>
          <ac:picMkLst>
            <pc:docMk/>
            <pc:sldMk cId="2030173390" sldId="298"/>
            <ac:picMk id="9" creationId="{BE4500B8-54A3-411A-A82D-241BFD74B75A}"/>
          </ac:picMkLst>
        </pc:picChg>
      </pc:sldChg>
      <pc:sldChg chg="addSp delSp modSp add mod addAnim delAnim modAnim">
        <pc:chgData name="Hendre, Aniket" userId="f60e4302-7fa9-4876-8f2a-9ac68f417541" providerId="ADAL" clId="{49B5C9CA-1BD0-47A0-857F-3F86A437BDA9}" dt="2022-03-14T08:25:13.442" v="4076" actId="1076"/>
        <pc:sldMkLst>
          <pc:docMk/>
          <pc:sldMk cId="932356086" sldId="299"/>
        </pc:sldMkLst>
        <pc:spChg chg="del">
          <ac:chgData name="Hendre, Aniket" userId="f60e4302-7fa9-4876-8f2a-9ac68f417541" providerId="ADAL" clId="{49B5C9CA-1BD0-47A0-857F-3F86A437BDA9}" dt="2022-03-11T16:26:23.650" v="3072" actId="478"/>
          <ac:spMkLst>
            <pc:docMk/>
            <pc:sldMk cId="932356086" sldId="299"/>
            <ac:spMk id="9" creationId="{25CABAC5-F0F1-4551-8DAA-2A090DAC0AFC}"/>
          </ac:spMkLst>
        </pc:spChg>
        <pc:spChg chg="del mod">
          <ac:chgData name="Hendre, Aniket" userId="f60e4302-7fa9-4876-8f2a-9ac68f417541" providerId="ADAL" clId="{49B5C9CA-1BD0-47A0-857F-3F86A437BDA9}" dt="2022-03-11T16:58:26.480" v="3657" actId="478"/>
          <ac:spMkLst>
            <pc:docMk/>
            <pc:sldMk cId="932356086" sldId="299"/>
            <ac:spMk id="10" creationId="{B9AD34E0-8071-4A6A-A95F-771D088D941B}"/>
          </ac:spMkLst>
        </pc:spChg>
        <pc:spChg chg="add del mod">
          <ac:chgData name="Hendre, Aniket" userId="f60e4302-7fa9-4876-8f2a-9ac68f417541" providerId="ADAL" clId="{49B5C9CA-1BD0-47A0-857F-3F86A437BDA9}" dt="2022-03-11T16:59:16.980" v="3686" actId="478"/>
          <ac:spMkLst>
            <pc:docMk/>
            <pc:sldMk cId="932356086" sldId="299"/>
            <ac:spMk id="11" creationId="{B78575AD-863C-4D0B-9FD9-5D1249118071}"/>
          </ac:spMkLst>
        </pc:spChg>
        <pc:spChg chg="add mod">
          <ac:chgData name="Hendre, Aniket" userId="f60e4302-7fa9-4876-8f2a-9ac68f417541" providerId="ADAL" clId="{49B5C9CA-1BD0-47A0-857F-3F86A437BDA9}" dt="2022-03-14T08:24:39.159" v="4002" actId="6549"/>
          <ac:spMkLst>
            <pc:docMk/>
            <pc:sldMk cId="932356086" sldId="299"/>
            <ac:spMk id="15" creationId="{FF850468-57BD-42CE-9C61-AC5516426EA9}"/>
          </ac:spMkLst>
        </pc:spChg>
        <pc:spChg chg="add del mod ord">
          <ac:chgData name="Hendre, Aniket" userId="f60e4302-7fa9-4876-8f2a-9ac68f417541" providerId="ADAL" clId="{49B5C9CA-1BD0-47A0-857F-3F86A437BDA9}" dt="2022-03-14T08:25:08.942" v="4075" actId="6549"/>
          <ac:spMkLst>
            <pc:docMk/>
            <pc:sldMk cId="932356086" sldId="299"/>
            <ac:spMk id="16" creationId="{E1326D70-E822-4EF6-9185-4A806D9D1865}"/>
          </ac:spMkLst>
        </pc:spChg>
        <pc:graphicFrameChg chg="add del mod ord modGraphic">
          <ac:chgData name="Hendre, Aniket" userId="f60e4302-7fa9-4876-8f2a-9ac68f417541" providerId="ADAL" clId="{49B5C9CA-1BD0-47A0-857F-3F86A437BDA9}" dt="2022-03-14T08:25:13.442" v="4076" actId="1076"/>
          <ac:graphicFrameMkLst>
            <pc:docMk/>
            <pc:sldMk cId="932356086" sldId="299"/>
            <ac:graphicFrameMk id="5" creationId="{FABFBE5B-8FBB-4873-92C6-BC7200604567}"/>
          </ac:graphicFrameMkLst>
        </pc:graphicFrameChg>
        <pc:picChg chg="add del mod">
          <ac:chgData name="Hendre, Aniket" userId="f60e4302-7fa9-4876-8f2a-9ac68f417541" providerId="ADAL" clId="{49B5C9CA-1BD0-47A0-857F-3F86A437BDA9}" dt="2022-03-11T16:28:11.988" v="3085" actId="478"/>
          <ac:picMkLst>
            <pc:docMk/>
            <pc:sldMk cId="932356086" sldId="299"/>
            <ac:picMk id="3" creationId="{0A19A653-B9F7-431B-94D5-9C80CAB8E910}"/>
          </ac:picMkLst>
        </pc:picChg>
        <pc:picChg chg="del">
          <ac:chgData name="Hendre, Aniket" userId="f60e4302-7fa9-4876-8f2a-9ac68f417541" providerId="ADAL" clId="{49B5C9CA-1BD0-47A0-857F-3F86A437BDA9}" dt="2022-03-11T16:26:25.101" v="3074" actId="478"/>
          <ac:picMkLst>
            <pc:docMk/>
            <pc:sldMk cId="932356086" sldId="299"/>
            <ac:picMk id="8" creationId="{0DBF9ED6-C76F-433E-AA12-93F402F602C4}"/>
          </ac:picMkLst>
        </pc:picChg>
      </pc:sldChg>
      <pc:sldChg chg="addSp delSp modSp add mod modAnim">
        <pc:chgData name="Hendre, Aniket" userId="f60e4302-7fa9-4876-8f2a-9ac68f417541" providerId="ADAL" clId="{49B5C9CA-1BD0-47A0-857F-3F86A437BDA9}" dt="2022-03-14T08:26:45.774" v="4150"/>
        <pc:sldMkLst>
          <pc:docMk/>
          <pc:sldMk cId="1688067805" sldId="300"/>
        </pc:sldMkLst>
        <pc:spChg chg="del">
          <ac:chgData name="Hendre, Aniket" userId="f60e4302-7fa9-4876-8f2a-9ac68f417541" providerId="ADAL" clId="{49B5C9CA-1BD0-47A0-857F-3F86A437BDA9}" dt="2022-03-14T07:46:59.463" v="3856" actId="478"/>
          <ac:spMkLst>
            <pc:docMk/>
            <pc:sldMk cId="1688067805" sldId="300"/>
            <ac:spMk id="10" creationId="{B9AD34E0-8071-4A6A-A95F-771D088D941B}"/>
          </ac:spMkLst>
        </pc:spChg>
        <pc:spChg chg="mod">
          <ac:chgData name="Hendre, Aniket" userId="f60e4302-7fa9-4876-8f2a-9ac68f417541" providerId="ADAL" clId="{49B5C9CA-1BD0-47A0-857F-3F86A437BDA9}" dt="2022-03-14T08:25:51.231" v="4147" actId="20577"/>
          <ac:spMkLst>
            <pc:docMk/>
            <pc:sldMk cId="1688067805" sldId="300"/>
            <ac:spMk id="11" creationId="{B78575AD-863C-4D0B-9FD9-5D1249118071}"/>
          </ac:spMkLst>
        </pc:spChg>
        <pc:spChg chg="add mod">
          <ac:chgData name="Hendre, Aniket" userId="f60e4302-7fa9-4876-8f2a-9ac68f417541" providerId="ADAL" clId="{49B5C9CA-1BD0-47A0-857F-3F86A437BDA9}" dt="2022-03-14T07:46:59.931" v="3857"/>
          <ac:spMkLst>
            <pc:docMk/>
            <pc:sldMk cId="1688067805" sldId="300"/>
            <ac:spMk id="12" creationId="{23A62170-162B-4EF3-A9E6-A82D5C4D777A}"/>
          </ac:spMkLst>
        </pc:spChg>
        <pc:spChg chg="mod">
          <ac:chgData name="Hendre, Aniket" userId="f60e4302-7fa9-4876-8f2a-9ac68f417541" providerId="ADAL" clId="{49B5C9CA-1BD0-47A0-857F-3F86A437BDA9}" dt="2022-03-11T16:34:51.849" v="3178" actId="108"/>
          <ac:spMkLst>
            <pc:docMk/>
            <pc:sldMk cId="1688067805" sldId="300"/>
            <ac:spMk id="31" creationId="{DA18E734-0903-4092-B4D5-7C7D78837ECC}"/>
          </ac:spMkLst>
        </pc:spChg>
        <pc:spChg chg="mod">
          <ac:chgData name="Hendre, Aniket" userId="f60e4302-7fa9-4876-8f2a-9ac68f417541" providerId="ADAL" clId="{49B5C9CA-1BD0-47A0-857F-3F86A437BDA9}" dt="2022-03-11T16:34:47.962" v="3177" actId="108"/>
          <ac:spMkLst>
            <pc:docMk/>
            <pc:sldMk cId="1688067805" sldId="300"/>
            <ac:spMk id="33" creationId="{C15DC7CB-86A3-4C88-8C12-B42BE90970D5}"/>
          </ac:spMkLst>
        </pc:spChg>
        <pc:graphicFrameChg chg="mod modGraphic">
          <ac:chgData name="Hendre, Aniket" userId="f60e4302-7fa9-4876-8f2a-9ac68f417541" providerId="ADAL" clId="{49B5C9CA-1BD0-47A0-857F-3F86A437BDA9}" dt="2022-03-14T08:25:59.776" v="4148" actId="1076"/>
          <ac:graphicFrameMkLst>
            <pc:docMk/>
            <pc:sldMk cId="1688067805" sldId="300"/>
            <ac:graphicFrameMk id="5" creationId="{FABFBE5B-8FBB-4873-92C6-BC7200604567}"/>
          </ac:graphicFrameMkLst>
        </pc:graphicFrameChg>
      </pc:sldChg>
      <pc:sldChg chg="addSp delSp modSp add mod">
        <pc:chgData name="Hendre, Aniket" userId="f60e4302-7fa9-4876-8f2a-9ac68f417541" providerId="ADAL" clId="{49B5C9CA-1BD0-47A0-857F-3F86A437BDA9}" dt="2022-03-14T10:42:23.408" v="4766" actId="108"/>
        <pc:sldMkLst>
          <pc:docMk/>
          <pc:sldMk cId="3301376635" sldId="301"/>
        </pc:sldMkLst>
        <pc:spChg chg="mod">
          <ac:chgData name="Hendre, Aniket" userId="f60e4302-7fa9-4876-8f2a-9ac68f417541" providerId="ADAL" clId="{49B5C9CA-1BD0-47A0-857F-3F86A437BDA9}" dt="2022-03-11T16:37:23.497" v="3276" actId="20577"/>
          <ac:spMkLst>
            <pc:docMk/>
            <pc:sldMk cId="3301376635" sldId="301"/>
            <ac:spMk id="12" creationId="{FB430850-9C8C-4565-915C-61963F58DF28}"/>
          </ac:spMkLst>
        </pc:spChg>
        <pc:spChg chg="mod">
          <ac:chgData name="Hendre, Aniket" userId="f60e4302-7fa9-4876-8f2a-9ac68f417541" providerId="ADAL" clId="{49B5C9CA-1BD0-47A0-857F-3F86A437BDA9}" dt="2022-03-11T16:37:32.722" v="3282" actId="20577"/>
          <ac:spMkLst>
            <pc:docMk/>
            <pc:sldMk cId="3301376635" sldId="301"/>
            <ac:spMk id="13" creationId="{A46C13B8-BDF3-45B0-82BD-A3766A465CCF}"/>
          </ac:spMkLst>
        </pc:spChg>
        <pc:spChg chg="mod">
          <ac:chgData name="Hendre, Aniket" userId="f60e4302-7fa9-4876-8f2a-9ac68f417541" providerId="ADAL" clId="{49B5C9CA-1BD0-47A0-857F-3F86A437BDA9}" dt="2022-03-14T10:42:23.408" v="4766" actId="108"/>
          <ac:spMkLst>
            <pc:docMk/>
            <pc:sldMk cId="3301376635" sldId="301"/>
            <ac:spMk id="14" creationId="{EBA14F37-D32A-4E33-8346-2D7F44E8D269}"/>
          </ac:spMkLst>
        </pc:spChg>
        <pc:spChg chg="mod">
          <ac:chgData name="Hendre, Aniket" userId="f60e4302-7fa9-4876-8f2a-9ac68f417541" providerId="ADAL" clId="{49B5C9CA-1BD0-47A0-857F-3F86A437BDA9}" dt="2022-03-11T16:35:41.591" v="3213" actId="108"/>
          <ac:spMkLst>
            <pc:docMk/>
            <pc:sldMk cId="3301376635" sldId="301"/>
            <ac:spMk id="31" creationId="{DA18E734-0903-4092-B4D5-7C7D78837ECC}"/>
          </ac:spMkLst>
        </pc:spChg>
        <pc:spChg chg="mod">
          <ac:chgData name="Hendre, Aniket" userId="f60e4302-7fa9-4876-8f2a-9ac68f417541" providerId="ADAL" clId="{49B5C9CA-1BD0-47A0-857F-3F86A437BDA9}" dt="2022-03-11T16:35:37.669" v="3212" actId="108"/>
          <ac:spMkLst>
            <pc:docMk/>
            <pc:sldMk cId="3301376635" sldId="301"/>
            <ac:spMk id="33" creationId="{C15DC7CB-86A3-4C88-8C12-B42BE90970D5}"/>
          </ac:spMkLst>
        </pc:spChg>
        <pc:picChg chg="add mod">
          <ac:chgData name="Hendre, Aniket" userId="f60e4302-7fa9-4876-8f2a-9ac68f417541" providerId="ADAL" clId="{49B5C9CA-1BD0-47A0-857F-3F86A437BDA9}" dt="2022-03-11T16:36:47.262" v="3231" actId="14100"/>
          <ac:picMkLst>
            <pc:docMk/>
            <pc:sldMk cId="3301376635" sldId="301"/>
            <ac:picMk id="3" creationId="{1D9E2666-1DBF-4FCD-A880-2CCCA8745514}"/>
          </ac:picMkLst>
        </pc:picChg>
        <pc:picChg chg="add mod">
          <ac:chgData name="Hendre, Aniket" userId="f60e4302-7fa9-4876-8f2a-9ac68f417541" providerId="ADAL" clId="{49B5C9CA-1BD0-47A0-857F-3F86A437BDA9}" dt="2022-03-11T16:36:41.115" v="3229" actId="1076"/>
          <ac:picMkLst>
            <pc:docMk/>
            <pc:sldMk cId="3301376635" sldId="301"/>
            <ac:picMk id="6" creationId="{DB697478-9046-401F-B3A6-87A934F78090}"/>
          </ac:picMkLst>
        </pc:picChg>
        <pc:picChg chg="del">
          <ac:chgData name="Hendre, Aniket" userId="f60e4302-7fa9-4876-8f2a-9ac68f417541" providerId="ADAL" clId="{49B5C9CA-1BD0-47A0-857F-3F86A437BDA9}" dt="2022-03-11T16:35:51.754" v="3214" actId="478"/>
          <ac:picMkLst>
            <pc:docMk/>
            <pc:sldMk cId="3301376635" sldId="301"/>
            <ac:picMk id="10" creationId="{7B7A22CB-E2FF-4852-83B0-0E0E856A4A4C}"/>
          </ac:picMkLst>
        </pc:picChg>
        <pc:picChg chg="del">
          <ac:chgData name="Hendre, Aniket" userId="f60e4302-7fa9-4876-8f2a-9ac68f417541" providerId="ADAL" clId="{49B5C9CA-1BD0-47A0-857F-3F86A437BDA9}" dt="2022-03-11T16:35:54.626" v="3215" actId="478"/>
          <ac:picMkLst>
            <pc:docMk/>
            <pc:sldMk cId="3301376635" sldId="301"/>
            <ac:picMk id="11" creationId="{6601D714-53D0-484F-8F3E-F0AF98A2CD28}"/>
          </ac:picMkLst>
        </pc:picChg>
      </pc:sldChg>
      <pc:sldChg chg="delSp modSp add mod">
        <pc:chgData name="Hendre, Aniket" userId="f60e4302-7fa9-4876-8f2a-9ac68f417541" providerId="ADAL" clId="{49B5C9CA-1BD0-47A0-857F-3F86A437BDA9}" dt="2022-03-11T16:38:43.218" v="3293" actId="108"/>
        <pc:sldMkLst>
          <pc:docMk/>
          <pc:sldMk cId="3977460216" sldId="302"/>
        </pc:sldMkLst>
        <pc:spChg chg="del">
          <ac:chgData name="Hendre, Aniket" userId="f60e4302-7fa9-4876-8f2a-9ac68f417541" providerId="ADAL" clId="{49B5C9CA-1BD0-47A0-857F-3F86A437BDA9}" dt="2022-03-11T16:38:05.129" v="3285" actId="478"/>
          <ac:spMkLst>
            <pc:docMk/>
            <pc:sldMk cId="3977460216" sldId="302"/>
            <ac:spMk id="12" creationId="{FB430850-9C8C-4565-915C-61963F58DF28}"/>
          </ac:spMkLst>
        </pc:spChg>
        <pc:spChg chg="del">
          <ac:chgData name="Hendre, Aniket" userId="f60e4302-7fa9-4876-8f2a-9ac68f417541" providerId="ADAL" clId="{49B5C9CA-1BD0-47A0-857F-3F86A437BDA9}" dt="2022-03-11T16:38:06.937" v="3287" actId="478"/>
          <ac:spMkLst>
            <pc:docMk/>
            <pc:sldMk cId="3977460216" sldId="302"/>
            <ac:spMk id="13" creationId="{A46C13B8-BDF3-45B0-82BD-A3766A465CCF}"/>
          </ac:spMkLst>
        </pc:spChg>
        <pc:spChg chg="del">
          <ac:chgData name="Hendre, Aniket" userId="f60e4302-7fa9-4876-8f2a-9ac68f417541" providerId="ADAL" clId="{49B5C9CA-1BD0-47A0-857F-3F86A437BDA9}" dt="2022-03-11T16:38:25.159" v="3291" actId="478"/>
          <ac:spMkLst>
            <pc:docMk/>
            <pc:sldMk cId="3977460216" sldId="302"/>
            <ac:spMk id="14" creationId="{EBA14F37-D32A-4E33-8346-2D7F44E8D269}"/>
          </ac:spMkLst>
        </pc:spChg>
        <pc:spChg chg="mod">
          <ac:chgData name="Hendre, Aniket" userId="f60e4302-7fa9-4876-8f2a-9ac68f417541" providerId="ADAL" clId="{49B5C9CA-1BD0-47A0-857F-3F86A437BDA9}" dt="2022-03-11T16:38:43.218" v="3293" actId="108"/>
          <ac:spMkLst>
            <pc:docMk/>
            <pc:sldMk cId="3977460216" sldId="302"/>
            <ac:spMk id="32" creationId="{17B84B36-2F2C-43CC-9303-113C2790DE78}"/>
          </ac:spMkLst>
        </pc:spChg>
        <pc:spChg chg="mod">
          <ac:chgData name="Hendre, Aniket" userId="f60e4302-7fa9-4876-8f2a-9ac68f417541" providerId="ADAL" clId="{49B5C9CA-1BD0-47A0-857F-3F86A437BDA9}" dt="2022-03-11T16:38:22.550" v="3290" actId="108"/>
          <ac:spMkLst>
            <pc:docMk/>
            <pc:sldMk cId="3977460216" sldId="302"/>
            <ac:spMk id="33" creationId="{C15DC7CB-86A3-4C88-8C12-B42BE90970D5}"/>
          </ac:spMkLst>
        </pc:spChg>
        <pc:picChg chg="del">
          <ac:chgData name="Hendre, Aniket" userId="f60e4302-7fa9-4876-8f2a-9ac68f417541" providerId="ADAL" clId="{49B5C9CA-1BD0-47A0-857F-3F86A437BDA9}" dt="2022-03-11T16:38:02.973" v="3284" actId="478"/>
          <ac:picMkLst>
            <pc:docMk/>
            <pc:sldMk cId="3977460216" sldId="302"/>
            <ac:picMk id="3" creationId="{1D9E2666-1DBF-4FCD-A880-2CCCA8745514}"/>
          </ac:picMkLst>
        </pc:picChg>
        <pc:picChg chg="del">
          <ac:chgData name="Hendre, Aniket" userId="f60e4302-7fa9-4876-8f2a-9ac68f417541" providerId="ADAL" clId="{49B5C9CA-1BD0-47A0-857F-3F86A437BDA9}" dt="2022-03-11T16:38:05.513" v="3286" actId="478"/>
          <ac:picMkLst>
            <pc:docMk/>
            <pc:sldMk cId="3977460216" sldId="302"/>
            <ac:picMk id="6" creationId="{DB697478-9046-401F-B3A6-87A934F78090}"/>
          </ac:picMkLst>
        </pc:picChg>
      </pc:sldChg>
      <pc:sldChg chg="addSp modSp add mod modAnim">
        <pc:chgData name="Hendre, Aniket" userId="f60e4302-7fa9-4876-8f2a-9ac68f417541" providerId="ADAL" clId="{49B5C9CA-1BD0-47A0-857F-3F86A437BDA9}" dt="2022-03-14T10:55:25.889" v="4936" actId="20577"/>
        <pc:sldMkLst>
          <pc:docMk/>
          <pc:sldMk cId="1736962752" sldId="303"/>
        </pc:sldMkLst>
        <pc:spChg chg="add mod">
          <ac:chgData name="Hendre, Aniket" userId="f60e4302-7fa9-4876-8f2a-9ac68f417541" providerId="ADAL" clId="{49B5C9CA-1BD0-47A0-857F-3F86A437BDA9}" dt="2022-03-14T10:55:25.889" v="4936" actId="20577"/>
          <ac:spMkLst>
            <pc:docMk/>
            <pc:sldMk cId="1736962752" sldId="303"/>
            <ac:spMk id="10" creationId="{2E3EF1F1-7170-4DDC-BAAE-35F5F0DDDC6A}"/>
          </ac:spMkLst>
        </pc:spChg>
        <pc:spChg chg="add mod">
          <ac:chgData name="Hendre, Aniket" userId="f60e4302-7fa9-4876-8f2a-9ac68f417541" providerId="ADAL" clId="{49B5C9CA-1BD0-47A0-857F-3F86A437BDA9}" dt="2022-03-14T08:28:41.485" v="4210" actId="113"/>
          <ac:spMkLst>
            <pc:docMk/>
            <pc:sldMk cId="1736962752" sldId="303"/>
            <ac:spMk id="11" creationId="{CCDDFEBA-A861-454E-9C3C-740C3A8062B1}"/>
          </ac:spMkLst>
        </pc:spChg>
        <pc:picChg chg="add mod">
          <ac:chgData name="Hendre, Aniket" userId="f60e4302-7fa9-4876-8f2a-9ac68f417541" providerId="ADAL" clId="{49B5C9CA-1BD0-47A0-857F-3F86A437BDA9}" dt="2022-03-11T16:39:34.823" v="3302" actId="1076"/>
          <ac:picMkLst>
            <pc:docMk/>
            <pc:sldMk cId="1736962752" sldId="303"/>
            <ac:picMk id="3" creationId="{877649CA-9A05-483F-8BBD-B3A323A564E0}"/>
          </ac:picMkLst>
        </pc:picChg>
      </pc:sldChg>
      <pc:sldChg chg="addSp delSp modSp add mod">
        <pc:chgData name="Hendre, Aniket" userId="f60e4302-7fa9-4876-8f2a-9ac68f417541" providerId="ADAL" clId="{49B5C9CA-1BD0-47A0-857F-3F86A437BDA9}" dt="2022-03-14T07:48:02.147" v="3874" actId="20577"/>
        <pc:sldMkLst>
          <pc:docMk/>
          <pc:sldMk cId="588340900" sldId="304"/>
        </pc:sldMkLst>
        <pc:spChg chg="del">
          <ac:chgData name="Hendre, Aniket" userId="f60e4302-7fa9-4876-8f2a-9ac68f417541" providerId="ADAL" clId="{49B5C9CA-1BD0-47A0-857F-3F86A437BDA9}" dt="2022-03-11T16:40:30.763" v="3332" actId="478"/>
          <ac:spMkLst>
            <pc:docMk/>
            <pc:sldMk cId="588340900" sldId="304"/>
            <ac:spMk id="10" creationId="{2E3EF1F1-7170-4DDC-BAAE-35F5F0DDDC6A}"/>
          </ac:spMkLst>
        </pc:spChg>
        <pc:spChg chg="del mod">
          <ac:chgData name="Hendre, Aniket" userId="f60e4302-7fa9-4876-8f2a-9ac68f417541" providerId="ADAL" clId="{49B5C9CA-1BD0-47A0-857F-3F86A437BDA9}" dt="2022-03-14T07:47:16.384" v="3860" actId="478"/>
          <ac:spMkLst>
            <pc:docMk/>
            <pc:sldMk cId="588340900" sldId="304"/>
            <ac:spMk id="11" creationId="{CCDDFEBA-A861-454E-9C3C-740C3A8062B1}"/>
          </ac:spMkLst>
        </pc:spChg>
        <pc:spChg chg="add del mod">
          <ac:chgData name="Hendre, Aniket" userId="f60e4302-7fa9-4876-8f2a-9ac68f417541" providerId="ADAL" clId="{49B5C9CA-1BD0-47A0-857F-3F86A437BDA9}" dt="2022-03-14T07:47:12.503" v="3859" actId="478"/>
          <ac:spMkLst>
            <pc:docMk/>
            <pc:sldMk cId="588340900" sldId="304"/>
            <ac:spMk id="13" creationId="{2C3D7270-A913-4D97-97F4-02FCC3289A0A}"/>
          </ac:spMkLst>
        </pc:spChg>
        <pc:spChg chg="add mod ord">
          <ac:chgData name="Hendre, Aniket" userId="f60e4302-7fa9-4876-8f2a-9ac68f417541" providerId="ADAL" clId="{49B5C9CA-1BD0-47A0-857F-3F86A437BDA9}" dt="2022-03-14T07:47:47.705" v="3862" actId="167"/>
          <ac:spMkLst>
            <pc:docMk/>
            <pc:sldMk cId="588340900" sldId="304"/>
            <ac:spMk id="14" creationId="{599F20F5-8FD4-443B-8E5A-667AD255EA57}"/>
          </ac:spMkLst>
        </pc:spChg>
        <pc:graphicFrameChg chg="add mod modGraphic">
          <ac:chgData name="Hendre, Aniket" userId="f60e4302-7fa9-4876-8f2a-9ac68f417541" providerId="ADAL" clId="{49B5C9CA-1BD0-47A0-857F-3F86A437BDA9}" dt="2022-03-14T07:48:02.147" v="3874" actId="20577"/>
          <ac:graphicFrameMkLst>
            <pc:docMk/>
            <pc:sldMk cId="588340900" sldId="304"/>
            <ac:graphicFrameMk id="2" creationId="{F42758CE-7089-4F59-A542-28C8FF78FF28}"/>
          </ac:graphicFrameMkLst>
        </pc:graphicFrameChg>
        <pc:graphicFrameChg chg="add del">
          <ac:chgData name="Hendre, Aniket" userId="f60e4302-7fa9-4876-8f2a-9ac68f417541" providerId="ADAL" clId="{49B5C9CA-1BD0-47A0-857F-3F86A437BDA9}" dt="2022-03-11T16:43:58.254" v="3435"/>
          <ac:graphicFrameMkLst>
            <pc:docMk/>
            <pc:sldMk cId="588340900" sldId="304"/>
            <ac:graphicFrameMk id="5" creationId="{15E6D9E7-B6B8-45B0-9C5E-8458B0EC1062}"/>
          </ac:graphicFrameMkLst>
        </pc:graphicFrameChg>
        <pc:picChg chg="del">
          <ac:chgData name="Hendre, Aniket" userId="f60e4302-7fa9-4876-8f2a-9ac68f417541" providerId="ADAL" clId="{49B5C9CA-1BD0-47A0-857F-3F86A437BDA9}" dt="2022-03-11T16:40:28.732" v="3331" actId="478"/>
          <ac:picMkLst>
            <pc:docMk/>
            <pc:sldMk cId="588340900" sldId="304"/>
            <ac:picMk id="3" creationId="{877649CA-9A05-483F-8BBD-B3A323A564E0}"/>
          </ac:picMkLst>
        </pc:picChg>
      </pc:sldChg>
      <pc:sldChg chg="addSp delSp modSp add mod">
        <pc:chgData name="Hendre, Aniket" userId="f60e4302-7fa9-4876-8f2a-9ac68f417541" providerId="ADAL" clId="{49B5C9CA-1BD0-47A0-857F-3F86A437BDA9}" dt="2022-03-14T08:29:17.535" v="4211" actId="113"/>
        <pc:sldMkLst>
          <pc:docMk/>
          <pc:sldMk cId="1823519231" sldId="305"/>
        </pc:sldMkLst>
        <pc:spChg chg="mod">
          <ac:chgData name="Hendre, Aniket" userId="f60e4302-7fa9-4876-8f2a-9ac68f417541" providerId="ADAL" clId="{49B5C9CA-1BD0-47A0-857F-3F86A437BDA9}" dt="2022-03-14T08:29:17.535" v="4211" actId="113"/>
          <ac:spMkLst>
            <pc:docMk/>
            <pc:sldMk cId="1823519231" sldId="305"/>
            <ac:spMk id="11" creationId="{CCDDFEBA-A861-454E-9C3C-740C3A8062B1}"/>
          </ac:spMkLst>
        </pc:spChg>
        <pc:spChg chg="add mod">
          <ac:chgData name="Hendre, Aniket" userId="f60e4302-7fa9-4876-8f2a-9ac68f417541" providerId="ADAL" clId="{49B5C9CA-1BD0-47A0-857F-3F86A437BDA9}" dt="2022-03-11T16:45:14.666" v="3524" actId="1076"/>
          <ac:spMkLst>
            <pc:docMk/>
            <pc:sldMk cId="1823519231" sldId="305"/>
            <ac:spMk id="14" creationId="{EA90310E-F779-4283-8744-0B5DD376FFF4}"/>
          </ac:spMkLst>
        </pc:spChg>
        <pc:spChg chg="add mod">
          <ac:chgData name="Hendre, Aniket" userId="f60e4302-7fa9-4876-8f2a-9ac68f417541" providerId="ADAL" clId="{49B5C9CA-1BD0-47A0-857F-3F86A437BDA9}" dt="2022-03-11T16:45:28.006" v="3526" actId="1076"/>
          <ac:spMkLst>
            <pc:docMk/>
            <pc:sldMk cId="1823519231" sldId="305"/>
            <ac:spMk id="15" creationId="{1A13AFED-1ADE-481A-B3D8-899C73A1A1F5}"/>
          </ac:spMkLst>
        </pc:spChg>
        <pc:graphicFrameChg chg="del">
          <ac:chgData name="Hendre, Aniket" userId="f60e4302-7fa9-4876-8f2a-9ac68f417541" providerId="ADAL" clId="{49B5C9CA-1BD0-47A0-857F-3F86A437BDA9}" dt="2022-03-11T16:44:07.499" v="3437" actId="478"/>
          <ac:graphicFrameMkLst>
            <pc:docMk/>
            <pc:sldMk cId="1823519231" sldId="305"/>
            <ac:graphicFrameMk id="2" creationId="{F42758CE-7089-4F59-A542-28C8FF78FF28}"/>
          </ac:graphicFrameMkLst>
        </pc:graphicFrameChg>
        <pc:picChg chg="add mod">
          <ac:chgData name="Hendre, Aniket" userId="f60e4302-7fa9-4876-8f2a-9ac68f417541" providerId="ADAL" clId="{49B5C9CA-1BD0-47A0-857F-3F86A437BDA9}" dt="2022-03-11T16:44:53.544" v="3518" actId="1076"/>
          <ac:picMkLst>
            <pc:docMk/>
            <pc:sldMk cId="1823519231" sldId="305"/>
            <ac:picMk id="5" creationId="{3E6FF106-8435-449E-9691-2781E30964A2}"/>
          </ac:picMkLst>
        </pc:picChg>
        <pc:picChg chg="add mod">
          <ac:chgData name="Hendre, Aniket" userId="f60e4302-7fa9-4876-8f2a-9ac68f417541" providerId="ADAL" clId="{49B5C9CA-1BD0-47A0-857F-3F86A437BDA9}" dt="2022-03-11T16:45:02.111" v="3522" actId="14100"/>
          <ac:picMkLst>
            <pc:docMk/>
            <pc:sldMk cId="1823519231" sldId="305"/>
            <ac:picMk id="7" creationId="{6F926F6B-5869-4B9D-B2C8-35C85D6600C6}"/>
          </ac:picMkLst>
        </pc:picChg>
      </pc:sldChg>
      <pc:sldChg chg="add del">
        <pc:chgData name="Hendre, Aniket" userId="f60e4302-7fa9-4876-8f2a-9ac68f417541" providerId="ADAL" clId="{49B5C9CA-1BD0-47A0-857F-3F86A437BDA9}" dt="2022-03-11T16:48:05.168" v="3547" actId="47"/>
        <pc:sldMkLst>
          <pc:docMk/>
          <pc:sldMk cId="2361500213" sldId="306"/>
        </pc:sldMkLst>
      </pc:sldChg>
      <pc:sldChg chg="delSp modSp add mod">
        <pc:chgData name="Hendre, Aniket" userId="f60e4302-7fa9-4876-8f2a-9ac68f417541" providerId="ADAL" clId="{49B5C9CA-1BD0-47A0-857F-3F86A437BDA9}" dt="2022-03-11T16:46:48.022" v="3539" actId="108"/>
        <pc:sldMkLst>
          <pc:docMk/>
          <pc:sldMk cId="1361806901" sldId="307"/>
        </pc:sldMkLst>
        <pc:spChg chg="del">
          <ac:chgData name="Hendre, Aniket" userId="f60e4302-7fa9-4876-8f2a-9ac68f417541" providerId="ADAL" clId="{49B5C9CA-1BD0-47A0-857F-3F86A437BDA9}" dt="2022-03-11T16:46:40.580" v="3538" actId="478"/>
          <ac:spMkLst>
            <pc:docMk/>
            <pc:sldMk cId="1361806901" sldId="307"/>
            <ac:spMk id="11" creationId="{CCDDFEBA-A861-454E-9C3C-740C3A8062B1}"/>
          </ac:spMkLst>
        </pc:spChg>
        <pc:spChg chg="del">
          <ac:chgData name="Hendre, Aniket" userId="f60e4302-7fa9-4876-8f2a-9ac68f417541" providerId="ADAL" clId="{49B5C9CA-1BD0-47A0-857F-3F86A437BDA9}" dt="2022-03-11T16:46:37.933" v="3536" actId="478"/>
          <ac:spMkLst>
            <pc:docMk/>
            <pc:sldMk cId="1361806901" sldId="307"/>
            <ac:spMk id="14" creationId="{EA90310E-F779-4283-8744-0B5DD376FFF4}"/>
          </ac:spMkLst>
        </pc:spChg>
        <pc:spChg chg="del">
          <ac:chgData name="Hendre, Aniket" userId="f60e4302-7fa9-4876-8f2a-9ac68f417541" providerId="ADAL" clId="{49B5C9CA-1BD0-47A0-857F-3F86A437BDA9}" dt="2022-03-11T16:46:38.420" v="3537" actId="478"/>
          <ac:spMkLst>
            <pc:docMk/>
            <pc:sldMk cId="1361806901" sldId="307"/>
            <ac:spMk id="15" creationId="{1A13AFED-1ADE-481A-B3D8-899C73A1A1F5}"/>
          </ac:spMkLst>
        </pc:spChg>
        <pc:spChg chg="mod">
          <ac:chgData name="Hendre, Aniket" userId="f60e4302-7fa9-4876-8f2a-9ac68f417541" providerId="ADAL" clId="{49B5C9CA-1BD0-47A0-857F-3F86A437BDA9}" dt="2022-03-11T16:46:48.022" v="3539" actId="108"/>
          <ac:spMkLst>
            <pc:docMk/>
            <pc:sldMk cId="1361806901" sldId="307"/>
            <ac:spMk id="32" creationId="{17B84B36-2F2C-43CC-9303-113C2790DE78}"/>
          </ac:spMkLst>
        </pc:spChg>
        <pc:picChg chg="del">
          <ac:chgData name="Hendre, Aniket" userId="f60e4302-7fa9-4876-8f2a-9ac68f417541" providerId="ADAL" clId="{49B5C9CA-1BD0-47A0-857F-3F86A437BDA9}" dt="2022-03-11T16:46:35.965" v="3534" actId="478"/>
          <ac:picMkLst>
            <pc:docMk/>
            <pc:sldMk cId="1361806901" sldId="307"/>
            <ac:picMk id="5" creationId="{3E6FF106-8435-449E-9691-2781E30964A2}"/>
          </ac:picMkLst>
        </pc:picChg>
        <pc:picChg chg="del">
          <ac:chgData name="Hendre, Aniket" userId="f60e4302-7fa9-4876-8f2a-9ac68f417541" providerId="ADAL" clId="{49B5C9CA-1BD0-47A0-857F-3F86A437BDA9}" dt="2022-03-11T16:46:36.637" v="3535" actId="478"/>
          <ac:picMkLst>
            <pc:docMk/>
            <pc:sldMk cId="1361806901" sldId="307"/>
            <ac:picMk id="7" creationId="{6F926F6B-5869-4B9D-B2C8-35C85D6600C6}"/>
          </ac:picMkLst>
        </pc:picChg>
      </pc:sldChg>
      <pc:sldChg chg="addSp modSp add mod modAnim">
        <pc:chgData name="Hendre, Aniket" userId="f60e4302-7fa9-4876-8f2a-9ac68f417541" providerId="ADAL" clId="{49B5C9CA-1BD0-47A0-857F-3F86A437BDA9}" dt="2022-03-11T16:47:39.084" v="3546" actId="1076"/>
        <pc:sldMkLst>
          <pc:docMk/>
          <pc:sldMk cId="714821859" sldId="308"/>
        </pc:sldMkLst>
        <pc:spChg chg="add mod">
          <ac:chgData name="Hendre, Aniket" userId="f60e4302-7fa9-4876-8f2a-9ac68f417541" providerId="ADAL" clId="{49B5C9CA-1BD0-47A0-857F-3F86A437BDA9}" dt="2022-03-11T16:47:23.765" v="3543" actId="1076"/>
          <ac:spMkLst>
            <pc:docMk/>
            <pc:sldMk cId="714821859" sldId="308"/>
            <ac:spMk id="8" creationId="{029E3B38-D9BF-4E24-89CF-6F54ADE50B7A}"/>
          </ac:spMkLst>
        </pc:spChg>
        <pc:spChg chg="add mod">
          <ac:chgData name="Hendre, Aniket" userId="f60e4302-7fa9-4876-8f2a-9ac68f417541" providerId="ADAL" clId="{49B5C9CA-1BD0-47A0-857F-3F86A437BDA9}" dt="2022-03-11T16:47:39.084" v="3546" actId="1076"/>
          <ac:spMkLst>
            <pc:docMk/>
            <pc:sldMk cId="714821859" sldId="308"/>
            <ac:spMk id="9" creationId="{2CF03009-873D-44EB-809B-823F6897CF2B}"/>
          </ac:spMkLst>
        </pc:spChg>
        <pc:spChg chg="mod">
          <ac:chgData name="Hendre, Aniket" userId="f60e4302-7fa9-4876-8f2a-9ac68f417541" providerId="ADAL" clId="{49B5C9CA-1BD0-47A0-857F-3F86A437BDA9}" dt="2022-03-11T16:47:02.924" v="3541" actId="108"/>
          <ac:spMkLst>
            <pc:docMk/>
            <pc:sldMk cId="714821859" sldId="308"/>
            <ac:spMk id="26" creationId="{82C10626-6D7E-47E4-AED7-295210285B59}"/>
          </ac:spMkLst>
        </pc:spChg>
        <pc:spChg chg="mod">
          <ac:chgData name="Hendre, Aniket" userId="f60e4302-7fa9-4876-8f2a-9ac68f417541" providerId="ADAL" clId="{49B5C9CA-1BD0-47A0-857F-3F86A437BDA9}" dt="2022-03-11T16:47:02.924" v="3541" actId="108"/>
          <ac:spMkLst>
            <pc:docMk/>
            <pc:sldMk cId="714821859" sldId="308"/>
            <ac:spMk id="31" creationId="{DA18E734-0903-4092-B4D5-7C7D78837ECC}"/>
          </ac:spMkLst>
        </pc:spChg>
        <pc:spChg chg="mod">
          <ac:chgData name="Hendre, Aniket" userId="f60e4302-7fa9-4876-8f2a-9ac68f417541" providerId="ADAL" clId="{49B5C9CA-1BD0-47A0-857F-3F86A437BDA9}" dt="2022-03-11T16:47:02.924" v="3541" actId="108"/>
          <ac:spMkLst>
            <pc:docMk/>
            <pc:sldMk cId="714821859" sldId="308"/>
            <ac:spMk id="32" creationId="{17B84B36-2F2C-43CC-9303-113C2790DE78}"/>
          </ac:spMkLst>
        </pc:spChg>
        <pc:spChg chg="mod">
          <ac:chgData name="Hendre, Aniket" userId="f60e4302-7fa9-4876-8f2a-9ac68f417541" providerId="ADAL" clId="{49B5C9CA-1BD0-47A0-857F-3F86A437BDA9}" dt="2022-03-11T16:47:02.924" v="3541" actId="108"/>
          <ac:spMkLst>
            <pc:docMk/>
            <pc:sldMk cId="714821859" sldId="308"/>
            <ac:spMk id="33" creationId="{C15DC7CB-86A3-4C88-8C12-B42BE90970D5}"/>
          </ac:spMkLst>
        </pc:spChg>
      </pc:sldChg>
      <pc:sldChg chg="addSp delSp modSp add mod modTransition delAnim">
        <pc:chgData name="Hendre, Aniket" userId="f60e4302-7fa9-4876-8f2a-9ac68f417541" providerId="ADAL" clId="{49B5C9CA-1BD0-47A0-857F-3F86A437BDA9}" dt="2022-03-14T08:14:14.820" v="3988"/>
        <pc:sldMkLst>
          <pc:docMk/>
          <pc:sldMk cId="2839852736" sldId="309"/>
        </pc:sldMkLst>
        <pc:spChg chg="add del mod">
          <ac:chgData name="Hendre, Aniket" userId="f60e4302-7fa9-4876-8f2a-9ac68f417541" providerId="ADAL" clId="{49B5C9CA-1BD0-47A0-857F-3F86A437BDA9}" dt="2022-03-14T08:07:31.857" v="3970" actId="478"/>
          <ac:spMkLst>
            <pc:docMk/>
            <pc:sldMk cId="2839852736" sldId="309"/>
            <ac:spMk id="3" creationId="{70B582F3-C88A-4E19-8470-7DA87811D704}"/>
          </ac:spMkLst>
        </pc:spChg>
        <pc:spChg chg="del">
          <ac:chgData name="Hendre, Aniket" userId="f60e4302-7fa9-4876-8f2a-9ac68f417541" providerId="ADAL" clId="{49B5C9CA-1BD0-47A0-857F-3F86A437BDA9}" dt="2022-03-14T08:07:30.498" v="3969" actId="478"/>
          <ac:spMkLst>
            <pc:docMk/>
            <pc:sldMk cId="2839852736" sldId="309"/>
            <ac:spMk id="6" creationId="{C351B767-6199-408B-9DC8-D7BA7A420F4F}"/>
          </ac:spMkLst>
        </pc:spChg>
        <pc:spChg chg="del">
          <ac:chgData name="Hendre, Aniket" userId="f60e4302-7fa9-4876-8f2a-9ac68f417541" providerId="ADAL" clId="{49B5C9CA-1BD0-47A0-857F-3F86A437BDA9}" dt="2022-03-14T08:07:33.684" v="3972" actId="478"/>
          <ac:spMkLst>
            <pc:docMk/>
            <pc:sldMk cId="2839852736" sldId="309"/>
            <ac:spMk id="37" creationId="{D80291B0-1375-4B9A-AEFF-7FCAB7C1F677}"/>
          </ac:spMkLst>
        </pc:spChg>
        <pc:picChg chg="add mod">
          <ac:chgData name="Hendre, Aniket" userId="f60e4302-7fa9-4876-8f2a-9ac68f417541" providerId="ADAL" clId="{49B5C9CA-1BD0-47A0-857F-3F86A437BDA9}" dt="2022-03-14T08:13:29.306" v="3979" actId="14100"/>
          <ac:picMkLst>
            <pc:docMk/>
            <pc:sldMk cId="2839852736" sldId="309"/>
            <ac:picMk id="7" creationId="{5282ED0B-1D5F-497E-A5E6-71766F8937C8}"/>
          </ac:picMkLst>
        </pc:picChg>
        <pc:picChg chg="add mod">
          <ac:chgData name="Hendre, Aniket" userId="f60e4302-7fa9-4876-8f2a-9ac68f417541" providerId="ADAL" clId="{49B5C9CA-1BD0-47A0-857F-3F86A437BDA9}" dt="2022-03-14T08:13:51.310" v="3986" actId="14100"/>
          <ac:picMkLst>
            <pc:docMk/>
            <pc:sldMk cId="2839852736" sldId="309"/>
            <ac:picMk id="9" creationId="{9963E510-5864-4FD6-8B98-5A5F9A96A7F3}"/>
          </ac:picMkLst>
        </pc:picChg>
        <pc:picChg chg="del">
          <ac:chgData name="Hendre, Aniket" userId="f60e4302-7fa9-4876-8f2a-9ac68f417541" providerId="ADAL" clId="{49B5C9CA-1BD0-47A0-857F-3F86A437BDA9}" dt="2022-03-14T08:07:32.431" v="3971" actId="478"/>
          <ac:picMkLst>
            <pc:docMk/>
            <pc:sldMk cId="2839852736" sldId="309"/>
            <ac:picMk id="36" creationId="{7FC11B3A-1B61-405E-92AD-E758830E61BA}"/>
          </ac:picMkLst>
        </pc:picChg>
      </pc:sldChg>
      <pc:sldChg chg="delSp modSp add del mod delAnim">
        <pc:chgData name="Hendre, Aniket" userId="f60e4302-7fa9-4876-8f2a-9ac68f417541" providerId="ADAL" clId="{49B5C9CA-1BD0-47A0-857F-3F86A437BDA9}" dt="2022-03-11T16:50:17.050" v="3596" actId="47"/>
        <pc:sldMkLst>
          <pc:docMk/>
          <pc:sldMk cId="3495891326" sldId="309"/>
        </pc:sldMkLst>
        <pc:spChg chg="mod">
          <ac:chgData name="Hendre, Aniket" userId="f60e4302-7fa9-4876-8f2a-9ac68f417541" providerId="ADAL" clId="{49B5C9CA-1BD0-47A0-857F-3F86A437BDA9}" dt="2022-03-11T16:49:32.486" v="3595" actId="20577"/>
          <ac:spMkLst>
            <pc:docMk/>
            <pc:sldMk cId="3495891326" sldId="309"/>
            <ac:spMk id="8" creationId="{029E3B38-D9BF-4E24-89CF-6F54ADE50B7A}"/>
          </ac:spMkLst>
        </pc:spChg>
        <pc:spChg chg="del">
          <ac:chgData name="Hendre, Aniket" userId="f60e4302-7fa9-4876-8f2a-9ac68f417541" providerId="ADAL" clId="{49B5C9CA-1BD0-47A0-857F-3F86A437BDA9}" dt="2022-03-11T16:48:17.909" v="3549" actId="478"/>
          <ac:spMkLst>
            <pc:docMk/>
            <pc:sldMk cId="3495891326" sldId="309"/>
            <ac:spMk id="9" creationId="{2CF03009-873D-44EB-809B-823F6897CF2B}"/>
          </ac:spMkLst>
        </pc:spChg>
      </pc:sldChg>
      <pc:sldChg chg="new del">
        <pc:chgData name="Hendre, Aniket" userId="f60e4302-7fa9-4876-8f2a-9ac68f417541" providerId="ADAL" clId="{49B5C9CA-1BD0-47A0-857F-3F86A437BDA9}" dt="2022-03-14T08:13:35.380" v="3981" actId="47"/>
        <pc:sldMkLst>
          <pc:docMk/>
          <pc:sldMk cId="1689914738" sldId="310"/>
        </pc:sldMkLst>
      </pc:sldChg>
      <pc:sldChg chg="addSp delSp modSp new mod ord modTransition">
        <pc:chgData name="Hendre, Aniket" userId="f60e4302-7fa9-4876-8f2a-9ac68f417541" providerId="ADAL" clId="{49B5C9CA-1BD0-47A0-857F-3F86A437BDA9}" dt="2022-03-15T14:25:10.268" v="5049"/>
        <pc:sldMkLst>
          <pc:docMk/>
          <pc:sldMk cId="3083860416" sldId="310"/>
        </pc:sldMkLst>
        <pc:spChg chg="del">
          <ac:chgData name="Hendre, Aniket" userId="f60e4302-7fa9-4876-8f2a-9ac68f417541" providerId="ADAL" clId="{49B5C9CA-1BD0-47A0-857F-3F86A437BDA9}" dt="2022-03-14T08:59:05.298" v="4533" actId="478"/>
          <ac:spMkLst>
            <pc:docMk/>
            <pc:sldMk cId="3083860416" sldId="310"/>
            <ac:spMk id="2" creationId="{561C2019-B31B-48DD-A041-AA2A522A5775}"/>
          </ac:spMkLst>
        </pc:spChg>
        <pc:spChg chg="del mod">
          <ac:chgData name="Hendre, Aniket" userId="f60e4302-7fa9-4876-8f2a-9ac68f417541" providerId="ADAL" clId="{49B5C9CA-1BD0-47A0-857F-3F86A437BDA9}" dt="2022-03-15T13:43:14.768" v="4937" actId="478"/>
          <ac:spMkLst>
            <pc:docMk/>
            <pc:sldMk cId="3083860416" sldId="310"/>
            <ac:spMk id="3" creationId="{F8658AE5-CE75-422D-9020-9B2C1467BB05}"/>
          </ac:spMkLst>
        </pc:spChg>
        <pc:spChg chg="del">
          <ac:chgData name="Hendre, Aniket" userId="f60e4302-7fa9-4876-8f2a-9ac68f417541" providerId="ADAL" clId="{49B5C9CA-1BD0-47A0-857F-3F86A437BDA9}" dt="2022-03-14T08:59:10.453" v="4535" actId="478"/>
          <ac:spMkLst>
            <pc:docMk/>
            <pc:sldMk cId="3083860416" sldId="310"/>
            <ac:spMk id="4" creationId="{1D82E8F4-EFD1-41ED-A377-8DEE49123388}"/>
          </ac:spMkLst>
        </pc:spChg>
        <pc:spChg chg="add mod">
          <ac:chgData name="Hendre, Aniket" userId="f60e4302-7fa9-4876-8f2a-9ac68f417541" providerId="ADAL" clId="{49B5C9CA-1BD0-47A0-857F-3F86A437BDA9}" dt="2022-03-15T13:43:14.768" v="4937" actId="478"/>
          <ac:spMkLst>
            <pc:docMk/>
            <pc:sldMk cId="3083860416" sldId="310"/>
            <ac:spMk id="4" creationId="{E320CCEE-F2A1-464B-8422-04CD2CCAF546}"/>
          </ac:spMkLst>
        </pc:spChg>
        <pc:spChg chg="del">
          <ac:chgData name="Hendre, Aniket" userId="f60e4302-7fa9-4876-8f2a-9ac68f417541" providerId="ADAL" clId="{49B5C9CA-1BD0-47A0-857F-3F86A437BDA9}" dt="2022-03-14T08:59:14.650" v="4537" actId="478"/>
          <ac:spMkLst>
            <pc:docMk/>
            <pc:sldMk cId="3083860416" sldId="310"/>
            <ac:spMk id="5" creationId="{A02D6E29-8270-470E-B87F-0826DA120A92}"/>
          </ac:spMkLst>
        </pc:spChg>
        <pc:spChg chg="add del mod">
          <ac:chgData name="Hendre, Aniket" userId="f60e4302-7fa9-4876-8f2a-9ac68f417541" providerId="ADAL" clId="{49B5C9CA-1BD0-47A0-857F-3F86A437BDA9}" dt="2022-03-15T14:22:12.216" v="5002" actId="478"/>
          <ac:spMkLst>
            <pc:docMk/>
            <pc:sldMk cId="3083860416" sldId="310"/>
            <ac:spMk id="5" creationId="{ECEF7189-F8AA-4343-A940-D95BE33F3D01}"/>
          </ac:spMkLst>
        </pc:spChg>
        <pc:spChg chg="del">
          <ac:chgData name="Hendre, Aniket" userId="f60e4302-7fa9-4876-8f2a-9ac68f417541" providerId="ADAL" clId="{49B5C9CA-1BD0-47A0-857F-3F86A437BDA9}" dt="2022-03-14T08:59:12.691" v="4536" actId="478"/>
          <ac:spMkLst>
            <pc:docMk/>
            <pc:sldMk cId="3083860416" sldId="310"/>
            <ac:spMk id="6" creationId="{8B4B341E-06E2-461D-8237-E4BE69997350}"/>
          </ac:spMkLst>
        </pc:spChg>
        <pc:spChg chg="del">
          <ac:chgData name="Hendre, Aniket" userId="f60e4302-7fa9-4876-8f2a-9ac68f417541" providerId="ADAL" clId="{49B5C9CA-1BD0-47A0-857F-3F86A437BDA9}" dt="2022-03-14T08:59:08.079" v="4534" actId="478"/>
          <ac:spMkLst>
            <pc:docMk/>
            <pc:sldMk cId="3083860416" sldId="310"/>
            <ac:spMk id="7" creationId="{C02BB36B-8627-4645-A80C-6FFA373A76EB}"/>
          </ac:spMkLst>
        </pc:spChg>
        <pc:spChg chg="add mod">
          <ac:chgData name="Hendre, Aniket" userId="f60e4302-7fa9-4876-8f2a-9ac68f417541" providerId="ADAL" clId="{49B5C9CA-1BD0-47A0-857F-3F86A437BDA9}" dt="2022-03-15T13:43:16.068" v="4938"/>
          <ac:spMkLst>
            <pc:docMk/>
            <pc:sldMk cId="3083860416" sldId="310"/>
            <ac:spMk id="11" creationId="{D01647F7-EDB9-4153-872B-A70176BDD2D8}"/>
          </ac:spMkLst>
        </pc:spChg>
        <pc:spChg chg="add mod">
          <ac:chgData name="Hendre, Aniket" userId="f60e4302-7fa9-4876-8f2a-9ac68f417541" providerId="ADAL" clId="{49B5C9CA-1BD0-47A0-857F-3F86A437BDA9}" dt="2022-03-15T14:23:11.937" v="5047" actId="27636"/>
          <ac:spMkLst>
            <pc:docMk/>
            <pc:sldMk cId="3083860416" sldId="310"/>
            <ac:spMk id="13" creationId="{6A99BAEC-84C6-4B63-A7A6-708EF66807D1}"/>
          </ac:spMkLst>
        </pc:spChg>
        <pc:spChg chg="add mod">
          <ac:chgData name="Hendre, Aniket" userId="f60e4302-7fa9-4876-8f2a-9ac68f417541" providerId="ADAL" clId="{49B5C9CA-1BD0-47A0-857F-3F86A437BDA9}" dt="2022-03-15T14:23:05.187" v="5045" actId="27636"/>
          <ac:spMkLst>
            <pc:docMk/>
            <pc:sldMk cId="3083860416" sldId="310"/>
            <ac:spMk id="14" creationId="{C2CE9B43-4366-46EF-AF2C-22D77FEA1268}"/>
          </ac:spMkLst>
        </pc:spChg>
        <pc:picChg chg="add mod">
          <ac:chgData name="Hendre, Aniket" userId="f60e4302-7fa9-4876-8f2a-9ac68f417541" providerId="ADAL" clId="{49B5C9CA-1BD0-47A0-857F-3F86A437BDA9}" dt="2022-03-14T10:29:01.094" v="4612" actId="1076"/>
          <ac:picMkLst>
            <pc:docMk/>
            <pc:sldMk cId="3083860416" sldId="310"/>
            <ac:picMk id="10" creationId="{B3B4713D-9DE8-4F2E-8133-5F0EBD7E1820}"/>
          </ac:picMkLst>
        </pc:picChg>
        <pc:picChg chg="add mod">
          <ac:chgData name="Hendre, Aniket" userId="f60e4302-7fa9-4876-8f2a-9ac68f417541" providerId="ADAL" clId="{49B5C9CA-1BD0-47A0-857F-3F86A437BDA9}" dt="2022-03-14T09:06:36.204" v="4589" actId="1440"/>
          <ac:picMkLst>
            <pc:docMk/>
            <pc:sldMk cId="3083860416" sldId="310"/>
            <ac:picMk id="12" creationId="{E9D62CA3-BEED-45CE-8309-8426523053EE}"/>
          </ac:picMkLst>
        </pc:picChg>
      </pc:sldChg>
      <pc:sldChg chg="modSp add mod modAnim">
        <pc:chgData name="Hendre, Aniket" userId="f60e4302-7fa9-4876-8f2a-9ac68f417541" providerId="ADAL" clId="{49B5C9CA-1BD0-47A0-857F-3F86A437BDA9}" dt="2022-03-15T14:38:39.909" v="5334" actId="20577"/>
        <pc:sldMkLst>
          <pc:docMk/>
          <pc:sldMk cId="1842421825" sldId="311"/>
        </pc:sldMkLst>
        <pc:spChg chg="mod">
          <ac:chgData name="Hendre, Aniket" userId="f60e4302-7fa9-4876-8f2a-9ac68f417541" providerId="ADAL" clId="{49B5C9CA-1BD0-47A0-857F-3F86A437BDA9}" dt="2022-03-15T14:32:39.754" v="5112" actId="20577"/>
          <ac:spMkLst>
            <pc:docMk/>
            <pc:sldMk cId="1842421825" sldId="311"/>
            <ac:spMk id="8" creationId="{029E3B38-D9BF-4E24-89CF-6F54ADE50B7A}"/>
          </ac:spMkLst>
        </pc:spChg>
        <pc:spChg chg="mod">
          <ac:chgData name="Hendre, Aniket" userId="f60e4302-7fa9-4876-8f2a-9ac68f417541" providerId="ADAL" clId="{49B5C9CA-1BD0-47A0-857F-3F86A437BDA9}" dt="2022-03-15T14:38:39.909" v="5334" actId="20577"/>
          <ac:spMkLst>
            <pc:docMk/>
            <pc:sldMk cId="1842421825" sldId="311"/>
            <ac:spMk id="9" creationId="{2CF03009-873D-44EB-809B-823F6897CF2B}"/>
          </ac:spMkLst>
        </pc:spChg>
      </pc:sldChg>
      <pc:sldMasterChg chg="delSldLayout">
        <pc:chgData name="Hendre, Aniket" userId="f60e4302-7fa9-4876-8f2a-9ac68f417541" providerId="ADAL" clId="{49B5C9CA-1BD0-47A0-857F-3F86A437BDA9}" dt="2022-03-15T14:32:08.983" v="5059" actId="47"/>
        <pc:sldMasterMkLst>
          <pc:docMk/>
          <pc:sldMasterMk cId="0" sldId="2147483648"/>
        </pc:sldMasterMkLst>
        <pc:sldLayoutChg chg="del">
          <pc:chgData name="Hendre, Aniket" userId="f60e4302-7fa9-4876-8f2a-9ac68f417541" providerId="ADAL" clId="{49B5C9CA-1BD0-47A0-857F-3F86A437BDA9}" dt="2022-03-09T09:05:04.959" v="190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Hendre, Aniket" userId="f60e4302-7fa9-4876-8f2a-9ac68f417541" providerId="ADAL" clId="{49B5C9CA-1BD0-47A0-857F-3F86A437BDA9}" dt="2022-03-11T16:46:03.795" v="3528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Hendre, Aniket" userId="f60e4302-7fa9-4876-8f2a-9ac68f417541" providerId="ADAL" clId="{49B5C9CA-1BD0-47A0-857F-3F86A437BDA9}" dt="2022-03-11T16:46:05.963" v="3530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Hendre, Aniket" userId="f60e4302-7fa9-4876-8f2a-9ac68f417541" providerId="ADAL" clId="{49B5C9CA-1BD0-47A0-857F-3F86A437BDA9}" dt="2022-03-15T14:32:08.983" v="5059" actId="47"/>
          <pc:sldLayoutMkLst>
            <pc:docMk/>
            <pc:sldMasterMk cId="0" sldId="2147483648"/>
            <pc:sldLayoutMk cId="1332279888" sldId="214748365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592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777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253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814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202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246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550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251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414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87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20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741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71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26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478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80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16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skao.int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- Front Photo 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ka_landscape_day_v1_forkeynote.jpg"/>
          <p:cNvSpPr>
            <a:spLocks noGrp="1"/>
          </p:cNvSpPr>
          <p:nvPr>
            <p:ph type="pic" idx="21"/>
          </p:nvPr>
        </p:nvSpPr>
        <p:spPr>
          <a:xfrm>
            <a:off x="0" y="2605857"/>
            <a:ext cx="24384000" cy="111469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912276" y="2976159"/>
            <a:ext cx="14145134" cy="1810799"/>
          </a:xfrm>
          <a:prstGeom prst="rect">
            <a:avLst/>
          </a:prstGeom>
        </p:spPr>
        <p:txBody>
          <a:bodyPr anchor="b"/>
          <a:lstStyle>
            <a:lvl1pPr algn="r"/>
          </a:lstStyle>
          <a:p>
            <a:r>
              <a:rPr lang="en-GB" dirty="0"/>
              <a:t>Presentation Title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5000"/>
            </a:lvl1pPr>
            <a:lvl2pPr marL="0" indent="0" algn="r">
              <a:spcBef>
                <a:spcPts val="0"/>
              </a:spcBef>
              <a:buSzTx/>
              <a:buNone/>
              <a:defRPr sz="5000"/>
            </a:lvl2pPr>
            <a:lvl3pPr marL="0" indent="0" algn="r">
              <a:spcBef>
                <a:spcPts val="0"/>
              </a:spcBef>
              <a:buSzTx/>
              <a:buNone/>
              <a:defRPr sz="5000"/>
            </a:lvl3pPr>
            <a:lvl4pPr marL="0" indent="0" algn="r">
              <a:spcBef>
                <a:spcPts val="0"/>
              </a:spcBef>
              <a:buSzTx/>
              <a:buNone/>
              <a:defRPr sz="5000"/>
            </a:lvl4pPr>
            <a:lvl5pPr marL="0" indent="0" algn="r">
              <a:spcBef>
                <a:spcPts val="0"/>
              </a:spcBef>
              <a:buSzTx/>
              <a:buNone/>
              <a:defRPr sz="5000"/>
            </a:lvl5pPr>
          </a:lstStyle>
          <a:p>
            <a:r>
              <a:rPr lang="en-GB" dirty="0"/>
              <a:t>Subtitle</a:t>
            </a:r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3"/>
            <a:endParaRPr lang="en-GB" dirty="0"/>
          </a:p>
          <a:p>
            <a:pPr lvl="4"/>
            <a:endParaRPr lang="en-GB" dirty="0"/>
          </a:p>
        </p:txBody>
      </p:sp>
      <p:sp>
        <p:nvSpPr>
          <p:cNvPr id="21" name="Author / Job titl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8905367" y="6561516"/>
            <a:ext cx="14145134" cy="7230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4000" b="0"/>
            </a:lvl1pPr>
          </a:lstStyle>
          <a:p>
            <a:r>
              <a:rPr lang="en-GB" dirty="0"/>
              <a:t>Author - Job title</a:t>
            </a:r>
          </a:p>
        </p:txBody>
      </p:sp>
      <p:sp>
        <p:nvSpPr>
          <p:cNvPr id="22" name="Date / Event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8905367" y="7456269"/>
            <a:ext cx="14145134" cy="7230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SzTx/>
              <a:buNone/>
              <a:defRPr sz="3500"/>
            </a:lvl1pPr>
          </a:lstStyle>
          <a:p>
            <a:r>
              <a:rPr lang="en-GB" dirty="0"/>
              <a:t>Date - Event</a:t>
            </a:r>
          </a:p>
        </p:txBody>
      </p:sp>
      <p:pic>
        <p:nvPicPr>
          <p:cNvPr id="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72" y="682101"/>
            <a:ext cx="5991906" cy="1810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 - Gradient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"/>
          <p:cNvSpPr/>
          <p:nvPr userDrawn="1"/>
        </p:nvSpPr>
        <p:spPr>
          <a:xfrm>
            <a:off x="-51198" y="-37520"/>
            <a:ext cx="24486396" cy="13791040"/>
          </a:xfrm>
          <a:prstGeom prst="rect">
            <a:avLst/>
          </a:prstGeom>
          <a:gradFill>
            <a:gsLst>
              <a:gs pos="50129">
                <a:srgbClr val="070168"/>
              </a:gs>
              <a:gs pos="72903">
                <a:srgbClr val="730368"/>
              </a:gs>
              <a:gs pos="93413">
                <a:srgbClr val="DF0569"/>
              </a:gs>
            </a:gsLst>
            <a:lin ang="8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342088" y="12549465"/>
            <a:ext cx="1024818" cy="103767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Line"/>
          <p:cNvSpPr/>
          <p:nvPr/>
        </p:nvSpPr>
        <p:spPr>
          <a:xfrm>
            <a:off x="1625084" y="13068300"/>
            <a:ext cx="24384001" cy="0"/>
          </a:xfrm>
          <a:prstGeom prst="line">
            <a:avLst/>
          </a:prstGeom>
          <a:ln w="12700">
            <a:solidFill>
              <a:srgbClr val="FFFFFF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sp>
        <p:nvSpPr>
          <p:cNvPr id="65" name="Slide  /"/>
          <p:cNvSpPr txBox="1"/>
          <p:nvPr userDrawn="1"/>
        </p:nvSpPr>
        <p:spPr>
          <a:xfrm>
            <a:off x="20620944" y="13201650"/>
            <a:ext cx="255083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r>
              <a:rPr lang="en-GB" b="0" dirty="0">
                <a:solidFill>
                  <a:srgbClr val="FFFFFF">
                    <a:alpha val="75000"/>
                  </a:srgbClr>
                </a:solidFill>
              </a:rPr>
              <a:t>Slide  /</a:t>
            </a:r>
          </a:p>
        </p:txBody>
      </p:sp>
      <p:pic>
        <p:nvPicPr>
          <p:cNvPr id="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089" y="1008244"/>
            <a:ext cx="13921972" cy="1169951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48220" y="6949917"/>
            <a:ext cx="16714120" cy="444174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50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3500">
                <a:solidFill>
                  <a:srgbClr val="FFF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3500">
                <a:solidFill>
                  <a:srgbClr val="FFF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3500">
                <a:solidFill>
                  <a:srgbClr val="FFF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3500">
                <a:solidFill>
                  <a:srgbClr val="FFFFFF"/>
                </a:solidFill>
              </a:defRPr>
            </a:lvl5pPr>
          </a:lstStyle>
          <a:p>
            <a:r>
              <a:rPr lang="en-GB" dirty="0"/>
              <a:t>Subtitle</a:t>
            </a:r>
          </a:p>
          <a:p>
            <a:pPr lvl="1"/>
            <a:endParaRPr lang="en-GB" dirty="0"/>
          </a:p>
          <a:p>
            <a:pPr lvl="2"/>
            <a:endParaRPr lang="en-GB" dirty="0"/>
          </a:p>
          <a:p>
            <a:pPr lvl="3"/>
            <a:endParaRPr lang="en-GB" dirty="0"/>
          </a:p>
          <a:p>
            <a:pPr lvl="4"/>
            <a:endParaRPr lang="en-GB" dirty="0"/>
          </a:p>
        </p:txBody>
      </p:sp>
      <p:sp>
        <p:nvSpPr>
          <p:cNvPr id="68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448220" y="2324334"/>
            <a:ext cx="16714120" cy="444174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2C24CF-3479-4B67-B666-4FCCF16F9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2 Up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8074" y="2354788"/>
            <a:ext cx="11926700" cy="10240098"/>
          </a:xfrm>
          <a:prstGeom prst="rect">
            <a:avLst/>
          </a:prstGeo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 marL="1524000" indent="-508000">
              <a:spcBef>
                <a:spcPts val="3600"/>
              </a:spcBef>
              <a:buClr>
                <a:schemeClr val="accent1"/>
              </a:buClr>
              <a:defRPr sz="5800">
                <a:solidFill>
                  <a:schemeClr val="accent2"/>
                </a:solidFill>
              </a:defRPr>
            </a:lvl2pPr>
            <a:lvl3pPr marL="2032000" indent="-508000">
              <a:spcBef>
                <a:spcPts val="3200"/>
              </a:spcBef>
              <a:buClr>
                <a:schemeClr val="accent1"/>
              </a:buClr>
              <a:defRPr sz="5200">
                <a:solidFill>
                  <a:schemeClr val="accent2"/>
                </a:solidFill>
              </a:defRPr>
            </a:lvl3pPr>
            <a:lvl4pPr marL="2540000" indent="-508000">
              <a:spcBef>
                <a:spcPts val="2800"/>
              </a:spcBef>
              <a:buClr>
                <a:schemeClr val="accent1"/>
              </a:buClr>
              <a:defRPr sz="4400">
                <a:solidFill>
                  <a:schemeClr val="accent2"/>
                </a:solidFill>
              </a:defRPr>
            </a:lvl4pPr>
            <a:lvl5pPr marL="3048000" indent="-508000">
              <a:spcBef>
                <a:spcPts val="2400"/>
              </a:spcBef>
              <a:buClr>
                <a:schemeClr val="accent1"/>
              </a:buClr>
              <a:defRPr sz="3200">
                <a:solidFill>
                  <a:schemeClr val="accent2"/>
                </a:solidFill>
              </a:defRPr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762000" y="351453"/>
            <a:ext cx="11932774" cy="1897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80" name="Caption for image above, Lorem ipsum dolor sit amet, consectetur adipiscing elit. Morbi dapibus lorem nec tincidunt dapibus.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3403492" y="5539431"/>
            <a:ext cx="10270896" cy="7181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Clr>
                <a:srgbClr val="E50869"/>
              </a:buClr>
              <a:buSzTx/>
              <a:buNone/>
              <a:defRPr sz="2000">
                <a:solidFill>
                  <a:srgbClr val="535353"/>
                </a:solidFill>
              </a:defRPr>
            </a:lvl1pPr>
          </a:lstStyle>
          <a:p>
            <a:r>
              <a:rPr lang="en-GB" dirty="0"/>
              <a:t>Caption for image above, Lorem ipsum dolor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Morbi </a:t>
            </a:r>
            <a:r>
              <a:rPr lang="en-GB" dirty="0" err="1"/>
              <a:t>dapibus</a:t>
            </a:r>
            <a:r>
              <a:rPr lang="en-GB" dirty="0"/>
              <a:t> lorem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.</a:t>
            </a:r>
          </a:p>
        </p:txBody>
      </p:sp>
      <p:sp>
        <p:nvSpPr>
          <p:cNvPr id="81" name="Caption for image above, Lorem ipsum dolor sit amet, consectetur adipiscing elit. Morbi dapibus lorem nec tincidunt dapibus.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3403492" y="12143080"/>
            <a:ext cx="10270896" cy="7181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Clr>
                <a:srgbClr val="E50869"/>
              </a:buClr>
              <a:buSzTx/>
              <a:buNone/>
              <a:defRPr sz="2000">
                <a:solidFill>
                  <a:srgbClr val="535353"/>
                </a:solidFill>
              </a:defRPr>
            </a:lvl1pPr>
          </a:lstStyle>
          <a:p>
            <a:r>
              <a:rPr lang="en-GB" dirty="0"/>
              <a:t>Caption for image above, Lorem ipsum dolor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Morbi </a:t>
            </a:r>
            <a:r>
              <a:rPr lang="en-GB" dirty="0" err="1"/>
              <a:t>dapibus</a:t>
            </a:r>
            <a:r>
              <a:rPr lang="en-GB" dirty="0"/>
              <a:t> lorem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dapibus</a:t>
            </a:r>
            <a:r>
              <a:rPr lang="en-GB" dirty="0"/>
              <a:t>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B417AD-8007-6341-8077-C8AB782B84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3403492" y="6965361"/>
            <a:ext cx="10270896" cy="5200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A9D0A4-E9AA-714D-A021-5001D46C5DF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3403492" y="329609"/>
            <a:ext cx="10270896" cy="5200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035F91-433E-4F10-A6E2-96D2B47BBDB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 - White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762000" y="351453"/>
            <a:ext cx="22860552" cy="1897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768074" y="2354788"/>
            <a:ext cx="22860552" cy="10122960"/>
          </a:xfrm>
          <a:prstGeom prst="rect">
            <a:avLst/>
          </a:prstGeom>
        </p:spPr>
        <p:txBody>
          <a:bodyPr anchor="t"/>
          <a:lstStyle>
            <a:lvl1pPr>
              <a:buClr>
                <a:schemeClr val="accent1"/>
              </a:buClr>
              <a:defRPr/>
            </a:lvl1pPr>
            <a:lvl2pPr marL="1524000" indent="-508000">
              <a:spcBef>
                <a:spcPts val="3600"/>
              </a:spcBef>
              <a:buClr>
                <a:schemeClr val="accent1"/>
              </a:buClr>
              <a:defRPr sz="5800"/>
            </a:lvl2pPr>
            <a:lvl3pPr marL="2032000" indent="-508000">
              <a:spcBef>
                <a:spcPts val="3200"/>
              </a:spcBef>
              <a:buClr>
                <a:schemeClr val="accent1"/>
              </a:buClr>
              <a:defRPr sz="5200"/>
            </a:lvl3pPr>
            <a:lvl4pPr marL="2540000" indent="-508000">
              <a:spcBef>
                <a:spcPts val="2800"/>
              </a:spcBef>
              <a:buClr>
                <a:schemeClr val="accent1"/>
              </a:buClr>
              <a:defRPr sz="4400"/>
            </a:lvl4pPr>
            <a:lvl5pPr marL="3048000" indent="-508000">
              <a:spcBef>
                <a:spcPts val="2400"/>
              </a:spcBef>
              <a:buClr>
                <a:schemeClr val="accent1"/>
              </a:buClr>
              <a:defRPr sz="3200"/>
            </a:lvl5pPr>
          </a:lstStyle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F814F9-7E87-418E-B7C6-BDACBA2F4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-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"/>
          <p:cNvSpPr/>
          <p:nvPr/>
        </p:nvSpPr>
        <p:spPr>
          <a:xfrm>
            <a:off x="-6429" y="-51572"/>
            <a:ext cx="24422258" cy="13819144"/>
          </a:xfrm>
          <a:prstGeom prst="rect">
            <a:avLst/>
          </a:prstGeom>
          <a:gradFill>
            <a:gsLst>
              <a:gs pos="50129">
                <a:srgbClr val="070168"/>
              </a:gs>
              <a:gs pos="73988">
                <a:srgbClr val="760468"/>
              </a:gs>
              <a:gs pos="95475">
                <a:srgbClr val="E50869"/>
              </a:gs>
            </a:gsLst>
            <a:lin ang="8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sp>
        <p:nvSpPr>
          <p:cNvPr id="114" name="Sign off - thank you...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763786"/>
            <a:ext cx="10934700" cy="242000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Sign off - thank you...</a:t>
            </a:r>
          </a:p>
        </p:txBody>
      </p:sp>
      <p:pic>
        <p:nvPicPr>
          <p:cNvPr id="115" name="skao_logo_2021_white_rgb.ai" descr="skao_logo_2021_white_rgb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1126040"/>
            <a:ext cx="4311412" cy="1194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1089" y="1008244"/>
            <a:ext cx="13921972" cy="1169951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www.skao.int"/>
          <p:cNvSpPr txBox="1"/>
          <p:nvPr/>
        </p:nvSpPr>
        <p:spPr>
          <a:xfrm>
            <a:off x="19050000" y="10986867"/>
            <a:ext cx="404549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 defTabSz="784225">
              <a:defRPr sz="4560">
                <a:hlinkClick r:id="rId4"/>
              </a:defRPr>
            </a:lvl1pPr>
          </a:lstStyle>
          <a:p>
            <a:r>
              <a:rPr lang="en-GB" u="non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www.skao.int</a:t>
            </a:r>
          </a:p>
        </p:txBody>
      </p:sp>
      <p:sp>
        <p:nvSpPr>
          <p:cNvPr id="118" name="We recognise and acknowledge the indigenous peoples and cultures that have traditionally lived on the lands on which our facilities are located."/>
          <p:cNvSpPr txBox="1"/>
          <p:nvPr/>
        </p:nvSpPr>
        <p:spPr>
          <a:xfrm>
            <a:off x="1270000" y="7660422"/>
            <a:ext cx="6820742" cy="3431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lnSpc>
                <a:spcPct val="130000"/>
              </a:lnSpc>
              <a:spcBef>
                <a:spcPts val="2000"/>
              </a:spcBef>
              <a:tabLst>
                <a:tab pos="4191000" algn="l"/>
              </a:tabLst>
              <a:defRPr sz="2400" i="1"/>
            </a:lvl1pPr>
          </a:lstStyle>
          <a:p>
            <a:r>
              <a:rPr lang="en-GB" dirty="0"/>
              <a:t>We recognise and acknowledge the Indigenous peoples and cultures that have traditionally lived on the lands on which our facilities are located.</a:t>
            </a:r>
          </a:p>
        </p:txBody>
      </p:sp>
    </p:spTree>
    <p:extLst>
      <p:ext uri="{BB962C8B-B14F-4D97-AF65-F5344CB8AC3E}">
        <p14:creationId xmlns:p14="http://schemas.microsoft.com/office/powerpoint/2010/main" val="15083693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0" rIns="50800" bIns="50800" anchor="t" anchorCtr="0">
            <a:no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3" name="Rectangle"/>
          <p:cNvSpPr/>
          <p:nvPr/>
        </p:nvSpPr>
        <p:spPr>
          <a:xfrm>
            <a:off x="-1" y="13087348"/>
            <a:ext cx="24384001" cy="633184"/>
          </a:xfrm>
          <a:prstGeom prst="rect">
            <a:avLst/>
          </a:prstGeom>
          <a:gradFill>
            <a:gsLst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DF056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spAutoFit/>
          </a:bodyPr>
          <a:lstStyle>
            <a:lvl1pPr algn="l">
              <a:defRPr sz="2000" b="0"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Line"/>
          <p:cNvSpPr/>
          <p:nvPr/>
        </p:nvSpPr>
        <p:spPr>
          <a:xfrm>
            <a:off x="1625084" y="13068300"/>
            <a:ext cx="24384001" cy="0"/>
          </a:xfrm>
          <a:prstGeom prst="line">
            <a:avLst/>
          </a:prstGeom>
          <a:ln w="12700">
            <a:solidFill>
              <a:srgbClr val="FFFF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50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GB" dirty="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96" y="12547599"/>
            <a:ext cx="1041401" cy="104140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 /"/>
          <p:cNvSpPr txBox="1"/>
          <p:nvPr/>
        </p:nvSpPr>
        <p:spPr>
          <a:xfrm>
            <a:off x="20620944" y="13201650"/>
            <a:ext cx="255083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pPr>
              <a:defRPr>
                <a:solidFill>
                  <a:srgbClr val="535353"/>
                </a:solidFill>
              </a:defRPr>
            </a:pPr>
            <a:r>
              <a:rPr lang="en-GB" b="0" dirty="0">
                <a:solidFill>
                  <a:srgbClr val="FFFFFF">
                    <a:alpha val="75000"/>
                  </a:srgbClr>
                </a:solidFill>
              </a:rPr>
              <a:t>Slide  /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/>
          <a:p>
            <a:r>
              <a:rPr lang="en-GB" dirty="0"/>
              <a:t>Body Level One</a:t>
            </a:r>
          </a:p>
          <a:p>
            <a:pPr lvl="1"/>
            <a:r>
              <a:rPr lang="en-GB" dirty="0"/>
              <a:t>Body Level Two</a:t>
            </a:r>
          </a:p>
          <a:p>
            <a:pPr lvl="2"/>
            <a:r>
              <a:rPr lang="en-GB" dirty="0"/>
              <a:t>Body Level Three</a:t>
            </a:r>
          </a:p>
          <a:p>
            <a:pPr lvl="3"/>
            <a:r>
              <a:rPr lang="en-GB" dirty="0"/>
              <a:t>Body Level Four</a:t>
            </a:r>
          </a:p>
          <a:p>
            <a:pPr lvl="4"/>
            <a:r>
              <a:rPr lang="en-GB" dirty="0"/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7" r:id="rId5"/>
  </p:sldLayoutIdLst>
  <p:transition spd="med"/>
  <p:hf hdr="0" ft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chemeClr val="accent2"/>
          </a:solidFill>
          <a:uFillTx/>
          <a:latin typeface="+mj-lt"/>
          <a:ea typeface="+mn-ea"/>
          <a:cs typeface="+mn-cs"/>
          <a:sym typeface="Verdana"/>
        </a:defRPr>
      </a:lvl1pPr>
      <a:lvl2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1016000" marR="0" indent="-5080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60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1pPr>
      <a:lvl2pPr marL="1576551" marR="0" indent="-560551" algn="l" defTabSz="825500" rtl="0" eaLnBrk="1" latinLnBrk="0" hangingPunct="1">
        <a:lnSpc>
          <a:spcPct val="100000"/>
        </a:lnSpc>
        <a:spcBef>
          <a:spcPts val="36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58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2pPr>
      <a:lvl3pPr marL="2149230" marR="0" indent="-625230" algn="l" defTabSz="825500" rtl="0" eaLnBrk="1" latinLnBrk="0" hangingPunct="1">
        <a:lnSpc>
          <a:spcPct val="100000"/>
        </a:lnSpc>
        <a:spcBef>
          <a:spcPts val="32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52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3pPr>
      <a:lvl4pPr marL="2709333" marR="0" indent="-677333" algn="l" defTabSz="825500" rtl="0" eaLnBrk="1" latinLnBrk="0" hangingPunct="1">
        <a:lnSpc>
          <a:spcPct val="100000"/>
        </a:lnSpc>
        <a:spcBef>
          <a:spcPts val="28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44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4pPr>
      <a:lvl5pPr marL="3352800" marR="0" indent="-812800" algn="l" defTabSz="825500" rtl="0" eaLnBrk="1" latinLnBrk="0" hangingPunct="1">
        <a:lnSpc>
          <a:spcPct val="100000"/>
        </a:lnSpc>
        <a:spcBef>
          <a:spcPts val="24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3200" b="0" i="0" u="none" strike="noStrike" cap="none" spc="0" baseline="0">
          <a:solidFill>
            <a:schemeClr val="accent2"/>
          </a:solidFill>
          <a:uFillTx/>
          <a:latin typeface="+mn-lt"/>
          <a:ea typeface="+mn-ea"/>
          <a:cs typeface="+mn-cs"/>
          <a:sym typeface="Verdana"/>
        </a:defRPr>
      </a:lvl5pPr>
      <a:lvl6pPr marL="44196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6pPr>
      <a:lvl7pPr marL="51562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7pPr>
      <a:lvl8pPr marL="58928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8pPr>
      <a:lvl9pPr marL="6629400" marR="0" indent="-736600" algn="l" defTabSz="825500" rtl="0" eaLnBrk="1" latinLnBrk="0" hangingPunct="1">
        <a:lnSpc>
          <a:spcPct val="100000"/>
        </a:lnSpc>
        <a:spcBef>
          <a:spcPts val="4000"/>
        </a:spcBef>
        <a:spcAft>
          <a:spcPts val="0"/>
        </a:spcAft>
        <a:buClrTx/>
        <a:buSzPct val="82000"/>
        <a:buFontTx/>
        <a:buChar char="•"/>
        <a:tabLst/>
        <a:defRPr sz="6400" b="0" i="0" u="none" strike="noStrike" cap="none" spc="0" baseline="0">
          <a:solidFill>
            <a:srgbClr val="070168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2286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4572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6858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9144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11430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13716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16002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1828800" algn="l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Grp="1" noChangeAspect="1"/>
          </p:cNvPicPr>
          <p:nvPr>
            <p:ph type="pic" idx="21"/>
          </p:nvPr>
        </p:nvPicPr>
        <p:blipFill rotWithShape="1">
          <a:blip r:embed="rId3"/>
          <a:srcRect l="13543" r="13543"/>
          <a:stretch/>
        </p:blipFill>
        <p:spPr>
          <a:xfrm>
            <a:off x="0" y="2683334"/>
            <a:ext cx="24384000" cy="11146966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3BF8385-E578-4D64-AF8E-3440BC7A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2276" y="2976159"/>
            <a:ext cx="14145134" cy="1810799"/>
          </a:xfrm>
        </p:spPr>
        <p:txBody>
          <a:bodyPr/>
          <a:lstStyle/>
          <a:p>
            <a:r>
              <a:rPr lang="en-GB" dirty="0"/>
              <a:t>Synchronisation and Timing (SAT) System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B0FC2C5-D276-4A06-A25B-B1B3E4CF219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919185" y="4865833"/>
            <a:ext cx="14131316" cy="1524001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EDA5CC4-8648-437E-990A-89B6EF1098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05367" y="6028298"/>
            <a:ext cx="14145134" cy="723071"/>
          </a:xfrm>
        </p:spPr>
        <p:txBody>
          <a:bodyPr/>
          <a:lstStyle/>
          <a:p>
            <a:r>
              <a:rPr lang="en-GB" dirty="0"/>
              <a:t>Aniket Hendre, DS Time and Frequency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4000FAA-E966-464F-A465-BD4CE89445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05367" y="6908103"/>
            <a:ext cx="14145134" cy="723071"/>
          </a:xfrm>
        </p:spPr>
        <p:txBody>
          <a:bodyPr/>
          <a:lstStyle/>
          <a:p>
            <a:r>
              <a:rPr lang="en-GB" dirty="0"/>
              <a:t> 10</a:t>
            </a:r>
            <a:r>
              <a:rPr lang="en-GB" baseline="30000" dirty="0"/>
              <a:t>th</a:t>
            </a:r>
            <a:r>
              <a:rPr lang="en-GB" dirty="0"/>
              <a:t> May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FFA0AD-73DF-4A53-BC5E-ED3C3FB19623}"/>
              </a:ext>
            </a:extLst>
          </p:cNvPr>
          <p:cNvSpPr txBox="1"/>
          <p:nvPr/>
        </p:nvSpPr>
        <p:spPr>
          <a:xfrm>
            <a:off x="13358603" y="1692296"/>
            <a:ext cx="10663149" cy="10761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norm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800" dirty="0">
                <a:solidFill>
                  <a:schemeClr val="accent2"/>
                </a:solidFill>
              </a:rPr>
              <a:t>Suitable on the overhead fibre cable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4800" dirty="0">
              <a:solidFill>
                <a:schemeClr val="accent2"/>
              </a:solidFill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800" dirty="0">
                <a:solidFill>
                  <a:schemeClr val="accent2"/>
                </a:solidFill>
              </a:rPr>
              <a:t>Round trip closed-loop feedback control system based on optical phase sensing and actuation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4800" dirty="0">
              <a:solidFill>
                <a:schemeClr val="accent2"/>
              </a:solidFill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800" dirty="0">
                <a:solidFill>
                  <a:schemeClr val="accent2"/>
                </a:solidFill>
              </a:rPr>
              <a:t>Used </a:t>
            </a:r>
            <a:r>
              <a:rPr lang="en-GB" sz="4800" dirty="0" err="1">
                <a:solidFill>
                  <a:schemeClr val="accent2"/>
                </a:solidFill>
              </a:rPr>
              <a:t>AoM</a:t>
            </a:r>
            <a:r>
              <a:rPr lang="en-GB" sz="4800" dirty="0">
                <a:solidFill>
                  <a:schemeClr val="accent2"/>
                </a:solidFill>
              </a:rPr>
              <a:t> as a servo-loop actuator which is very robust and has large bandwidth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4800" dirty="0">
              <a:solidFill>
                <a:schemeClr val="accent2"/>
              </a:solidFill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4800" dirty="0">
                <a:solidFill>
                  <a:schemeClr val="accent2"/>
                </a:solidFill>
              </a:rPr>
              <a:t>Delivers 3.96GHz+offset inside the digitiser enclosure  </a:t>
            </a: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CDA4540F-2F9D-4676-9F1D-E4494DB01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568792"/>
              </p:ext>
            </p:extLst>
          </p:nvPr>
        </p:nvGraphicFramePr>
        <p:xfrm>
          <a:off x="2107057" y="10514514"/>
          <a:ext cx="10663149" cy="23774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98944">
                  <a:extLst>
                    <a:ext uri="{9D8B030D-6E8A-4147-A177-3AD203B41FA5}">
                      <a16:colId xmlns:a16="http://schemas.microsoft.com/office/drawing/2014/main" val="3310156933"/>
                    </a:ext>
                  </a:extLst>
                </a:gridCol>
                <a:gridCol w="7464205">
                  <a:extLst>
                    <a:ext uri="{9D8B030D-6E8A-4147-A177-3AD203B41FA5}">
                      <a16:colId xmlns:a16="http://schemas.microsoft.com/office/drawing/2014/main" val="135100777"/>
                    </a:ext>
                  </a:extLst>
                </a:gridCol>
              </a:tblGrid>
              <a:tr h="1135058">
                <a:tc>
                  <a:txBody>
                    <a:bodyPr/>
                    <a:lstStyle/>
                    <a:p>
                      <a:r>
                        <a:rPr kumimoji="0" lang="en-GB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  <a:sym typeface="Verdana"/>
                        </a:rPr>
                        <a:t>Coherence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0" marR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4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3600" b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sym typeface="Verdana"/>
                        </a:rPr>
                        <a:t>Less than 1% for 1s </a:t>
                      </a:r>
                      <a:r>
                        <a:rPr kumimoji="0" lang="en-GB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  <a:sym typeface="Verdana"/>
                        </a:rPr>
                        <a:t>and 60s a</a:t>
                      </a:r>
                      <a:r>
                        <a:rPr kumimoji="0" lang="en-GB" sz="3600" b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sym typeface="Verdana"/>
                        </a:rPr>
                        <a:t>t 3.96GHz+offset</a:t>
                      </a:r>
                      <a:endParaRPr kumimoji="0" lang="en-GB" sz="36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485034"/>
                  </a:ext>
                </a:extLst>
              </a:tr>
              <a:tr h="1135058">
                <a:tc>
                  <a:txBody>
                    <a:bodyPr/>
                    <a:lstStyle/>
                    <a:p>
                      <a:r>
                        <a:rPr kumimoji="0" lang="en-GB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  <a:sym typeface="Verdana"/>
                        </a:rPr>
                        <a:t>Phase drift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0" marR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4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3600" b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sym typeface="Verdana"/>
                        </a:rPr>
                        <a:t>Less than 0.3 rad for 10min at 3.96GHz+offset</a:t>
                      </a:r>
                      <a:endParaRPr kumimoji="0" lang="en-GB" sz="36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864735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90FF80EE-5B9D-47A9-B209-7C2D53FC9080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C5C344C-75A7-44D9-BB85-66C01EDCB7DC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SAT.Timescale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39881D-82F8-448F-9FF4-3DC82856C39B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bg1">
                      <a:lumMod val="75000"/>
                    </a:schemeClr>
                  </a:solidFill>
                </a:rPr>
                <a:t>SAT.STFR.UTC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1FBDD7C-FC5A-4546-8240-2C8C5FC36E47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accent2"/>
                  </a:solidFill>
                </a:rPr>
                <a:t>SAT.STFR.FRQ_Mid</a:t>
              </a:r>
              <a:endParaRPr lang="en-GB" sz="3600" b="1" kern="12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746BC26-ABBB-4010-AF3E-7BF36BF04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1" y="2672476"/>
            <a:ext cx="10468377" cy="6725426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FE2CF6A-C449-43CE-8843-E1DFE4FEDCDD}"/>
              </a:ext>
            </a:extLst>
          </p:cNvPr>
          <p:cNvSpPr txBox="1">
            <a:spLocks/>
          </p:cNvSpPr>
          <p:nvPr/>
        </p:nvSpPr>
        <p:spPr>
          <a:xfrm>
            <a:off x="-282677" y="1045407"/>
            <a:ext cx="8018007" cy="1206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08000" indent="0">
              <a:buFontTx/>
              <a:buNone/>
            </a:pPr>
            <a:r>
              <a:rPr lang="en-GB" b="1" dirty="0"/>
              <a:t>Block diagram</a:t>
            </a:r>
            <a:endParaRPr lang="en-GB" b="1" u="sng" dirty="0"/>
          </a:p>
          <a:p>
            <a:pPr marL="1016000" lvl="1" indent="0">
              <a:buFontTx/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8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430850-9C8C-4565-915C-61963F58DF28}"/>
              </a:ext>
            </a:extLst>
          </p:cNvPr>
          <p:cNvSpPr txBox="1"/>
          <p:nvPr/>
        </p:nvSpPr>
        <p:spPr>
          <a:xfrm>
            <a:off x="2259326" y="11019195"/>
            <a:ext cx="886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1">
              <a:buClr>
                <a:srgbClr val="E50869"/>
              </a:buClr>
            </a:pPr>
            <a:r>
              <a:rPr lang="en-GB" sz="2000" dirty="0">
                <a:solidFill>
                  <a:srgbClr val="535353"/>
                </a:solidFill>
                <a:sym typeface="Helvetica Neue"/>
              </a:rPr>
              <a:t>Frequency stability measured in terms of Allan deviation for reference frequency distribution system for SKA1-Mid telescope tested on 166 km overhead fibre (credit: UWA).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6C13B8-BDF3-45B0-82BD-A3766A465CCF}"/>
              </a:ext>
            </a:extLst>
          </p:cNvPr>
          <p:cNvSpPr txBox="1"/>
          <p:nvPr/>
        </p:nvSpPr>
        <p:spPr>
          <a:xfrm>
            <a:off x="13604812" y="10964044"/>
            <a:ext cx="88643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535353"/>
                </a:solidFill>
              </a:rPr>
              <a:t>Phase</a:t>
            </a:r>
            <a:r>
              <a:rPr lang="en-GB" sz="2000" dirty="0">
                <a:solidFill>
                  <a:srgbClr val="535353"/>
                </a:solidFill>
                <a:sym typeface="Helvetica Neue"/>
              </a:rPr>
              <a:t> drift measured at the output of frequency distribution system for SKA1-Mid telescope (credit: UWA).</a:t>
            </a:r>
          </a:p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BA14F37-D32A-4E33-8346-2D7F44E8D269}"/>
              </a:ext>
            </a:extLst>
          </p:cNvPr>
          <p:cNvSpPr txBox="1">
            <a:spLocks/>
          </p:cNvSpPr>
          <p:nvPr/>
        </p:nvSpPr>
        <p:spPr>
          <a:xfrm>
            <a:off x="-282677" y="1045407"/>
            <a:ext cx="23523677" cy="1206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08000" indent="0">
              <a:buFontTx/>
              <a:buNone/>
            </a:pPr>
            <a:r>
              <a:rPr lang="en-GB" b="1" dirty="0"/>
              <a:t>Some test results</a:t>
            </a:r>
          </a:p>
          <a:p>
            <a:pPr marL="1016000" lvl="1" indent="0">
              <a:buFontTx/>
              <a:buNone/>
            </a:pPr>
            <a:endParaRPr lang="en-GB" b="1" u="sng" dirty="0"/>
          </a:p>
          <a:p>
            <a:pPr lvl="1"/>
            <a:endParaRPr lang="en-GB" b="1" u="sng" dirty="0"/>
          </a:p>
          <a:p>
            <a:pPr lvl="1"/>
            <a:endParaRPr lang="en-GB" b="1" u="sng" dirty="0"/>
          </a:p>
          <a:p>
            <a:pPr marL="1016000" lvl="1" indent="0">
              <a:buFontTx/>
              <a:buNone/>
            </a:pPr>
            <a:endParaRPr lang="en-GB" b="1" u="sng" dirty="0"/>
          </a:p>
          <a:p>
            <a:pPr marL="1016000" lvl="1" indent="0">
              <a:buFontTx/>
              <a:buNone/>
            </a:pPr>
            <a:br>
              <a:rPr lang="en-GB" dirty="0"/>
            </a:br>
            <a:endParaRPr lang="en-GB" dirty="0"/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1D9E2666-1DBF-4FCD-A880-2CCCA874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95" y="2936439"/>
            <a:ext cx="7637536" cy="7961533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B697478-9046-401F-B3A6-87A934F78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872" y="2807486"/>
            <a:ext cx="9348033" cy="787191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98221-E42C-4ED4-A5E7-D3CA0B318222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76C1133-A404-4D7C-AFDA-D0BF68A68BAD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SAT.Timescale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A688ED8-30C3-41AD-BCF6-006CB7D0B74F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bg1">
                      <a:lumMod val="75000"/>
                    </a:schemeClr>
                  </a:solidFill>
                </a:rPr>
                <a:t>SAT.STFR.UTC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1CEE4A-77BB-4DB1-AB80-008FC0C0042A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accent2"/>
                  </a:solidFill>
                </a:rPr>
                <a:t>SAT.STFR.FRQ_Mid</a:t>
              </a:r>
              <a:endParaRPr lang="en-GB" sz="3600" b="1" kern="12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3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99A5-1436-40E5-8546-9EF987FDB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0014"/>
            <a:ext cx="22860552" cy="924552"/>
          </a:xfrm>
        </p:spPr>
        <p:txBody>
          <a:bodyPr/>
          <a:lstStyle/>
          <a:p>
            <a:r>
              <a:rPr lang="en-GB" dirty="0"/>
              <a:t>Last Mile ECP Changes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4" descr="A picture containing outdoor, telescope&#10;&#10;Description automatically generated">
            <a:extLst>
              <a:ext uri="{FF2B5EF4-FFF2-40B4-BE49-F238E27FC236}">
                <a16:creationId xmlns:a16="http://schemas.microsoft.com/office/drawing/2014/main" id="{665C6A5B-F2BA-4195-8282-D2B8D0A11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/>
          <a:stretch/>
        </p:blipFill>
        <p:spPr>
          <a:xfrm>
            <a:off x="13368902" y="2509867"/>
            <a:ext cx="10724384" cy="88531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375325-B629-4BFD-A184-D9652F01EFCC}"/>
              </a:ext>
            </a:extLst>
          </p:cNvPr>
          <p:cNvSpPr/>
          <p:nvPr/>
        </p:nvSpPr>
        <p:spPr>
          <a:xfrm>
            <a:off x="18253710" y="6370638"/>
            <a:ext cx="1611630" cy="1131570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5000" b="0" i="0" u="none" strike="noStrike" cap="none" spc="0" normalizeH="0" baseline="0">
              <a:ln>
                <a:noFill/>
              </a:ln>
              <a:solidFill>
                <a:srgbClr val="DF0569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7FE6104-5F43-4B1C-B11A-10BAA1267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20" y="2472981"/>
            <a:ext cx="11517547" cy="94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77649CA-9A05-483F-8BBD-B3A323A5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1" y="2538805"/>
            <a:ext cx="11289359" cy="5901810"/>
          </a:xfrm>
          <a:prstGeom prst="rect">
            <a:avLst/>
          </a:prstGeom>
        </p:spPr>
      </p:pic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2E3EF1F1-7170-4DDC-BAAE-35F5F0DDDC6A}"/>
              </a:ext>
            </a:extLst>
          </p:cNvPr>
          <p:cNvSpPr txBox="1">
            <a:spLocks/>
          </p:cNvSpPr>
          <p:nvPr/>
        </p:nvSpPr>
        <p:spPr>
          <a:xfrm>
            <a:off x="12543184" y="2538805"/>
            <a:ext cx="11840816" cy="10131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r>
              <a:rPr lang="en-GB" sz="4800" dirty="0"/>
              <a:t>WR based system (1ns over 10km).</a:t>
            </a:r>
          </a:p>
          <a:p>
            <a:r>
              <a:rPr lang="en-GB" sz="4800" dirty="0"/>
              <a:t>Long distance +  instability of the laser wavelength + fibre dispersion = Timing uncertainty.  </a:t>
            </a:r>
          </a:p>
          <a:p>
            <a:r>
              <a:rPr lang="en-GB" sz="4800" dirty="0"/>
              <a:t>It uses SFPs suitable for DWDM network (internal temperature control) to stabilise the wavelength within 0.1nm</a:t>
            </a:r>
          </a:p>
          <a:p>
            <a:r>
              <a:rPr lang="en-GB" sz="4800" dirty="0"/>
              <a:t>The accuracy for long distances is achieved by using long reach SFPs and optical amplifiers. </a:t>
            </a:r>
          </a:p>
          <a:p>
            <a:endParaRPr lang="en-GB" sz="48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CDDFEBA-A861-454E-9C3C-740C3A8062B1}"/>
              </a:ext>
            </a:extLst>
          </p:cNvPr>
          <p:cNvSpPr txBox="1">
            <a:spLocks/>
          </p:cNvSpPr>
          <p:nvPr/>
        </p:nvSpPr>
        <p:spPr>
          <a:xfrm>
            <a:off x="-282677" y="1045407"/>
            <a:ext cx="23523677" cy="1206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08000" indent="0">
              <a:buFontTx/>
              <a:buNone/>
            </a:pPr>
            <a:r>
              <a:rPr lang="en-GB" b="1" dirty="0"/>
              <a:t>Block diagram</a:t>
            </a:r>
            <a:endParaRPr lang="en-GB" b="1" u="sng" dirty="0"/>
          </a:p>
          <a:p>
            <a:pPr marL="1016000" lvl="1" indent="0">
              <a:buFontTx/>
              <a:buNone/>
            </a:pPr>
            <a:br>
              <a:rPr lang="en-GB" dirty="0"/>
            </a:br>
            <a:endParaRPr lang="en-GB" dirty="0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64B95893-6DFF-4F0E-A64F-2DAEDAF27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44502"/>
              </p:ext>
            </p:extLst>
          </p:nvPr>
        </p:nvGraphicFramePr>
        <p:xfrm>
          <a:off x="1209734" y="9406386"/>
          <a:ext cx="11041846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8958">
                  <a:extLst>
                    <a:ext uri="{9D8B030D-6E8A-4147-A177-3AD203B41FA5}">
                      <a16:colId xmlns:a16="http://schemas.microsoft.com/office/drawing/2014/main" val="3910897266"/>
                    </a:ext>
                  </a:extLst>
                </a:gridCol>
                <a:gridCol w="6962888">
                  <a:extLst>
                    <a:ext uri="{9D8B030D-6E8A-4147-A177-3AD203B41FA5}">
                      <a16:colId xmlns:a16="http://schemas.microsoft.com/office/drawing/2014/main" val="308260971"/>
                    </a:ext>
                  </a:extLst>
                </a:gridCol>
              </a:tblGrid>
              <a:tr h="188725">
                <a:tc>
                  <a:txBody>
                    <a:bodyPr/>
                    <a:lstStyle/>
                    <a:p>
                      <a:pPr marL="50800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4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Tx/>
                        <a:buNone/>
                        <a:tabLst/>
                      </a:pPr>
                      <a:endParaRPr kumimoji="0" lang="en-GB" sz="32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Verdana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4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3200" b="1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sym typeface="Verdana"/>
                        </a:rPr>
                        <a:t>SKA1-Mid </a:t>
                      </a:r>
                      <a:endParaRPr kumimoji="0" lang="en-GB" sz="32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Verdana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898889"/>
                  </a:ext>
                </a:extLst>
              </a:tr>
              <a:tr h="506576">
                <a:tc>
                  <a:txBody>
                    <a:bodyPr/>
                    <a:lstStyle/>
                    <a:p>
                      <a:pPr marL="508000" marR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4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  <a:sym typeface="Verdana"/>
                        </a:rPr>
                        <a:t>Time accuracy at remote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08000" marR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4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FillTx/>
                          <a:latin typeface="+mj-lt"/>
                          <a:ea typeface="+mn-ea"/>
                          <a:cs typeface="+mn-cs"/>
                          <a:sym typeface="Verdana"/>
                        </a:rPr>
                        <a:t>2ns (RMS) as refereeing to SKA-Timescale [UTC(k)]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252331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BBFDD6EC-C0F9-4E2E-90D1-2ED543138CE4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EA9E3F-5E85-49DB-92B1-EF2EE1B9DD40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SAT.Timescale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F1815A-A4CF-4EDC-870A-92D8D79F37EE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accent2"/>
                  </a:solidFill>
                </a:rPr>
                <a:t>SAT.STFR.UTC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6A7BD26-C157-4ECC-A56D-6D6FA4B8F170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SAT.STFR.FRQ_Mid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79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CDDFEBA-A861-454E-9C3C-740C3A8062B1}"/>
              </a:ext>
            </a:extLst>
          </p:cNvPr>
          <p:cNvSpPr txBox="1">
            <a:spLocks/>
          </p:cNvSpPr>
          <p:nvPr/>
        </p:nvSpPr>
        <p:spPr>
          <a:xfrm>
            <a:off x="-282677" y="1045407"/>
            <a:ext cx="23523677" cy="1206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08000" indent="0">
              <a:buFontTx/>
              <a:buNone/>
            </a:pPr>
            <a:r>
              <a:rPr lang="en-GB" b="1" dirty="0"/>
              <a:t>Composition </a:t>
            </a:r>
            <a:endParaRPr lang="en-GB" b="1" u="sng" dirty="0"/>
          </a:p>
          <a:p>
            <a:pPr marL="1016000" lvl="1" indent="0">
              <a:buFontTx/>
              <a:buNone/>
            </a:pPr>
            <a:br>
              <a:rPr lang="en-GB" dirty="0"/>
            </a:b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473CA3-A763-4BE6-98E6-067DEC91F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4" y="9448905"/>
            <a:ext cx="10197822" cy="14927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4352D-C625-4601-A281-26F24829C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69" y="6710283"/>
            <a:ext cx="2641754" cy="2641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6ABE31-B21D-4D9B-98CB-0AD53B7D28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690" y="2546996"/>
            <a:ext cx="5953531" cy="2354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E19FD2-E225-4C3F-A3A5-CC88A19269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58" y="7694263"/>
            <a:ext cx="7796542" cy="51959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C4F9B9-F674-4D36-8574-A7780B29D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7" y="2778253"/>
            <a:ext cx="9172489" cy="35852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BDDD6B-966D-4BC7-8C25-B5649056B2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662" y="2546996"/>
            <a:ext cx="5430498" cy="23547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ACDFD5-7D4B-4E49-9CFC-35293DA81B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58" y="5342613"/>
            <a:ext cx="5878563" cy="18922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6B3426-B67F-40B3-980B-F2763A9880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662" y="5416429"/>
            <a:ext cx="3224474" cy="189406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BA0FB5B-1173-468F-AE16-9E23EB7CA1B9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A25CCB-6AB5-4314-AA04-F6FAC982F264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SAT.Timescale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5C9503B-8603-481A-95AC-51472B1EF0C0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accent2"/>
                  </a:solidFill>
                </a:rPr>
                <a:t>SAT.STFR.UTC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912099F-338A-4D04-8CEB-532EE7482834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SAT.STFR.FRQ_Mid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9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CDDFEBA-A861-454E-9C3C-740C3A8062B1}"/>
              </a:ext>
            </a:extLst>
          </p:cNvPr>
          <p:cNvSpPr txBox="1">
            <a:spLocks/>
          </p:cNvSpPr>
          <p:nvPr/>
        </p:nvSpPr>
        <p:spPr>
          <a:xfrm>
            <a:off x="-282677" y="1045407"/>
            <a:ext cx="23523677" cy="1206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08000" indent="0">
              <a:buFontTx/>
              <a:buNone/>
            </a:pPr>
            <a:r>
              <a:rPr lang="en-GB" b="1" dirty="0"/>
              <a:t>Some test results </a:t>
            </a:r>
          </a:p>
          <a:p>
            <a:pPr marL="1016000" lvl="1" indent="0">
              <a:buFontTx/>
              <a:buNone/>
            </a:pPr>
            <a:endParaRPr lang="en-GB" b="1" u="sng" dirty="0"/>
          </a:p>
          <a:p>
            <a:pPr lvl="1"/>
            <a:endParaRPr lang="en-GB" b="1" u="sng" dirty="0"/>
          </a:p>
          <a:p>
            <a:pPr lvl="1"/>
            <a:endParaRPr lang="en-GB" b="1" u="sng" dirty="0"/>
          </a:p>
          <a:p>
            <a:pPr marL="1016000" lvl="1" indent="0">
              <a:buFontTx/>
              <a:buNone/>
            </a:pPr>
            <a:endParaRPr lang="en-GB" b="1" u="sng" dirty="0"/>
          </a:p>
          <a:p>
            <a:pPr marL="1016000" lvl="1" indent="0">
              <a:buFontTx/>
              <a:buNone/>
            </a:pPr>
            <a:br>
              <a:rPr lang="en-GB" dirty="0"/>
            </a:br>
            <a:endParaRPr lang="en-GB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E6FF106-8435-449E-9691-2781E3096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2" y="3809160"/>
            <a:ext cx="11862834" cy="6097679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F926F6B-5869-4B9D-B2C8-35C85D660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879" y="3705332"/>
            <a:ext cx="11050627" cy="60976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0310E-F779-4283-8744-0B5DD376FFF4}"/>
              </a:ext>
            </a:extLst>
          </p:cNvPr>
          <p:cNvSpPr txBox="1"/>
          <p:nvPr/>
        </p:nvSpPr>
        <p:spPr>
          <a:xfrm>
            <a:off x="917843" y="10100770"/>
            <a:ext cx="10816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1">
              <a:buClr>
                <a:srgbClr val="E50869"/>
              </a:buClr>
            </a:pPr>
            <a:r>
              <a:rPr lang="en-GB" sz="2000" dirty="0">
                <a:solidFill>
                  <a:srgbClr val="535353"/>
                </a:solidFill>
                <a:sym typeface="Helvetica Neue"/>
              </a:rPr>
              <a:t>Time offset of the recovered 1PPS using 140km calibrated WR link. The jitters remain mostly within +-100ps (credit: JIVE).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13AFED-1ADE-481A-B3D8-899C73A1A1F5}"/>
              </a:ext>
            </a:extLst>
          </p:cNvPr>
          <p:cNvSpPr txBox="1"/>
          <p:nvPr/>
        </p:nvSpPr>
        <p:spPr>
          <a:xfrm>
            <a:off x="12565259" y="10100770"/>
            <a:ext cx="10816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1">
              <a:buClr>
                <a:srgbClr val="E50869"/>
              </a:buClr>
            </a:pPr>
            <a:r>
              <a:rPr lang="en-GB" sz="2000" dirty="0">
                <a:solidFill>
                  <a:srgbClr val="535353"/>
                </a:solidFill>
                <a:sym typeface="Helvetica Neue"/>
              </a:rPr>
              <a:t>Time deviation plot for jitters tested over 140km WR link. The RMS jitter on the PPS signal is only 20ps for 1s averaging time (credit: JIVE).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8A039F-5FAC-40D8-AD01-9E7547616E0A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2485BEF-D4EA-4406-B83B-C81D8512CE3B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SAT.Timescale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463271-3554-4967-B595-0960582B9DEB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accent2"/>
                  </a:solidFill>
                </a:rPr>
                <a:t>SAT.STFR.UTC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8E9EB80-5859-49B7-BC3E-12A81459CB23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SAT.STFR.FRQ_Mid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5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Double-click to edit">
            <a:extLst>
              <a:ext uri="{FF2B5EF4-FFF2-40B4-BE49-F238E27FC236}">
                <a16:creationId xmlns:a16="http://schemas.microsoft.com/office/drawing/2014/main" id="{029E3B38-D9BF-4E24-89CF-6F54ADE50B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02" y="164416"/>
            <a:ext cx="23368001" cy="1331875"/>
          </a:xfrm>
        </p:spPr>
        <p:txBody>
          <a:bodyPr/>
          <a:lstStyle/>
          <a:p>
            <a:r>
              <a:rPr lang="en-GB" dirty="0"/>
              <a:t>Acknowledgement for SAT in SKA1-Mid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F03009-873D-44EB-809B-823F6897CF2B}"/>
              </a:ext>
            </a:extLst>
          </p:cNvPr>
          <p:cNvSpPr txBox="1">
            <a:spLocks/>
          </p:cNvSpPr>
          <p:nvPr/>
        </p:nvSpPr>
        <p:spPr>
          <a:xfrm>
            <a:off x="919497" y="2368927"/>
            <a:ext cx="23210503" cy="11555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r>
              <a:rPr lang="en-GB" sz="4800" b="1" dirty="0"/>
              <a:t>University of Manchester (UoM)</a:t>
            </a:r>
            <a:r>
              <a:rPr lang="en-GB" sz="4400" dirty="0"/>
              <a:t>, for leading Signal and Data Transport consortia (</a:t>
            </a:r>
            <a:r>
              <a:rPr lang="en-GB" sz="4400" dirty="0" err="1"/>
              <a:t>SaDT</a:t>
            </a:r>
            <a:r>
              <a:rPr lang="en-GB" sz="4400" dirty="0"/>
              <a:t>)</a:t>
            </a:r>
          </a:p>
          <a:p>
            <a:r>
              <a:rPr lang="en-GB" sz="4800" b="1" dirty="0"/>
              <a:t>National Physical Laboratory (NPL)</a:t>
            </a:r>
            <a:r>
              <a:rPr lang="en-GB" sz="4400" dirty="0"/>
              <a:t>, UK for designing clock systems for both telescopes</a:t>
            </a:r>
          </a:p>
          <a:p>
            <a:r>
              <a:rPr lang="en-GB" sz="4800" b="1" dirty="0"/>
              <a:t>University of Western Australia (UWA)</a:t>
            </a:r>
            <a:r>
              <a:rPr lang="en-GB" sz="4400" dirty="0"/>
              <a:t> for designing reference frequency distribution in SKA1-Low</a:t>
            </a:r>
          </a:p>
          <a:p>
            <a:r>
              <a:rPr lang="en-GB" sz="4800" b="1" dirty="0"/>
              <a:t>Joint Venture of VLBI ERIC (JIVE)</a:t>
            </a:r>
            <a:r>
              <a:rPr lang="en-GB" sz="4400" dirty="0"/>
              <a:t>,</a:t>
            </a:r>
            <a:r>
              <a:rPr lang="en-GB" sz="4800" b="1" dirty="0"/>
              <a:t> </a:t>
            </a:r>
            <a:r>
              <a:rPr lang="en-GB" sz="4400" dirty="0"/>
              <a:t>Netherland for designing Time distribution system for both telescopes</a:t>
            </a:r>
          </a:p>
          <a:p>
            <a:r>
              <a:rPr lang="en-GB" sz="4800" b="1" dirty="0"/>
              <a:t>National Centre for Radio Astrophysics (NCRA)</a:t>
            </a:r>
            <a:r>
              <a:rPr lang="en-GB" sz="4400" dirty="0"/>
              <a:t>, India for designing Local Control and Monitoring system</a:t>
            </a:r>
          </a:p>
          <a:p>
            <a:pPr marL="508000" indent="0">
              <a:buNone/>
            </a:pPr>
            <a:endParaRPr lang="en-GB" dirty="0"/>
          </a:p>
          <a:p>
            <a:pPr marL="10160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508000" indent="0">
              <a:buNone/>
            </a:pPr>
            <a:endParaRPr lang="en-GB" dirty="0"/>
          </a:p>
          <a:p>
            <a:pPr marL="508000" indent="0">
              <a:buNone/>
            </a:pPr>
            <a:endParaRPr lang="en-GB" dirty="0"/>
          </a:p>
          <a:p>
            <a:pPr marL="5080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5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DB687-944F-46C5-ADB6-A64CEB0783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69999" y="1763786"/>
            <a:ext cx="14063785" cy="4097752"/>
          </a:xfrm>
        </p:spPr>
        <p:txBody>
          <a:bodyPr/>
          <a:lstStyle/>
          <a:p>
            <a:r>
              <a:rPr lang="en-GB" sz="8800" dirty="0"/>
              <a:t>Thank you…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675C29-84BE-43B7-ACF2-45048C0ADC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4713D-9DE8-4F2E-8133-5F0EBD7E1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31" y="1640238"/>
            <a:ext cx="15872418" cy="10435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99BAEC-84C6-4B63-A7A6-708EF66807D1}"/>
              </a:ext>
            </a:extLst>
          </p:cNvPr>
          <p:cNvSpPr txBox="1"/>
          <p:nvPr/>
        </p:nvSpPr>
        <p:spPr>
          <a:xfrm>
            <a:off x="7877242" y="12344399"/>
            <a:ext cx="7321595" cy="11254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normAutofit fontScale="62500" lnSpcReduction="20000"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000" dirty="0">
                <a:solidFill>
                  <a:schemeClr val="accent2"/>
                </a:solidFill>
                <a:latin typeface="+mj-lt"/>
              </a:rPr>
              <a:t>SKA1-Mid (over-head fibre)</a:t>
            </a:r>
            <a:r>
              <a:rPr lang="en-GB" sz="6000" b="1" dirty="0">
                <a:solidFill>
                  <a:schemeClr val="accent2"/>
                </a:solidFill>
                <a:latin typeface="+mj-lt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7CE28E-3520-46F3-ACBC-6FF4EF368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1453"/>
            <a:ext cx="22860552" cy="1020147"/>
          </a:xfrm>
        </p:spPr>
        <p:txBody>
          <a:bodyPr/>
          <a:lstStyle/>
          <a:p>
            <a:r>
              <a:rPr lang="en-GB" dirty="0"/>
              <a:t>Our Mid telescopes  </a:t>
            </a:r>
          </a:p>
        </p:txBody>
      </p:sp>
    </p:spTree>
    <p:extLst>
      <p:ext uri="{BB962C8B-B14F-4D97-AF65-F5344CB8AC3E}">
        <p14:creationId xmlns:p14="http://schemas.microsoft.com/office/powerpoint/2010/main" val="30838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99A5-1436-40E5-8546-9EF987FDB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1453"/>
            <a:ext cx="22860552" cy="1020147"/>
          </a:xfrm>
        </p:spPr>
        <p:txBody>
          <a:bodyPr/>
          <a:lstStyle/>
          <a:p>
            <a:r>
              <a:rPr lang="en-GB" dirty="0"/>
              <a:t>Importance of Synchronisation and Timing (SAT)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02D511-4E0C-46A7-924C-D4E3DBADD4E0}"/>
              </a:ext>
            </a:extLst>
          </p:cNvPr>
          <p:cNvSpPr txBox="1">
            <a:spLocks/>
          </p:cNvSpPr>
          <p:nvPr/>
        </p:nvSpPr>
        <p:spPr>
          <a:xfrm>
            <a:off x="768074" y="1371600"/>
            <a:ext cx="22860552" cy="11106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r>
              <a:rPr lang="en-GB" sz="4800" b="1" dirty="0"/>
              <a:t>Why we need SAT system?</a:t>
            </a:r>
          </a:p>
          <a:p>
            <a:pPr marL="1016000" lvl="1" indent="0">
              <a:buNone/>
            </a:pPr>
            <a:endParaRPr lang="en-GB" sz="4800" dirty="0"/>
          </a:p>
          <a:p>
            <a:pPr marL="1016000" lvl="1" indent="0">
              <a:buNone/>
            </a:pPr>
            <a:endParaRPr lang="en-GB" sz="4800" dirty="0"/>
          </a:p>
          <a:p>
            <a:pPr marL="1016000" lvl="1" indent="0">
              <a:buNone/>
            </a:pPr>
            <a:endParaRPr lang="en-GB" sz="4800" dirty="0"/>
          </a:p>
          <a:p>
            <a:r>
              <a:rPr lang="en-GB" sz="4800" b="1" dirty="0"/>
              <a:t>Responsibilities </a:t>
            </a:r>
          </a:p>
          <a:p>
            <a:pPr lvl="1"/>
            <a:r>
              <a:rPr lang="en-GB" sz="4800" dirty="0"/>
              <a:t>Maintain time and frequency standards locally [UTC(k)] for </a:t>
            </a:r>
            <a:r>
              <a:rPr lang="en-GB" sz="6000" b="1" u="sng" dirty="0"/>
              <a:t>each site</a:t>
            </a:r>
            <a:r>
              <a:rPr lang="en-GB" sz="4800" b="1" dirty="0"/>
              <a:t> </a:t>
            </a:r>
            <a:r>
              <a:rPr lang="en-GB" sz="4800" dirty="0"/>
              <a:t>(SKA1-Low in AU and SKA1-Mid in SA).</a:t>
            </a:r>
          </a:p>
          <a:p>
            <a:pPr lvl="1"/>
            <a:r>
              <a:rPr lang="en-GB" sz="4800" b="1" u="sng" dirty="0"/>
              <a:t>Distribute</a:t>
            </a:r>
            <a:r>
              <a:rPr lang="en-GB" sz="4800" dirty="0"/>
              <a:t> references to each digitiser (dish: SKA1-Mid and RPF: SKA1-Low) with </a:t>
            </a:r>
            <a:r>
              <a:rPr lang="en-GB" sz="4800" b="1" u="sng" dirty="0"/>
              <a:t>minimal phase fluctuations </a:t>
            </a:r>
            <a:r>
              <a:rPr lang="en-GB" sz="4800" dirty="0"/>
              <a:t>to maintain </a:t>
            </a:r>
            <a:r>
              <a:rPr lang="en-GB" sz="4800" b="1" u="sng" dirty="0"/>
              <a:t>high degree of coherence</a:t>
            </a:r>
            <a:r>
              <a:rPr lang="en-GB" sz="4800" b="1" dirty="0"/>
              <a:t> </a:t>
            </a:r>
            <a:r>
              <a:rPr lang="en-GB" sz="4800" dirty="0"/>
              <a:t>and </a:t>
            </a:r>
            <a:r>
              <a:rPr lang="en-GB" sz="4800" b="1" u="sng" dirty="0"/>
              <a:t>accurate time</a:t>
            </a:r>
            <a:r>
              <a:rPr lang="en-GB" sz="4800" dirty="0"/>
              <a:t>. </a:t>
            </a:r>
          </a:p>
        </p:txBody>
      </p:sp>
      <p:pic>
        <p:nvPicPr>
          <p:cNvPr id="8" name="Picture 7" descr="A picture containing monitor, oven, microwave, old&#10;&#10;Description automatically generated">
            <a:extLst>
              <a:ext uri="{FF2B5EF4-FFF2-40B4-BE49-F238E27FC236}">
                <a16:creationId xmlns:a16="http://schemas.microsoft.com/office/drawing/2014/main" id="{97D79D1F-F3A2-48B4-8C69-AA8097D58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2" y="2738516"/>
            <a:ext cx="5126117" cy="34617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A73231E0-CA80-416F-9D3C-58184D818B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3572" r="6437" b="11420"/>
          <a:stretch/>
        </p:blipFill>
        <p:spPr>
          <a:xfrm>
            <a:off x="12128011" y="2706802"/>
            <a:ext cx="5292481" cy="35741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74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99A5-1436-40E5-8546-9EF987FD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SAT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816898F-3009-4571-9CA0-C1C570075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48" y="2938264"/>
            <a:ext cx="15044053" cy="783947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CDDBD3-EA80-4317-882E-524969DB6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05501" y="2924018"/>
            <a:ext cx="7944213" cy="5721218"/>
          </a:xfrm>
        </p:spPr>
        <p:txBody>
          <a:bodyPr/>
          <a:lstStyle/>
          <a:p>
            <a:r>
              <a:rPr lang="en-GB" b="1" dirty="0" err="1"/>
              <a:t>SAT.Timescale</a:t>
            </a:r>
            <a:endParaRPr lang="en-GB" b="1" i="1" dirty="0"/>
          </a:p>
          <a:p>
            <a:r>
              <a:rPr lang="en-GB" b="1" dirty="0"/>
              <a:t>SAT.STFR.FRQ</a:t>
            </a:r>
            <a:endParaRPr lang="en-GB" b="1" i="1" dirty="0"/>
          </a:p>
          <a:p>
            <a:r>
              <a:rPr lang="en-GB" b="1" dirty="0"/>
              <a:t>SAT.STFR.UTC</a:t>
            </a:r>
          </a:p>
          <a:p>
            <a:r>
              <a:rPr lang="en-GB" b="1" dirty="0"/>
              <a:t>SAT.LMC</a:t>
            </a:r>
            <a:endParaRPr lang="en-GB" b="1" i="1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0C5154-2826-4EB4-B766-408F5A9549B6}"/>
              </a:ext>
            </a:extLst>
          </p:cNvPr>
          <p:cNvSpPr txBox="1">
            <a:spLocks/>
          </p:cNvSpPr>
          <p:nvPr/>
        </p:nvSpPr>
        <p:spPr>
          <a:xfrm>
            <a:off x="8283474" y="10777417"/>
            <a:ext cx="10460182" cy="232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4680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SAT: Synchronisation and Timing</a:t>
            </a:r>
          </a:p>
          <a:p>
            <a:pPr marL="4680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STFR: System for Time and Frequency Reference</a:t>
            </a:r>
          </a:p>
          <a:p>
            <a:pPr marL="4680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FRQ: Frequency reference</a:t>
            </a:r>
          </a:p>
          <a:p>
            <a:pPr marL="46800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UTC: Time reference </a:t>
            </a: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56460E-A0FF-4176-99A2-65C95A9C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220" y="4801105"/>
            <a:ext cx="23307118" cy="2148812"/>
          </a:xfrm>
        </p:spPr>
        <p:txBody>
          <a:bodyPr/>
          <a:lstStyle/>
          <a:p>
            <a:r>
              <a:rPr lang="en-GB" sz="11500" dirty="0"/>
              <a:t>SAT Sub-systems overview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23241000" y="13207999"/>
            <a:ext cx="889000" cy="406401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/>
              <a:pPr/>
              <a:t>5</a:t>
            </a:fld>
            <a:endParaRPr lang="en-GB" dirty="0"/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51B767-6199-408B-9DC8-D7BA7A42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7278" y="1208621"/>
            <a:ext cx="23523677" cy="1068111"/>
          </a:xfrm>
        </p:spPr>
        <p:txBody>
          <a:bodyPr/>
          <a:lstStyle/>
          <a:p>
            <a:r>
              <a:rPr lang="en-GB" b="1" dirty="0"/>
              <a:t>Block diagram</a:t>
            </a:r>
          </a:p>
          <a:p>
            <a:pPr marL="508000" indent="0">
              <a:buNone/>
            </a:pPr>
            <a:endParaRPr lang="en-GB" dirty="0"/>
          </a:p>
          <a:p>
            <a:pPr marL="1016000" lvl="1" indent="0">
              <a:buNone/>
            </a:pPr>
            <a:br>
              <a:rPr lang="en-GB" dirty="0"/>
            </a:br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47D07B-FC0A-45BD-AD55-4FB5676EC744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2C10626-6D7E-47E4-AED7-295210285B59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accent2"/>
                  </a:solidFill>
                </a:rPr>
                <a:t>SAT.Timescale</a:t>
              </a:r>
              <a:endParaRPr lang="en-GB" sz="3600" b="1" kern="1200" dirty="0">
                <a:solidFill>
                  <a:schemeClr val="accent2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7B84B36-2F2C-43CC-9303-113C2790DE78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bg1">
                      <a:lumMod val="75000"/>
                    </a:schemeClr>
                  </a:solidFill>
                </a:rPr>
                <a:t>SAT.STFR.UTC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15DC7CB-86A3-4C88-8C12-B42BE90970D5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SAT.STFR.FRQ_Mid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36" name="!!bd" descr="Diagram, schematic&#10;&#10;Description automatically generated">
            <a:extLst>
              <a:ext uri="{FF2B5EF4-FFF2-40B4-BE49-F238E27FC236}">
                <a16:creationId xmlns:a16="http://schemas.microsoft.com/office/drawing/2014/main" id="{7FC11B3A-1B61-405E-92AD-E758830E6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5" y="2385590"/>
            <a:ext cx="13757945" cy="9565312"/>
          </a:xfrm>
          <a:prstGeom prst="rect">
            <a:avLst/>
          </a:prstGeom>
        </p:spPr>
      </p:pic>
      <p:sp>
        <p:nvSpPr>
          <p:cNvPr id="37" name="Body Level One…">
            <a:extLst>
              <a:ext uri="{FF2B5EF4-FFF2-40B4-BE49-F238E27FC236}">
                <a16:creationId xmlns:a16="http://schemas.microsoft.com/office/drawing/2014/main" id="{D80291B0-1375-4B9A-AEFF-7FCAB7C1F677}"/>
              </a:ext>
            </a:extLst>
          </p:cNvPr>
          <p:cNvSpPr txBox="1">
            <a:spLocks/>
          </p:cNvSpPr>
          <p:nvPr/>
        </p:nvSpPr>
        <p:spPr>
          <a:xfrm>
            <a:off x="13560191" y="2740643"/>
            <a:ext cx="10823809" cy="10467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24000" marR="0" indent="-508000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032000" marR="0" indent="-50800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540000" marR="0" indent="-508000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048000" marR="0" indent="-5080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r>
              <a:rPr lang="en-GB" sz="4400" dirty="0"/>
              <a:t>Three cornered hat configuration for redundancy </a:t>
            </a:r>
          </a:p>
          <a:p>
            <a:r>
              <a:rPr lang="en-GB" sz="4400" dirty="0"/>
              <a:t>Phase micro steppers are used to avoid frequent steering of Masers </a:t>
            </a:r>
          </a:p>
          <a:p>
            <a:r>
              <a:rPr lang="en-GB" sz="4400" dirty="0"/>
              <a:t>GNSS Common view technique and PPP are used for UTC traceability. TWSTFT is not desirable</a:t>
            </a:r>
          </a:p>
          <a:p>
            <a:r>
              <a:rPr lang="en-GB" sz="4400" dirty="0"/>
              <a:t>Implement </a:t>
            </a:r>
            <a:r>
              <a:rPr lang="en-GB" sz="4400" b="1" dirty="0"/>
              <a:t>UTC(k)</a:t>
            </a:r>
            <a:r>
              <a:rPr lang="en-GB" sz="4400" dirty="0"/>
              <a:t> for both AU and SA</a:t>
            </a:r>
          </a:p>
          <a:p>
            <a:r>
              <a:rPr lang="en-GB" sz="4400" dirty="0"/>
              <a:t>Incorporate IGS to operate </a:t>
            </a:r>
            <a:r>
              <a:rPr lang="en-GB" sz="4400" dirty="0" err="1"/>
              <a:t>CoRS</a:t>
            </a:r>
            <a:endParaRPr lang="en-GB" sz="4400" dirty="0"/>
          </a:p>
          <a:p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8895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351B767-6199-408B-9DC8-D7BA7A42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82677" y="1045407"/>
            <a:ext cx="23523677" cy="1206333"/>
          </a:xfrm>
        </p:spPr>
        <p:txBody>
          <a:bodyPr/>
          <a:lstStyle/>
          <a:p>
            <a:pPr marL="508000" indent="0">
              <a:buNone/>
            </a:pPr>
            <a:r>
              <a:rPr lang="en-GB" b="1" dirty="0"/>
              <a:t>Key performance requirements </a:t>
            </a:r>
          </a:p>
          <a:p>
            <a:pPr marL="1016000" lvl="1" indent="0">
              <a:buNone/>
            </a:pPr>
            <a:r>
              <a:rPr lang="en-GB" dirty="0"/>
              <a:t>Reference frequency </a:t>
            </a:r>
            <a:r>
              <a:rPr lang="en-GB" b="1" u="sng" dirty="0"/>
              <a:t>stability</a:t>
            </a:r>
          </a:p>
          <a:p>
            <a:pPr marL="1016000" lvl="1" indent="0">
              <a:buNone/>
            </a:pPr>
            <a:endParaRPr lang="en-GB" b="1" u="sng" dirty="0"/>
          </a:p>
          <a:p>
            <a:pPr lvl="1"/>
            <a:endParaRPr lang="en-GB" b="1" u="sng" dirty="0"/>
          </a:p>
          <a:p>
            <a:pPr lvl="1"/>
            <a:endParaRPr lang="en-GB" b="1" u="sng" dirty="0"/>
          </a:p>
          <a:p>
            <a:pPr marL="1016000" lvl="1" indent="0">
              <a:buNone/>
            </a:pPr>
            <a:endParaRPr lang="en-GB" b="1" u="sng" dirty="0"/>
          </a:p>
          <a:p>
            <a:pPr marL="1016000" lvl="1" indent="0">
              <a:buNone/>
            </a:pPr>
            <a:r>
              <a:rPr lang="en-GB" dirty="0"/>
              <a:t>Time</a:t>
            </a:r>
            <a:r>
              <a:rPr lang="en-GB" b="1" dirty="0"/>
              <a:t> </a:t>
            </a:r>
            <a:r>
              <a:rPr lang="en-GB" b="1" u="sng" dirty="0"/>
              <a:t>uncertainty</a:t>
            </a:r>
            <a:r>
              <a:rPr lang="en-GB" b="1" dirty="0"/>
              <a:t> </a:t>
            </a:r>
            <a:r>
              <a:rPr lang="en-GB" dirty="0"/>
              <a:t>from the </a:t>
            </a:r>
            <a:r>
              <a:rPr lang="en-GB" b="1" dirty="0"/>
              <a:t>UTC</a:t>
            </a:r>
          </a:p>
          <a:p>
            <a:pPr marL="1016000" lvl="1" indent="0">
              <a:buNone/>
            </a:pPr>
            <a:r>
              <a:rPr lang="en-GB" b="1" dirty="0"/>
              <a:t>	                </a:t>
            </a:r>
            <a:r>
              <a:rPr lang="en-GB" dirty="0"/>
              <a:t>Less than </a:t>
            </a:r>
            <a:r>
              <a:rPr lang="en-GB" b="1" dirty="0"/>
              <a:t>5ns</a:t>
            </a:r>
            <a:r>
              <a:rPr lang="en-GB" dirty="0"/>
              <a:t> (</a:t>
            </a:r>
            <a:r>
              <a:rPr lang="en-GB"/>
              <a:t>1-sigma) at least for 10 years</a:t>
            </a:r>
            <a:endParaRPr lang="en-GB" dirty="0"/>
          </a:p>
          <a:p>
            <a:pPr marL="1016000" lvl="1" indent="0">
              <a:buNone/>
            </a:pPr>
            <a:br>
              <a:rPr lang="en-GB" dirty="0"/>
            </a:b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E507ED-95E9-4870-BDC9-A5DD7AB2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696" y="3900190"/>
            <a:ext cx="11069690" cy="4688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587D0C9-C6B8-44A5-99F3-15C02FDD7149}"/>
              </a:ext>
            </a:extLst>
          </p:cNvPr>
          <p:cNvSpPr txBox="1">
            <a:spLocks/>
          </p:cNvSpPr>
          <p:nvPr/>
        </p:nvSpPr>
        <p:spPr>
          <a:xfrm>
            <a:off x="16758386" y="3982407"/>
            <a:ext cx="6738013" cy="2875593"/>
          </a:xfrm>
          <a:prstGeom prst="rect">
            <a:avLst/>
          </a:prstGeom>
        </p:spPr>
        <p:txBody>
          <a:bodyPr/>
          <a:lstStyle>
            <a:lvl1pPr marL="1016000" marR="0" indent="-5080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60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1576551" marR="0" indent="-560551" algn="l" defTabSz="825500" rtl="0" eaLnBrk="1" latinLnBrk="0" hangingPunct="1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8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2149230" marR="0" indent="-625230" algn="l" defTabSz="8255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5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2709333" marR="0" indent="-677333" algn="l" defTabSz="825500" rtl="0" eaLnBrk="1" latinLnBrk="0" hangingPunct="1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4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3352800" marR="0" indent="-812800" algn="l" defTabSz="8255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•"/>
              <a:tabLst/>
              <a:defRPr sz="32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44196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51562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58928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6629400" marR="0" indent="-736600" algn="l" defTabSz="825500" rtl="0" eaLnBrk="1" latinLnBrk="0" hangingPunct="1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6400" b="0" i="0" u="none" strike="noStrike" cap="none" spc="0" baseline="0">
                <a:solidFill>
                  <a:srgbClr val="070168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08000" indent="0">
              <a:buNone/>
            </a:pP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Desired reference frequency stability in terms of Allan deviation for SKA1-Mid and SKA1-Low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1432E5-4FB6-4E6F-8B51-7C668E5182EB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6BD44C-C15E-4DA9-81BB-040F30845A23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accent2"/>
                  </a:solidFill>
                </a:rPr>
                <a:t>SAT.Timescale</a:t>
              </a:r>
              <a:endParaRPr lang="en-GB" sz="3600" b="1" kern="1200" dirty="0">
                <a:solidFill>
                  <a:schemeClr val="accent2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BF38649-902F-49A1-9973-F514469C8D56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bg1">
                      <a:lumMod val="75000"/>
                    </a:schemeClr>
                  </a:solidFill>
                </a:rPr>
                <a:t>SAT.STFR.UTC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8237E2B-B554-4D43-96E6-23854A9FA2F8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SAT.STFR.FRQ_Mid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2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2" name="Picture 11" descr="A picture containing indoor, ceiling, floor, several&#10;&#10;Description automatically generated">
            <a:extLst>
              <a:ext uri="{FF2B5EF4-FFF2-40B4-BE49-F238E27FC236}">
                <a16:creationId xmlns:a16="http://schemas.microsoft.com/office/drawing/2014/main" id="{F5AE2878-646E-4D45-BC6A-65C7D8144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4" y="1528548"/>
            <a:ext cx="7738655" cy="5159103"/>
          </a:xfrm>
          <a:prstGeom prst="rect">
            <a:avLst/>
          </a:prstGeom>
        </p:spPr>
      </p:pic>
      <p:pic>
        <p:nvPicPr>
          <p:cNvPr id="13" name="Picture 12" descr="A picture containing text, indoor, floor, person&#10;&#10;Description automatically generated">
            <a:extLst>
              <a:ext uri="{FF2B5EF4-FFF2-40B4-BE49-F238E27FC236}">
                <a16:creationId xmlns:a16="http://schemas.microsoft.com/office/drawing/2014/main" id="{3B79D403-99A3-4B8F-BCAB-A6C5AC192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911" y="3582154"/>
            <a:ext cx="8604472" cy="5736314"/>
          </a:xfrm>
          <a:prstGeom prst="rect">
            <a:avLst/>
          </a:prstGeom>
        </p:spPr>
      </p:pic>
      <p:pic>
        <p:nvPicPr>
          <p:cNvPr id="14" name="Picture 13" descr="A picture containing wall, indoor, floor&#10;&#10;Description automatically generated">
            <a:extLst>
              <a:ext uri="{FF2B5EF4-FFF2-40B4-BE49-F238E27FC236}">
                <a16:creationId xmlns:a16="http://schemas.microsoft.com/office/drawing/2014/main" id="{1A71E86D-98AA-4458-9DDB-D6848623B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/>
          <a:stretch/>
        </p:blipFill>
        <p:spPr>
          <a:xfrm>
            <a:off x="14916911" y="6019411"/>
            <a:ext cx="9184123" cy="6817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8486F-B5E1-4631-99B8-118687291C36}"/>
              </a:ext>
            </a:extLst>
          </p:cNvPr>
          <p:cNvSpPr txBox="1"/>
          <p:nvPr/>
        </p:nvSpPr>
        <p:spPr>
          <a:xfrm>
            <a:off x="254000" y="9689798"/>
            <a:ext cx="13652779" cy="39246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norm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5800" b="1" dirty="0">
                <a:solidFill>
                  <a:schemeClr val="accent2"/>
                </a:solidFill>
              </a:rPr>
              <a:t>SKA1-Mid</a:t>
            </a:r>
            <a:r>
              <a:rPr lang="en-GB" sz="5800" dirty="0">
                <a:solidFill>
                  <a:schemeClr val="accent2"/>
                </a:solidFill>
              </a:rPr>
              <a:t> </a:t>
            </a:r>
            <a:r>
              <a:rPr lang="en-GB" sz="5800" dirty="0" err="1">
                <a:solidFill>
                  <a:schemeClr val="accent2"/>
                </a:solidFill>
              </a:rPr>
              <a:t>SAT.Timescale</a:t>
            </a:r>
            <a:r>
              <a:rPr lang="en-GB" sz="5800" dirty="0">
                <a:solidFill>
                  <a:schemeClr val="accent2"/>
                </a:solidFill>
              </a:rPr>
              <a:t> will integrate and replace </a:t>
            </a:r>
            <a:r>
              <a:rPr lang="en-GB" sz="5800" dirty="0" err="1">
                <a:solidFill>
                  <a:schemeClr val="accent2"/>
                </a:solidFill>
              </a:rPr>
              <a:t>MeerKAT</a:t>
            </a:r>
            <a:r>
              <a:rPr lang="en-GB" sz="5800" dirty="0">
                <a:solidFill>
                  <a:schemeClr val="accent2"/>
                </a:solidFill>
              </a:rPr>
              <a:t> Timescale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47F260-D1C4-4BB5-849B-6612A0094C71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BFB6DC-3ED2-4B4C-B8F7-305E6A754D1A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accent2"/>
                  </a:solidFill>
                </a:rPr>
                <a:t>SAT.Timescale</a:t>
              </a:r>
              <a:endParaRPr lang="en-GB" sz="3600" b="1" kern="1200" dirty="0">
                <a:solidFill>
                  <a:schemeClr val="accent2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C320902-436D-4769-9417-E6C833BA109C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bg1">
                      <a:lumMod val="75000"/>
                    </a:schemeClr>
                  </a:solidFill>
                </a:rPr>
                <a:t>SAT.STFR.UTC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D962CE8-C01B-4C29-A45C-33C63DBD4CB7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SAT.STFR.FRQ_Mid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6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686D6-DB6D-4128-84FC-D7BF2E3248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6" descr="Arrow&#10;&#10;Description automatically generated with medium confidence">
            <a:extLst>
              <a:ext uri="{FF2B5EF4-FFF2-40B4-BE49-F238E27FC236}">
                <a16:creationId xmlns:a16="http://schemas.microsoft.com/office/drawing/2014/main" id="{5282ED0B-1D5F-497E-A5E6-71766F893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5" y="1138082"/>
            <a:ext cx="9546715" cy="11971061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317199F-1FFA-49EE-A08C-0208F315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62" y="2329344"/>
            <a:ext cx="479107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ky, outdoor, ground, sandy&#10;&#10;Description automatically generated">
            <a:extLst>
              <a:ext uri="{FF2B5EF4-FFF2-40B4-BE49-F238E27FC236}">
                <a16:creationId xmlns:a16="http://schemas.microsoft.com/office/drawing/2014/main" id="{D5D77379-E999-4CB6-8EE2-27A7249D5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25810" r="16163" b="12385"/>
          <a:stretch/>
        </p:blipFill>
        <p:spPr>
          <a:xfrm>
            <a:off x="15040011" y="2761905"/>
            <a:ext cx="9072135" cy="56595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09D1C8-A8B0-4A47-ADD3-4CC0940B409B}"/>
              </a:ext>
            </a:extLst>
          </p:cNvPr>
          <p:cNvGrpSpPr/>
          <p:nvPr/>
        </p:nvGrpSpPr>
        <p:grpSpPr>
          <a:xfrm>
            <a:off x="384775" y="252040"/>
            <a:ext cx="18383962" cy="743763"/>
            <a:chOff x="98323" y="170018"/>
            <a:chExt cx="18383962" cy="74376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9E730BF-DA2D-4043-BD00-E096E496B75D}"/>
                </a:ext>
              </a:extLst>
            </p:cNvPr>
            <p:cNvSpPr/>
            <p:nvPr/>
          </p:nvSpPr>
          <p:spPr>
            <a:xfrm>
              <a:off x="98323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2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 err="1">
                  <a:solidFill>
                    <a:schemeClr val="accent2"/>
                  </a:solidFill>
                </a:rPr>
                <a:t>SAT.Timescale</a:t>
              </a:r>
              <a:endParaRPr lang="en-GB" sz="3600" b="1" kern="1200" dirty="0">
                <a:solidFill>
                  <a:schemeClr val="accent2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39B80DF-16DE-4FD5-8338-66ADADD625D9}"/>
                </a:ext>
              </a:extLst>
            </p:cNvPr>
            <p:cNvSpPr/>
            <p:nvPr/>
          </p:nvSpPr>
          <p:spPr>
            <a:xfrm>
              <a:off x="12678893" y="170018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b="1" kern="1200" dirty="0">
                  <a:solidFill>
                    <a:schemeClr val="bg1">
                      <a:lumMod val="75000"/>
                    </a:schemeClr>
                  </a:solidFill>
                </a:rPr>
                <a:t>SAT.STFR.UTC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AC89910-BD89-4E15-8361-0B27082EDE4C}"/>
                </a:ext>
              </a:extLst>
            </p:cNvPr>
            <p:cNvSpPr/>
            <p:nvPr/>
          </p:nvSpPr>
          <p:spPr>
            <a:xfrm>
              <a:off x="6388608" y="173167"/>
              <a:ext cx="5803392" cy="740614"/>
            </a:xfrm>
            <a:custGeom>
              <a:avLst/>
              <a:gdLst>
                <a:gd name="connsiteX0" fmla="*/ 0 w 5803392"/>
                <a:gd name="connsiteY0" fmla="*/ 93482 h 560880"/>
                <a:gd name="connsiteX1" fmla="*/ 93482 w 5803392"/>
                <a:gd name="connsiteY1" fmla="*/ 0 h 560880"/>
                <a:gd name="connsiteX2" fmla="*/ 5709910 w 5803392"/>
                <a:gd name="connsiteY2" fmla="*/ 0 h 560880"/>
                <a:gd name="connsiteX3" fmla="*/ 5803392 w 5803392"/>
                <a:gd name="connsiteY3" fmla="*/ 93482 h 560880"/>
                <a:gd name="connsiteX4" fmla="*/ 5803392 w 5803392"/>
                <a:gd name="connsiteY4" fmla="*/ 467398 h 560880"/>
                <a:gd name="connsiteX5" fmla="*/ 5709910 w 5803392"/>
                <a:gd name="connsiteY5" fmla="*/ 560880 h 560880"/>
                <a:gd name="connsiteX6" fmla="*/ 93482 w 5803392"/>
                <a:gd name="connsiteY6" fmla="*/ 560880 h 560880"/>
                <a:gd name="connsiteX7" fmla="*/ 0 w 5803392"/>
                <a:gd name="connsiteY7" fmla="*/ 467398 h 560880"/>
                <a:gd name="connsiteX8" fmla="*/ 0 w 5803392"/>
                <a:gd name="connsiteY8" fmla="*/ 93482 h 5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3392" h="560880">
                  <a:moveTo>
                    <a:pt x="0" y="93482"/>
                  </a:moveTo>
                  <a:cubicBezTo>
                    <a:pt x="0" y="41853"/>
                    <a:pt x="41853" y="0"/>
                    <a:pt x="93482" y="0"/>
                  </a:cubicBezTo>
                  <a:lnTo>
                    <a:pt x="5709910" y="0"/>
                  </a:lnTo>
                  <a:cubicBezTo>
                    <a:pt x="5761539" y="0"/>
                    <a:pt x="5803392" y="41853"/>
                    <a:pt x="5803392" y="93482"/>
                  </a:cubicBezTo>
                  <a:lnTo>
                    <a:pt x="5803392" y="467398"/>
                  </a:lnTo>
                  <a:cubicBezTo>
                    <a:pt x="5803392" y="519027"/>
                    <a:pt x="5761539" y="560880"/>
                    <a:pt x="5709910" y="560880"/>
                  </a:cubicBezTo>
                  <a:lnTo>
                    <a:pt x="93482" y="560880"/>
                  </a:lnTo>
                  <a:cubicBezTo>
                    <a:pt x="41853" y="560880"/>
                    <a:pt x="0" y="519027"/>
                    <a:pt x="0" y="467398"/>
                  </a:cubicBezTo>
                  <a:lnTo>
                    <a:pt x="0" y="9348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34" tIns="27380" rIns="246734" bIns="2738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600" b="1" kern="1200" dirty="0" err="1">
                  <a:solidFill>
                    <a:schemeClr val="bg1">
                      <a:lumMod val="75000"/>
                    </a:schemeClr>
                  </a:solidFill>
                </a:rPr>
                <a:t>SAT.STFR.FRQ_Mid</a:t>
              </a:r>
              <a:endParaRPr lang="en-GB" sz="3600" b="1" kern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8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KAO">
  <a:themeElements>
    <a:clrScheme name="SKAO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SKOA Verdana">
      <a:majorFont>
        <a:latin typeface="Verdana"/>
        <a:ea typeface="Noto Sans Light"/>
        <a:cs typeface="Noto Sans Light"/>
      </a:majorFont>
      <a:minorFont>
        <a:latin typeface="Verdana"/>
        <a:ea typeface="Verdana"/>
        <a:cs typeface="Verdan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DF0569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KAO PwP Proposal.potx" id="{959ECCDB-6394-458C-B6AF-5217F94FA78A}" vid="{B2732973-8A3C-490C-A62C-3A49CC705C40}"/>
    </a:ext>
  </a:extLst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Noto Sans Light"/>
        <a:ea typeface="Noto Sans Light"/>
        <a:cs typeface="Noto Sans Light"/>
      </a:majorFont>
      <a:minorFont>
        <a:latin typeface="Verdana"/>
        <a:ea typeface="Verdana"/>
        <a:cs typeface="Verdana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DF0569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0" marR="0" indent="0" algn="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SKAO_ppt_template_20210621_with instructions</Template>
  <TotalTime>14877</TotalTime>
  <Words>732</Words>
  <Application>Microsoft Office PowerPoint</Application>
  <PresentationFormat>Custom</PresentationFormat>
  <Paragraphs>138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Gill Sans Light</vt:lpstr>
      <vt:lpstr>Helvetica Neue</vt:lpstr>
      <vt:lpstr>Verdana</vt:lpstr>
      <vt:lpstr>SKAO</vt:lpstr>
      <vt:lpstr>Synchronisation and Timing (SAT) System</vt:lpstr>
      <vt:lpstr>Our Mid telescopes  </vt:lpstr>
      <vt:lpstr>Importance of Synchronisation and Timing (SAT)</vt:lpstr>
      <vt:lpstr>Overview of SAT</vt:lpstr>
      <vt:lpstr>SAT Sub-systems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Mile ECP Changes </vt:lpstr>
      <vt:lpstr>PowerPoint Presentation</vt:lpstr>
      <vt:lpstr>PowerPoint Presentation</vt:lpstr>
      <vt:lpstr>PowerPoint Presentation</vt:lpstr>
      <vt:lpstr>Acknowledgement for SAT in SKA1-Mid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notes 1</dc:title>
  <dc:creator>Hendre, Aniket</dc:creator>
  <cp:lastModifiedBy>Hendre, Aniket</cp:lastModifiedBy>
  <cp:revision>1</cp:revision>
  <dcterms:created xsi:type="dcterms:W3CDTF">2022-03-09T09:00:50Z</dcterms:created>
  <dcterms:modified xsi:type="dcterms:W3CDTF">2022-05-06T10:16:18Z</dcterms:modified>
</cp:coreProperties>
</file>